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6F4F-A685-437B-A3AE-0909BF23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E2B93-6D28-4F1C-A036-4F567C96E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3B99-5F7D-4C93-BAD9-2452D885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D88B-6DE3-465A-9F88-13B5DD57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385F-D6ED-47C0-BEFC-F65EDFC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9490-BA09-4F04-B73E-76AAFD9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C231-39DD-4AB7-BC86-504D3D03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51DB-EFCA-49DD-B6D5-0D08228A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F1BF8-39EC-4475-B1BD-2F1DCB4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6F12-6B1F-4762-BBB5-38AE43A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070F-EAC2-409A-99C0-B055FF0EC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392F8-CDA4-4023-B3D2-8E565AC6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4F88-EC57-4868-8036-38A5EA7F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B8D0-5537-47D6-9A9B-F511756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D991-D34E-4992-AB00-F5BA9302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875F-255C-4AC7-A47C-1148B2F2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7CA9-B5C7-41A2-9877-4ECA6CB7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01A9-3100-46E3-BD1C-30206C57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E273-EE8E-457F-8CDB-69AE5F2D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E091-09A9-461A-9F26-217ED6D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1312-DE79-451B-9703-70D9050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66CC-E983-4F6B-A94E-318D4207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A7F3-ACF6-467D-A30A-3298927F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F624-CEBD-4041-A53D-5119ED52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4C4B-D6CB-4BC9-B762-BAEAB022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BE5-EFA5-45A1-8427-3E7FAC13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9E95-6CF2-4030-A9B5-452CD4F3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DDF3-047E-4497-B89F-83F62961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7DB2D-3133-4A2A-A5C3-EEEC2CC4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B401-529F-482D-A34F-FE9F463D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F938-8DA9-4153-B657-6433040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DA07-9C24-4DDE-AD1C-B7BF1A35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7F40-479A-48B0-A769-570CF3D7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69862-8200-44F5-8C19-4ECAA03B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25099-D111-4456-BB7A-30DE9D8D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DECDD-30C2-4754-A1A9-352C759C6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EC98C-3B56-4BEF-A4F2-32F0255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7C531-B64E-4F50-B4DA-2E86FBC2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4550F-1829-45D7-8AEC-FF9F1C3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6D2A-A838-4FDB-98BF-4A5AD646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3CF6-CD4E-48B6-84B8-FCFF62AA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95DA-893B-40BD-A2D5-20EF11F1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87219-A5AD-4CF7-97EB-1BC7D2D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0286A-016C-49A0-9C53-06D9C23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D7D24-7FAE-4BF8-88F5-2F7F5AE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BD2BC-9013-426E-A69A-845AB2CC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31CE-0E59-4D15-AE9D-4D2E25BA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9570-5997-430D-929E-FA67A31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25BC2-D25B-4B60-B478-A936FD28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C9A6-3690-43D0-8452-AB10918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3212-6DB8-4F1B-8F20-E4427352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BDF4-558F-483C-A9FC-5803FFC6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6587-F48F-473F-BAE9-03AC1461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08E2-8268-4701-A982-A831E8EE2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5C5A-7215-4196-BB13-F8924F10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674F5-DA7D-484E-9FC2-0E9DE39E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806D-F480-4BBD-806F-AEEE4BDA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D3AA-F89D-4C86-8C26-F9AC8E02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F2C3-4656-4A93-98BA-C8800884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0AB9-91FE-4D29-8C94-98096F29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7938-F27E-4B61-8FF6-BD7D81976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AEF5-F8B9-491F-8F62-7B8B1581334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D984-E14D-4E6A-912E-B175696F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26C4-B757-4A03-8B66-8CAEF7D0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267F-372A-4C1A-9550-20AD67B90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B042DFE-8B10-452C-80CA-D9016D4A2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11163" r="1154" b="7132"/>
          <a:stretch/>
        </p:blipFill>
        <p:spPr>
          <a:xfrm rot="5400000">
            <a:off x="2564196" y="-308346"/>
            <a:ext cx="6025160" cy="68580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704B67-E38A-40FE-AA4C-ADC4267A0C09}"/>
              </a:ext>
            </a:extLst>
          </p:cNvPr>
          <p:cNvSpPr/>
          <p:nvPr/>
        </p:nvSpPr>
        <p:spPr>
          <a:xfrm>
            <a:off x="7936850" y="5380074"/>
            <a:ext cx="701749" cy="7531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6CA90-B626-44B3-A783-E94BB0907EFD}"/>
              </a:ext>
            </a:extLst>
          </p:cNvPr>
          <p:cNvCxnSpPr/>
          <p:nvPr/>
        </p:nvCxnSpPr>
        <p:spPr>
          <a:xfrm flipH="1" flipV="1">
            <a:off x="8638599" y="5984240"/>
            <a:ext cx="89148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6059D5-95A8-4887-88E5-70C86BA3F3DC}"/>
              </a:ext>
            </a:extLst>
          </p:cNvPr>
          <p:cNvSpPr txBox="1"/>
          <p:nvPr/>
        </p:nvSpPr>
        <p:spPr>
          <a:xfrm>
            <a:off x="9230009" y="6289040"/>
            <a:ext cx="18261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Patch weak resistor between</a:t>
            </a:r>
          </a:p>
          <a:p>
            <a:r>
              <a:rPr lang="en-US" sz="1050" dirty="0"/>
              <a:t>GND and CS of MMSPI header</a:t>
            </a:r>
          </a:p>
          <a:p>
            <a:r>
              <a:rPr lang="en-US" sz="1050" dirty="0"/>
              <a:t>To be professionally added.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E0DF0B-0C2E-47F4-A284-C6A3F91171CA}"/>
              </a:ext>
            </a:extLst>
          </p:cNvPr>
          <p:cNvSpPr/>
          <p:nvPr/>
        </p:nvSpPr>
        <p:spPr>
          <a:xfrm>
            <a:off x="5577840" y="198474"/>
            <a:ext cx="1394519" cy="7531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1787F-FFE6-4635-8654-DB27E147CEB2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6768136" y="252579"/>
            <a:ext cx="2860820" cy="5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B30CBF-AE78-44C5-A409-187A18EE9FD3}"/>
              </a:ext>
            </a:extLst>
          </p:cNvPr>
          <p:cNvSpPr txBox="1"/>
          <p:nvPr/>
        </p:nvSpPr>
        <p:spPr>
          <a:xfrm>
            <a:off x="9084339" y="265316"/>
            <a:ext cx="24176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Switches configuration</a:t>
            </a:r>
          </a:p>
          <a:p>
            <a:r>
              <a:rPr lang="en-US" sz="1050" dirty="0"/>
              <a:t>(not sure which is critical, but this works)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3FAB6F-D238-4D3D-BB30-36DAB411E572}"/>
              </a:ext>
            </a:extLst>
          </p:cNvPr>
          <p:cNvGrpSpPr/>
          <p:nvPr/>
        </p:nvGrpSpPr>
        <p:grpSpPr>
          <a:xfrm>
            <a:off x="9816098" y="158561"/>
            <a:ext cx="765378" cy="180186"/>
            <a:chOff x="9821340" y="585216"/>
            <a:chExt cx="765378" cy="18018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098911-EDB2-42E3-BE44-F75CC45050F5}"/>
                </a:ext>
              </a:extLst>
            </p:cNvPr>
            <p:cNvCxnSpPr/>
            <p:nvPr/>
          </p:nvCxnSpPr>
          <p:spPr>
            <a:xfrm flipV="1">
              <a:off x="9855200" y="58521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204C9B-5CEB-447F-B730-72568216305E}"/>
                </a:ext>
              </a:extLst>
            </p:cNvPr>
            <p:cNvCxnSpPr>
              <a:cxnSpLocks/>
            </p:cNvCxnSpPr>
            <p:nvPr/>
          </p:nvCxnSpPr>
          <p:spPr>
            <a:xfrm>
              <a:off x="9936480" y="60553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48A02C-6512-4250-90A8-3CFB52ED43A8}"/>
                </a:ext>
              </a:extLst>
            </p:cNvPr>
            <p:cNvCxnSpPr/>
            <p:nvPr/>
          </p:nvCxnSpPr>
          <p:spPr>
            <a:xfrm flipV="1">
              <a:off x="10017760" y="59537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D4E952C-296D-4C5F-88FE-40422C4A08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040" y="59537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650AB-9903-4C92-A661-42474193E611}"/>
                </a:ext>
              </a:extLst>
            </p:cNvPr>
            <p:cNvCxnSpPr/>
            <p:nvPr/>
          </p:nvCxnSpPr>
          <p:spPr>
            <a:xfrm flipV="1">
              <a:off x="10183719" y="59537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87D7E3-00E8-4819-B8B7-B5693AEC991A}"/>
                </a:ext>
              </a:extLst>
            </p:cNvPr>
            <p:cNvCxnSpPr/>
            <p:nvPr/>
          </p:nvCxnSpPr>
          <p:spPr>
            <a:xfrm flipV="1">
              <a:off x="10332720" y="60553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493B4C4-846F-4DBB-AD1C-99DD3FAA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000" y="62585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35D486-F6E8-4D26-8B80-8DA189E07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495280" y="615696"/>
              <a:ext cx="0" cy="1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1FD82B-20B9-475C-9B56-97FC205D0183}"/>
                </a:ext>
              </a:extLst>
            </p:cNvPr>
            <p:cNvSpPr/>
            <p:nvPr/>
          </p:nvSpPr>
          <p:spPr>
            <a:xfrm>
              <a:off x="9821340" y="595376"/>
              <a:ext cx="396240" cy="162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4A6BC5-3D9E-4423-A22F-1978288EDE34}"/>
                </a:ext>
              </a:extLst>
            </p:cNvPr>
            <p:cNvSpPr/>
            <p:nvPr/>
          </p:nvSpPr>
          <p:spPr>
            <a:xfrm>
              <a:off x="10297160" y="594028"/>
              <a:ext cx="289558" cy="171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D8D907B-C123-4584-AB0E-07AD3D4FEA4C}"/>
              </a:ext>
            </a:extLst>
          </p:cNvPr>
          <p:cNvSpPr/>
          <p:nvPr/>
        </p:nvSpPr>
        <p:spPr>
          <a:xfrm rot="1310708">
            <a:off x="3294886" y="2872669"/>
            <a:ext cx="2043680" cy="9694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FC44C9-8DBB-49F3-AD89-A3EB80FA05ED}"/>
              </a:ext>
            </a:extLst>
          </p:cNvPr>
          <p:cNvCxnSpPr>
            <a:cxnSpLocks/>
          </p:cNvCxnSpPr>
          <p:nvPr/>
        </p:nvCxnSpPr>
        <p:spPr>
          <a:xfrm>
            <a:off x="1584960" y="2992120"/>
            <a:ext cx="1767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8920A7-9EC3-4DB4-89E3-D750ED37BF54}"/>
              </a:ext>
            </a:extLst>
          </p:cNvPr>
          <p:cNvSpPr txBox="1"/>
          <p:nvPr/>
        </p:nvSpPr>
        <p:spPr>
          <a:xfrm>
            <a:off x="32982" y="2536878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WavePro Related Jumpers</a:t>
            </a:r>
          </a:p>
          <a:p>
            <a:r>
              <a:rPr lang="en-US" sz="1050" dirty="0"/>
              <a:t>Needed only for WP modes testing.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43E1C1-AC79-487A-BAC9-6720E72E7086}"/>
              </a:ext>
            </a:extLst>
          </p:cNvPr>
          <p:cNvSpPr/>
          <p:nvPr/>
        </p:nvSpPr>
        <p:spPr>
          <a:xfrm>
            <a:off x="3355521" y="2952376"/>
            <a:ext cx="345440" cy="359784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C612F-82AC-4100-9082-DE6BBBA2264D}"/>
              </a:ext>
            </a:extLst>
          </p:cNvPr>
          <p:cNvSpPr/>
          <p:nvPr/>
        </p:nvSpPr>
        <p:spPr>
          <a:xfrm>
            <a:off x="4737281" y="3136870"/>
            <a:ext cx="345440" cy="359784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D2F2AC-9039-46A1-8F4A-DF3D04DA481F}"/>
              </a:ext>
            </a:extLst>
          </p:cNvPr>
          <p:cNvSpPr/>
          <p:nvPr/>
        </p:nvSpPr>
        <p:spPr>
          <a:xfrm>
            <a:off x="4417803" y="3120267"/>
            <a:ext cx="345440" cy="359784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2D096A-B92D-4741-A54F-1F81459C2DE4}"/>
              </a:ext>
            </a:extLst>
          </p:cNvPr>
          <p:cNvSpPr/>
          <p:nvPr/>
        </p:nvSpPr>
        <p:spPr>
          <a:xfrm>
            <a:off x="4737281" y="3513257"/>
            <a:ext cx="345440" cy="359784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B96B26-4C3F-41A2-99C7-F317171A9789}"/>
              </a:ext>
            </a:extLst>
          </p:cNvPr>
          <p:cNvSpPr/>
          <p:nvPr/>
        </p:nvSpPr>
        <p:spPr>
          <a:xfrm>
            <a:off x="4212981" y="3513257"/>
            <a:ext cx="345440" cy="359784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2D5E27-CDA4-41C8-A4D0-1D035B1B6DE7}"/>
              </a:ext>
            </a:extLst>
          </p:cNvPr>
          <p:cNvSpPr/>
          <p:nvPr/>
        </p:nvSpPr>
        <p:spPr>
          <a:xfrm>
            <a:off x="3432673" y="3642349"/>
            <a:ext cx="701749" cy="7531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0E0F5B-B9D2-4DA4-8019-341A95E337B4}"/>
              </a:ext>
            </a:extLst>
          </p:cNvPr>
          <p:cNvCxnSpPr>
            <a:cxnSpLocks/>
          </p:cNvCxnSpPr>
          <p:nvPr/>
        </p:nvCxnSpPr>
        <p:spPr>
          <a:xfrm>
            <a:off x="1664833" y="4034171"/>
            <a:ext cx="1767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1BB5A-AD17-4120-8D04-EF9C45AB911D}"/>
              </a:ext>
            </a:extLst>
          </p:cNvPr>
          <p:cNvSpPr/>
          <p:nvPr/>
        </p:nvSpPr>
        <p:spPr>
          <a:xfrm>
            <a:off x="3555999" y="3129280"/>
            <a:ext cx="297361" cy="335280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16EF8-5921-4E23-B59E-E11910955A28}"/>
              </a:ext>
            </a:extLst>
          </p:cNvPr>
          <p:cNvSpPr txBox="1"/>
          <p:nvPr/>
        </p:nvSpPr>
        <p:spPr>
          <a:xfrm>
            <a:off x="344434" y="3803555"/>
            <a:ext cx="12811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Mandatory Jumpers</a:t>
            </a:r>
          </a:p>
          <a:p>
            <a:r>
              <a:rPr lang="en-US" sz="1050" dirty="0"/>
              <a:t>JP5 , JP6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A64CDE-5415-4D7B-971C-A81A2226D4B1}"/>
              </a:ext>
            </a:extLst>
          </p:cNvPr>
          <p:cNvSpPr/>
          <p:nvPr/>
        </p:nvSpPr>
        <p:spPr>
          <a:xfrm>
            <a:off x="5326055" y="3434390"/>
            <a:ext cx="980633" cy="7531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BB3FD8-19B1-4802-B103-276E863FE5FC}"/>
              </a:ext>
            </a:extLst>
          </p:cNvPr>
          <p:cNvCxnSpPr>
            <a:cxnSpLocks/>
          </p:cNvCxnSpPr>
          <p:nvPr/>
        </p:nvCxnSpPr>
        <p:spPr>
          <a:xfrm flipV="1">
            <a:off x="5784577" y="4242677"/>
            <a:ext cx="0" cy="204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F0974B-A222-4E66-BFCD-9119C096FF25}"/>
              </a:ext>
            </a:extLst>
          </p:cNvPr>
          <p:cNvSpPr txBox="1"/>
          <p:nvPr/>
        </p:nvSpPr>
        <p:spPr>
          <a:xfrm>
            <a:off x="5082721" y="6344163"/>
            <a:ext cx="12811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Mandatory Jumpers</a:t>
            </a:r>
          </a:p>
          <a:p>
            <a:r>
              <a:rPr lang="en-US" sz="1050" dirty="0"/>
              <a:t>JP44 , JP46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A5CBCD-B8A2-4AC9-A59C-932321DAFF4A}"/>
              </a:ext>
            </a:extLst>
          </p:cNvPr>
          <p:cNvSpPr/>
          <p:nvPr/>
        </p:nvSpPr>
        <p:spPr>
          <a:xfrm>
            <a:off x="4728421" y="863600"/>
            <a:ext cx="1857896" cy="62510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946BBB-8E0E-4BFB-BA86-0F304E15F5F9}"/>
              </a:ext>
            </a:extLst>
          </p:cNvPr>
          <p:cNvCxnSpPr>
            <a:cxnSpLocks/>
          </p:cNvCxnSpPr>
          <p:nvPr/>
        </p:nvCxnSpPr>
        <p:spPr>
          <a:xfrm>
            <a:off x="1625554" y="1130100"/>
            <a:ext cx="3111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22F08B-3F86-46C4-B887-4FD93D4A4E90}"/>
              </a:ext>
            </a:extLst>
          </p:cNvPr>
          <p:cNvSpPr txBox="1"/>
          <p:nvPr/>
        </p:nvSpPr>
        <p:spPr>
          <a:xfrm>
            <a:off x="114351" y="922351"/>
            <a:ext cx="19548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 sure if Mandatory </a:t>
            </a:r>
          </a:p>
          <a:p>
            <a:r>
              <a:rPr lang="en-US" sz="1050" dirty="0"/>
              <a:t>But harmless Jumpers</a:t>
            </a:r>
          </a:p>
          <a:p>
            <a:r>
              <a:rPr lang="en-US" sz="1050" dirty="0"/>
              <a:t>(most right of each group)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3CC5B-F789-4CF2-B3A9-4B198B5CA19A}"/>
              </a:ext>
            </a:extLst>
          </p:cNvPr>
          <p:cNvSpPr txBox="1"/>
          <p:nvPr/>
        </p:nvSpPr>
        <p:spPr>
          <a:xfrm>
            <a:off x="9166966" y="985614"/>
            <a:ext cx="2417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resistor R111</a:t>
            </a:r>
          </a:p>
          <a:p>
            <a:r>
              <a:rPr lang="en-US" sz="1050" dirty="0"/>
              <a:t>needs to be professionally removed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1C5834-71AA-4D22-B176-C6FF2D178964}"/>
              </a:ext>
            </a:extLst>
          </p:cNvPr>
          <p:cNvSpPr/>
          <p:nvPr/>
        </p:nvSpPr>
        <p:spPr>
          <a:xfrm>
            <a:off x="8410575" y="722161"/>
            <a:ext cx="409575" cy="1414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0E3F6F-5842-4296-AF00-9A9B578AD86D}"/>
              </a:ext>
            </a:extLst>
          </p:cNvPr>
          <p:cNvCxnSpPr>
            <a:cxnSpLocks/>
          </p:cNvCxnSpPr>
          <p:nvPr/>
        </p:nvCxnSpPr>
        <p:spPr>
          <a:xfrm flipH="1" flipV="1">
            <a:off x="8871628" y="863600"/>
            <a:ext cx="327173" cy="18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3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Kra</dc:creator>
  <cp:lastModifiedBy>Yehuda Kra</cp:lastModifiedBy>
  <cp:revision>9</cp:revision>
  <dcterms:created xsi:type="dcterms:W3CDTF">2022-11-24T10:59:25Z</dcterms:created>
  <dcterms:modified xsi:type="dcterms:W3CDTF">2022-11-24T11:47:09Z</dcterms:modified>
</cp:coreProperties>
</file>