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E28F-A430-83EB-936A-F1CA24BF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19B41-2539-EC64-057D-F1286BB9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4504-6B00-D630-B568-130EB502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8B1A-1D64-C466-7E20-B6DBE8A6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C9C9-ADB6-8041-16E3-D7BA3C35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599A-728C-74B8-8D5F-E001D25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8921B-95CD-C611-812E-33DB3F5A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1A36-B732-E409-058F-BE6104BE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B712-4890-2224-7AD8-5D9350DA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7694-8E51-B1D1-DB62-9EFCF48E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217E3-368D-84FA-857E-7DF158FCC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13B-BBD1-C781-9218-C3B1ED9E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425D-4EDF-22A1-BD12-7743EBB0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567B-D79E-3836-3A79-C41E52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2E8E-6F23-207D-F1E0-931933A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DC16-B550-2223-9AD5-06089B87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EA61-F1D6-F023-8217-6E80CB3E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7EEAB-337F-86FD-5B84-24E6931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519D-4449-68F7-69D1-87E39F1D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008-4128-36CB-0370-4BC62F7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A1F3-620F-4A57-6652-43C8C347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0539-FD09-CC0B-85D0-A74AF45F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939D-1337-0888-535A-078B44FC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BBE7-1090-0C0D-9A52-CA4F48CA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2B73-863E-2ED6-3778-4CB0C196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20A5-91E8-6BDD-2B08-FE88B4A8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FC00-9C52-6992-0194-4141B010B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04956-8886-D8DD-9085-A50C3520B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37C7-C2EE-DB46-BFBB-53CCF897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9630-9E08-45E6-7DD9-9F36F9B3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7DECA-C2B0-A7F6-F3CC-83A867D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4898-F333-23ED-655E-948FBD2C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FBF1-E1D4-4687-FD85-2DF3941B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6A35-582F-5D67-5D5C-01954C95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2F96D-8425-59F3-13A0-90F6695EE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71C1D-B091-CDC9-1592-22B9598C1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E16B4-7B37-0F5A-F8DA-9AB3D24E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37CA2-1709-5100-685E-958429BD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38306-BB13-8714-FCF1-D8623254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844-344B-E692-19BA-DF358277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EA2DA-076C-1F37-8389-A2F54C82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6543-9087-8D26-E70E-0583B2A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7736E-CA4C-91DB-D5F7-8046258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1EBBE-F279-CFFF-1057-B74825A2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25CB5-D9BE-84CE-B891-9519D60E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B9F0-2A28-86B3-5E89-27494B72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DF3F-B260-885A-1284-EFB98235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F84F-E24F-2F92-39EC-D0D91947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4AF9-CE2E-5B83-6719-FD590D93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92721-B701-0345-9B4B-E004E02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938A-01D8-21FD-38A7-D05D15CA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CDF3E-4D3A-EC49-7CB2-DE40FB6C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940-B0EF-4ECF-5C94-19195CE4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D4C84-316E-9B65-8A4D-EAE856ACF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6E919-ADED-8C16-F21E-96550AFD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44A95-4BAF-A743-6FF3-5CE44B35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F66E-9852-1A1C-FFD6-FBC2A221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10C0-EBA6-0778-71C0-8567537E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42EA6-7A2A-B5C3-96EE-C8B1D2D4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E769-163A-A35D-5C8D-E8B28BDD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0DB8-ABAC-F57A-3654-5AE04C82E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27CA-DF34-4E0D-B035-261A95EC22E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4032-55C4-0FC7-2C5D-10CA2A48B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E0AE-2A5D-0691-317D-B06164DE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68B5-8A2F-4BF3-9E15-84CC25BA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ADDA-7542-0D0E-80C9-75DCAF12F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22A5-45A9-CECA-3F83-4C17137D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t of Two 2 Surprised Pikachu Meme Anime Sticker for - Etsy Finland">
            <a:extLst>
              <a:ext uri="{FF2B5EF4-FFF2-40B4-BE49-F238E27FC236}">
                <a16:creationId xmlns:a16="http://schemas.microsoft.com/office/drawing/2014/main" id="{8D25216E-B8FE-E5FC-960D-EFA49CA0B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33" y="352426"/>
            <a:ext cx="9021533" cy="63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7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Iwick</dc:creator>
  <cp:lastModifiedBy>Josh Iwick</cp:lastModifiedBy>
  <cp:revision>1</cp:revision>
  <dcterms:created xsi:type="dcterms:W3CDTF">2023-03-06T02:26:04Z</dcterms:created>
  <dcterms:modified xsi:type="dcterms:W3CDTF">2023-03-06T02:27:08Z</dcterms:modified>
</cp:coreProperties>
</file>