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45" d="100"/>
          <a:sy n="45" d="100"/>
        </p:scale>
        <p:origin x="8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D54B3-AA1B-402D-AC65-B8710D62C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Ingegneria ed evoluzione del Software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225E92-3CCB-406B-B6E1-EF6843429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Prof.Andrea</a:t>
            </a:r>
            <a:r>
              <a:rPr lang="it-IT" dirty="0"/>
              <a:t>  De Lucia</a:t>
            </a:r>
          </a:p>
        </p:txBody>
      </p:sp>
    </p:spTree>
    <p:extLst>
      <p:ext uri="{BB962C8B-B14F-4D97-AF65-F5344CB8AC3E}">
        <p14:creationId xmlns:p14="http://schemas.microsoft.com/office/powerpoint/2010/main" val="348633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14C725-1F96-4D76-BF2D-CB661F20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9BD7C2-463E-4AD0-94C3-C63E3076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Impact </a:t>
            </a:r>
            <a:r>
              <a:rPr lang="it-IT" dirty="0" err="1"/>
              <a:t>analysis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	Nella fase di impact </a:t>
            </a:r>
            <a:r>
              <a:rPr lang="it-IT" dirty="0" err="1"/>
              <a:t>analysis</a:t>
            </a:r>
            <a:r>
              <a:rPr lang="it-IT" dirty="0"/>
              <a:t> il prodotto software viene considerato lo 	stato dell’arte del prodotto software.</a:t>
            </a:r>
          </a:p>
          <a:p>
            <a:pPr marL="0" indent="0">
              <a:buNone/>
            </a:pPr>
            <a:r>
              <a:rPr lang="it-IT" dirty="0"/>
              <a:t>		le attività che compongono il prodotto software</a:t>
            </a:r>
          </a:p>
          <a:p>
            <a:pPr marL="0" indent="0">
              <a:buNone/>
            </a:pPr>
            <a:r>
              <a:rPr lang="it-IT" dirty="0"/>
              <a:t>		</a:t>
            </a:r>
            <a:r>
              <a:rPr lang="it-IT" dirty="0" err="1"/>
              <a:t>task,attività</a:t>
            </a:r>
            <a:r>
              <a:rPr lang="it-IT" dirty="0"/>
              <a:t> che compongono il prodotto software</a:t>
            </a:r>
          </a:p>
          <a:p>
            <a:pPr marL="0" indent="0">
              <a:buNone/>
            </a:pPr>
            <a:r>
              <a:rPr lang="it-IT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4177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FC11C3-91D0-4395-BF39-800C0D76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Iges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815841-EE8D-4F8F-919F-1EF6250EB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	Nella fase di impact </a:t>
            </a:r>
            <a:r>
              <a:rPr lang="it-IT" dirty="0" err="1"/>
              <a:t>analysis</a:t>
            </a:r>
            <a:r>
              <a:rPr lang="it-IT" dirty="0"/>
              <a:t> vengono individuati i falsi candidati 	</a:t>
            </a:r>
            <a:r>
              <a:rPr lang="it-IT" dirty="0" err="1"/>
              <a:t>negativi,insieme</a:t>
            </a:r>
            <a:r>
              <a:rPr lang="it-IT" dirty="0"/>
              <a:t> di task che compongono il prodotto software che 	rispettano 	l’IEE    	e solo quando questi sono stati individuati  </a:t>
            </a:r>
          </a:p>
          <a:p>
            <a:pPr marL="0" indent="0">
              <a:buNone/>
            </a:pPr>
            <a:r>
              <a:rPr lang="it-IT" dirty="0"/>
              <a:t>	è possibile effettuare la manutenzione del prodotto software(</a:t>
            </a:r>
            <a:r>
              <a:rPr lang="it-IT" dirty="0" err="1"/>
              <a:t>reingegnizazione</a:t>
            </a:r>
            <a:r>
              <a:rPr lang="it-IT" dirty="0"/>
              <a:t> del prodotto software).</a:t>
            </a:r>
          </a:p>
          <a:p>
            <a:pPr marL="0" indent="0">
              <a:buNone/>
            </a:pPr>
            <a:r>
              <a:rPr lang="it-IT" dirty="0"/>
              <a:t>Falsi candidati positivi insiemi di task che compongono il prodotto software.</a:t>
            </a:r>
          </a:p>
          <a:p>
            <a:pPr marL="0" indent="0">
              <a:buNone/>
            </a:pPr>
            <a:r>
              <a:rPr lang="it-IT" dirty="0"/>
              <a:t>Una volta individuati i falsi candidati negativi vengono </a:t>
            </a:r>
            <a:r>
              <a:rPr lang="it-IT" dirty="0" err="1"/>
              <a:t>rideterminatio</a:t>
            </a:r>
            <a:r>
              <a:rPr lang="it-IT" dirty="0"/>
              <a:t> gli scenari del prodotto </a:t>
            </a:r>
            <a:r>
              <a:rPr lang="it-IT" dirty="0" err="1"/>
              <a:t>software,i</a:t>
            </a:r>
            <a:r>
              <a:rPr lang="it-IT" dirty="0"/>
              <a:t> casi d’uso i 	rischi ed i costi che tale operazione comporta. </a:t>
            </a:r>
          </a:p>
        </p:txBody>
      </p:sp>
    </p:spTree>
    <p:extLst>
      <p:ext uri="{BB962C8B-B14F-4D97-AF65-F5344CB8AC3E}">
        <p14:creationId xmlns:p14="http://schemas.microsoft.com/office/powerpoint/2010/main" val="383725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7AF890-C6A7-4CA2-BB47-2E41C457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Iges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6A3BDE-5075-4F74-B17E-19285474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80508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Prodotto software prima della manutenzione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8F1E007-9810-48DC-BD28-16E04066B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47" y="2442830"/>
            <a:ext cx="7810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6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10B910-AB26-4CB8-A86A-8ED2F78C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Iges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43AAAE-13C4-45D6-9105-F7EBB551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	Nel prodotto </a:t>
            </a:r>
            <a:r>
              <a:rPr lang="it-IT" dirty="0" err="1"/>
              <a:t>sotware</a:t>
            </a:r>
            <a:r>
              <a:rPr lang="it-IT" dirty="0"/>
              <a:t> in oggetto viene aggiunta una nuova funzionalità</a:t>
            </a:r>
          </a:p>
          <a:p>
            <a:pPr marL="0" indent="0">
              <a:buNone/>
            </a:pPr>
            <a:r>
              <a:rPr lang="it-IT" dirty="0"/>
              <a:t>		Visualizza vendita dell’immobile dove vengono specificati le caratteristiche dell’immobile</a:t>
            </a:r>
          </a:p>
        </p:txBody>
      </p:sp>
    </p:spTree>
    <p:extLst>
      <p:ext uri="{BB962C8B-B14F-4D97-AF65-F5344CB8AC3E}">
        <p14:creationId xmlns:p14="http://schemas.microsoft.com/office/powerpoint/2010/main" val="368460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C9BDD-4FDB-47DD-9FF7-705B05E4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7105"/>
          </a:xfrm>
        </p:spPr>
        <p:txBody>
          <a:bodyPr/>
          <a:lstStyle/>
          <a:p>
            <a:r>
              <a:rPr lang="it-IT" dirty="0" err="1"/>
              <a:t>Iges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8ABB2D-FDD9-49E4-9E1A-EC2712A0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	Prodotto software dopo aver effettuato la manutenzione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9399C08-AC78-45C7-B01F-36BC2621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22474"/>
            <a:ext cx="11430000" cy="51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7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C6687-2514-4120-B968-28F49C57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Iges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0F4A9D-7D92-445D-85EF-19A101A3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Questo processo di manutenzione del prodotto software si chiama re-</a:t>
            </a:r>
            <a:r>
              <a:rPr lang="it-IT" dirty="0" err="1"/>
              <a:t>engegnering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Tale </a:t>
            </a:r>
            <a:r>
              <a:rPr lang="it-IT" dirty="0" err="1"/>
              <a:t>processo,re-engegnering</a:t>
            </a:r>
            <a:r>
              <a:rPr lang="it-IT" dirty="0"/>
              <a:t> viene effettuato </a:t>
            </a:r>
            <a:r>
              <a:rPr lang="it-IT" dirty="0" err="1"/>
              <a:t>ridisegando</a:t>
            </a:r>
            <a:r>
              <a:rPr lang="it-IT" dirty="0"/>
              <a:t> il codice sorgente.</a:t>
            </a:r>
          </a:p>
          <a:p>
            <a:pPr marL="0" indent="0">
              <a:buNone/>
            </a:pPr>
            <a:r>
              <a:rPr lang="it-IT" dirty="0"/>
              <a:t>Cercare i task di riferimento ai quali </a:t>
            </a:r>
            <a:r>
              <a:rPr lang="it-IT" dirty="0" err="1"/>
              <a:t>colleggare</a:t>
            </a:r>
            <a:r>
              <a:rPr lang="it-IT" dirty="0"/>
              <a:t> le opportune dipendenze funzionali.</a:t>
            </a:r>
          </a:p>
          <a:p>
            <a:pPr marL="0" indent="0">
              <a:buNone/>
            </a:pPr>
            <a:r>
              <a:rPr lang="it-IT" dirty="0"/>
              <a:t>Rimuovere eventuali impedimenti.</a:t>
            </a:r>
          </a:p>
          <a:p>
            <a:pPr marL="0" indent="0">
              <a:buNone/>
            </a:pPr>
            <a:r>
              <a:rPr lang="it-IT" dirty="0"/>
              <a:t>Fare un nuovo design per soddisfare i requisiti funzionali del sistema.</a:t>
            </a:r>
          </a:p>
          <a:p>
            <a:pPr marL="0" indent="0">
              <a:buNone/>
            </a:pPr>
            <a:r>
              <a:rPr lang="it-IT" dirty="0"/>
              <a:t>Scriver il codice del </a:t>
            </a:r>
            <a:r>
              <a:rPr lang="it-IT"/>
              <a:t>nuovo task 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1983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49E99-7214-4DD8-AECA-DE2F115B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753D2-9F8D-4568-B47B-C6000A3E6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	Una volta fatto ciò viene effettuato il testing sul prodotto software</a:t>
            </a:r>
          </a:p>
          <a:p>
            <a:pPr marL="0" indent="0">
              <a:buNone/>
            </a:pPr>
            <a:r>
              <a:rPr lang="it-IT" dirty="0"/>
              <a:t>	ovvero viene ispezionato ed eventualmente corretto/perfezionato 	da eventuali errori o malfunzionamenti dello stesso.</a:t>
            </a:r>
          </a:p>
          <a:p>
            <a:pPr marL="0" indent="0">
              <a:buNone/>
            </a:pPr>
            <a:r>
              <a:rPr lang="it-IT" dirty="0"/>
              <a:t>	Il testing viene effettuato in due modalità:</a:t>
            </a:r>
          </a:p>
          <a:p>
            <a:pPr marL="0" indent="0">
              <a:buNone/>
            </a:pPr>
            <a:r>
              <a:rPr lang="it-IT" dirty="0"/>
              <a:t>	White box o black box</a:t>
            </a:r>
          </a:p>
          <a:p>
            <a:pPr marL="0" indent="0">
              <a:buNone/>
            </a:pPr>
            <a:r>
              <a:rPr lang="it-IT" dirty="0"/>
              <a:t>	Con il White box vengono ispezionate verificate e validate  le 	singole </a:t>
            </a:r>
            <a:r>
              <a:rPr lang="it-IT" dirty="0" err="1"/>
              <a:t>componenti,task,del</a:t>
            </a:r>
            <a:r>
              <a:rPr lang="it-IT" dirty="0"/>
              <a:t> prodotto software.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Blak</a:t>
            </a:r>
            <a:r>
              <a:rPr lang="it-IT" dirty="0"/>
              <a:t> box viene verificato l’intero prodotto software ovvero 	vengono dati in </a:t>
            </a:r>
            <a:r>
              <a:rPr lang="it-IT" dirty="0" err="1"/>
              <a:t>iput</a:t>
            </a:r>
            <a:r>
              <a:rPr lang="it-IT" dirty="0"/>
              <a:t> dei valori e si verifica che il risultato atteso 	rientri nei margini di verifica del prodotto software ed solo 	successivamente lo stesso viene validato come corretto.</a:t>
            </a:r>
          </a:p>
        </p:txBody>
      </p:sp>
    </p:spTree>
    <p:extLst>
      <p:ext uri="{BB962C8B-B14F-4D97-AF65-F5344CB8AC3E}">
        <p14:creationId xmlns:p14="http://schemas.microsoft.com/office/powerpoint/2010/main" val="13048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654556-0275-47C3-A3DF-0D4A1D0A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1BB645-4D5D-458E-962A-22C56CF0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	Nel nostro esempio viene aggiunta una nuova funzionalità vendita immobile tramite la quale è possibile effettuare la vendita dell’immobile presente nel data base presente nel prodotto software.</a:t>
            </a:r>
          </a:p>
          <a:p>
            <a:pPr marL="0" indent="0">
              <a:buNone/>
            </a:pPr>
            <a:r>
              <a:rPr lang="it-IT" dirty="0"/>
              <a:t>Infatti vi sono due data base uno contenenti 	gli </a:t>
            </a:r>
            <a:r>
              <a:rPr lang="it-IT" dirty="0" err="1"/>
              <a:t>immobbili</a:t>
            </a:r>
            <a:r>
              <a:rPr lang="it-IT" dirty="0"/>
              <a:t> da affittare ed uno contenente gli immobili soggetti 	alla vendita.</a:t>
            </a:r>
          </a:p>
          <a:p>
            <a:pPr marL="0" indent="0">
              <a:buNone/>
            </a:pPr>
            <a:r>
              <a:rPr lang="it-IT" dirty="0"/>
              <a:t>	Ed solo tramite interrogazione degli </a:t>
            </a:r>
            <a:r>
              <a:rPr lang="it-IT" dirty="0" err="1"/>
              <a:t>steesi</a:t>
            </a:r>
            <a:r>
              <a:rPr lang="it-IT" dirty="0"/>
              <a:t> è possibile effettuare l’operazione desiderata.</a:t>
            </a:r>
          </a:p>
        </p:txBody>
      </p:sp>
    </p:spTree>
    <p:extLst>
      <p:ext uri="{BB962C8B-B14F-4D97-AF65-F5344CB8AC3E}">
        <p14:creationId xmlns:p14="http://schemas.microsoft.com/office/powerpoint/2010/main" val="386564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</TotalTime>
  <Words>419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Ione</vt:lpstr>
      <vt:lpstr>Ingegneria ed evoluzione del Software</vt:lpstr>
      <vt:lpstr>IGES</vt:lpstr>
      <vt:lpstr>Iges</vt:lpstr>
      <vt:lpstr>Iges</vt:lpstr>
      <vt:lpstr>Iges</vt:lpstr>
      <vt:lpstr>Iges</vt:lpstr>
      <vt:lpstr>Iges</vt:lpstr>
      <vt:lpstr>IGES</vt:lpstr>
      <vt:lpstr>IGES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ed evoluzione del Software</dc:title>
  <dc:creator>pasquale</dc:creator>
  <cp:lastModifiedBy>pasquale</cp:lastModifiedBy>
  <cp:revision>20</cp:revision>
  <dcterms:created xsi:type="dcterms:W3CDTF">2021-05-13T20:44:34Z</dcterms:created>
  <dcterms:modified xsi:type="dcterms:W3CDTF">2021-07-08T21:39:45Z</dcterms:modified>
</cp:coreProperties>
</file>