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92A26-BDD7-4536-AE80-F533F5BAA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6D9552-2927-487A-B88C-3D52F1F75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C44497-065F-4F84-9EED-3A73B8EB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1E21-F987-48EC-BB3E-D04A7E152B24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44D01F-1A1E-44B5-BA44-95B8B61D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27F7EE-1D2A-452C-A666-820B1484B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B5F0-5719-4B98-A7B0-3372A929E0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13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305D69-B749-4A57-976D-37E00F80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7DE967-305D-4AA5-9D90-DC8915EF3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FC1E2B-E115-4F9E-838E-D0E82897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1E21-F987-48EC-BB3E-D04A7E152B24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B8EE00-F271-45F9-855D-3734BCF8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457B0D-0FD2-4B59-A045-2B6E559C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B5F0-5719-4B98-A7B0-3372A929E0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52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FCE40FE-66C9-4538-9BCE-52D4DD1E5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935F10-B32A-47FA-AF4A-D50E4D099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F5552B-BDB4-415F-94E7-A6D52A10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1E21-F987-48EC-BB3E-D04A7E152B24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2D9B95-BC93-4C09-8599-2CCB8790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66DFA2-208A-4BAE-B9D2-9869ACE6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B5F0-5719-4B98-A7B0-3372A929E0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0677FC-31E5-417B-8B4B-7B6B744F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EDF58B-3A65-4FA9-8122-509F639A7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2B87EB-5B09-4825-B1A5-5D12FCA8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1E21-F987-48EC-BB3E-D04A7E152B24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AB2CE-2827-42B1-B50A-1667EE3C3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C29F96-793A-4114-8C0E-2A129ECD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B5F0-5719-4B98-A7B0-3372A929E0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79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88B756-B583-489F-8115-1787C4A8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4B596F-B482-49A5-AF42-64BD79EF8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987797-4AD1-4E18-8D40-1634EA41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1E21-F987-48EC-BB3E-D04A7E152B24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CEEE59-6568-431E-93F5-8B72ABC0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3B0EC1-1E41-4A4D-B6AA-C015CEAD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B5F0-5719-4B98-A7B0-3372A929E0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81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5F35F-9D67-4518-9EB6-170C3941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8815D1-33CF-473B-8EA9-296287875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2B7506-1C2B-43EE-A3F0-73E004C02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DCDA98-CE22-49B7-BFEC-436F1E9F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1E21-F987-48EC-BB3E-D04A7E152B24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1F3DB4-268A-42B6-BA88-A0DF04BF0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EA28DA-1AB3-4FDB-8B03-AF1CA8C4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B5F0-5719-4B98-A7B0-3372A929E0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9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9CA2C-A0F1-44BF-AE6C-B69D0D6B8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F5FC6B-46E9-4AF7-9588-27C9E16CD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972714-F150-4785-A2B3-C51D93CC5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481865D-80BC-41B2-86A6-62389EA53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BB2F9D-8413-469B-81A1-0A82ED1EC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6F45F9A-BECF-40FF-93C9-761AB6F32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1E21-F987-48EC-BB3E-D04A7E152B24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D79BB12-837C-4012-90AA-ED4511749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E8C5457-6EB6-4579-B466-0B07B9063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B5F0-5719-4B98-A7B0-3372A929E0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04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412EAF-446C-41BF-8B50-3D15DCB68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0919DD1-EBC3-489C-A4BB-CEF997B2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1E21-F987-48EC-BB3E-D04A7E152B24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420D40-216E-4594-B6E3-0D6DDF4B9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C1F1B50-7AA4-4398-9C23-9A133DD4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B5F0-5719-4B98-A7B0-3372A929E0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9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906E71-885A-4096-9230-7F32CC5C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1E21-F987-48EC-BB3E-D04A7E152B24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58CE2FF-0809-4D80-98B2-083DD2F7D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001F64-40E8-470C-98E2-42BBBA20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B5F0-5719-4B98-A7B0-3372A929E0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202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2547E-EE1A-4F55-86F3-752A5198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A75F75-E40E-4612-997B-6A2422D7E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224C96-4D20-41D0-B4CF-C552977EF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3AE6DA-C34E-46B4-A638-05E9C2F9E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1E21-F987-48EC-BB3E-D04A7E152B24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570754-429E-4FC7-BE0B-D8CCBCB69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A18536-94C7-4B22-9575-9524CADF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B5F0-5719-4B98-A7B0-3372A929E0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91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9AA46F-5B4E-4585-A92D-2C19BE731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DD30FD5-4F2D-4A0E-B211-49E945D1D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EE6884-E89F-43F3-99D4-49904548F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96E240-CF31-4695-80F7-11F578936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1E21-F987-48EC-BB3E-D04A7E152B24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9A8901-5159-4FC9-8149-79061A02C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CD490D-61C7-4210-B00C-921D07C4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B5F0-5719-4B98-A7B0-3372A929E0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54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BF292-D907-4DE5-9F3D-F6DB1473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43FDA7-BAEE-4AD7-AF46-87F66323F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4E3866-15FD-48D5-A70B-761CB644E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61E21-F987-48EC-BB3E-D04A7E152B24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B59C52-DF10-4DF6-8269-E79F440E2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016E19-73F5-4BC2-B063-CCB60F35F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6B5F0-5719-4B98-A7B0-3372A929E0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79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A0255-5281-4712-BF11-81AB192D0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9603"/>
            <a:ext cx="9144000" cy="2387600"/>
          </a:xfrm>
        </p:spPr>
        <p:txBody>
          <a:bodyPr/>
          <a:lstStyle/>
          <a:p>
            <a:r>
              <a:rPr lang="ru-RU" dirty="0"/>
              <a:t>Ветви и удалённые репозитории</a:t>
            </a:r>
          </a:p>
        </p:txBody>
      </p:sp>
    </p:spTree>
    <p:extLst>
      <p:ext uri="{BB962C8B-B14F-4D97-AF65-F5344CB8AC3E}">
        <p14:creationId xmlns:p14="http://schemas.microsoft.com/office/powerpoint/2010/main" val="3610422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FE5BBD-296D-4943-A20C-8C4401AE1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16" y="782633"/>
            <a:ext cx="4489768" cy="305969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F3F15DA-FC77-4C44-8FD7-75EC1182B4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59" b="1324"/>
          <a:stretch/>
        </p:blipFill>
        <p:spPr>
          <a:xfrm>
            <a:off x="7593742" y="782633"/>
            <a:ext cx="4072550" cy="3059694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E28E1D8-B881-4C5E-A06F-27075D7A832F}"/>
              </a:ext>
            </a:extLst>
          </p:cNvPr>
          <p:cNvSpPr/>
          <p:nvPr/>
        </p:nvSpPr>
        <p:spPr>
          <a:xfrm>
            <a:off x="3301294" y="4319760"/>
            <a:ext cx="5146929" cy="41722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991F"/>
                </a:solidFill>
                <a:latin typeface="Courier"/>
              </a:rPr>
              <a:t>git pull origin</a:t>
            </a:r>
            <a:endParaRPr lang="ru-R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5BDE75-648F-45F3-B8BC-E4296F35E1BA}"/>
              </a:ext>
            </a:extLst>
          </p:cNvPr>
          <p:cNvSpPr txBox="1"/>
          <p:nvPr/>
        </p:nvSpPr>
        <p:spPr>
          <a:xfrm>
            <a:off x="2194871" y="4843286"/>
            <a:ext cx="7636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загружаем обновления с репозитория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9D5E275-D738-4E04-A867-2B0CA916D4ED}"/>
              </a:ext>
            </a:extLst>
          </p:cNvPr>
          <p:cNvSpPr/>
          <p:nvPr/>
        </p:nvSpPr>
        <p:spPr>
          <a:xfrm>
            <a:off x="3150518" y="5351509"/>
            <a:ext cx="5448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/>
              <a:t>https://www.atlassian.com/git/tutorials/syncing/git-pull</a:t>
            </a:r>
          </a:p>
        </p:txBody>
      </p:sp>
    </p:spTree>
    <p:extLst>
      <p:ext uri="{BB962C8B-B14F-4D97-AF65-F5344CB8AC3E}">
        <p14:creationId xmlns:p14="http://schemas.microsoft.com/office/powerpoint/2010/main" val="324631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Git Tutorial: git branch">
            <a:extLst>
              <a:ext uri="{FF2B5EF4-FFF2-40B4-BE49-F238E27FC236}">
                <a16:creationId xmlns:a16="http://schemas.microsoft.com/office/drawing/2014/main" id="{248810E9-77EC-483A-A645-2F3F6A211E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D78C25-BFAF-4E7D-8445-D0D55CD86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124" y="574548"/>
            <a:ext cx="6842951" cy="4363228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2825245-EDA5-4612-BCD2-70F45FE6DCEF}"/>
              </a:ext>
            </a:extLst>
          </p:cNvPr>
          <p:cNvSpPr/>
          <p:nvPr/>
        </p:nvSpPr>
        <p:spPr>
          <a:xfrm>
            <a:off x="3543300" y="5173985"/>
            <a:ext cx="4495800" cy="4172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FF991F"/>
                </a:solidFill>
                <a:effectLst/>
                <a:latin typeface="Courier"/>
              </a:rPr>
              <a:t>git branch </a:t>
            </a:r>
            <a:r>
              <a:rPr lang="en-US" b="1" i="0" dirty="0" err="1">
                <a:solidFill>
                  <a:srgbClr val="FF991F"/>
                </a:solidFill>
                <a:effectLst/>
                <a:latin typeface="Courier"/>
              </a:rPr>
              <a:t>LittleFeature</a:t>
            </a:r>
            <a:endParaRPr lang="ru-RU" b="1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7689F64-BE36-473B-BE2E-7864F9139E3D}"/>
              </a:ext>
            </a:extLst>
          </p:cNvPr>
          <p:cNvSpPr/>
          <p:nvPr/>
        </p:nvSpPr>
        <p:spPr>
          <a:xfrm>
            <a:off x="3543300" y="5676900"/>
            <a:ext cx="4495800" cy="41722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FF991F"/>
                </a:solidFill>
                <a:effectLst/>
                <a:latin typeface="Courier"/>
              </a:rPr>
              <a:t>git checkout </a:t>
            </a:r>
            <a:r>
              <a:rPr lang="en-US" b="1" i="0" dirty="0" err="1">
                <a:solidFill>
                  <a:srgbClr val="FF991F"/>
                </a:solidFill>
                <a:effectLst/>
                <a:latin typeface="Courier"/>
              </a:rPr>
              <a:t>LittleFeature</a:t>
            </a:r>
            <a:endParaRPr lang="ru-RU" b="1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A0DE0FE-8C93-4C4B-9D8D-20307ADE6107}"/>
              </a:ext>
            </a:extLst>
          </p:cNvPr>
          <p:cNvSpPr/>
          <p:nvPr/>
        </p:nvSpPr>
        <p:spPr>
          <a:xfrm>
            <a:off x="3077572" y="6283452"/>
            <a:ext cx="54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i="1" dirty="0"/>
              <a:t>https://www.atlassian.com/git/tutorials/using-branches</a:t>
            </a:r>
          </a:p>
        </p:txBody>
      </p:sp>
    </p:spTree>
    <p:extLst>
      <p:ext uri="{BB962C8B-B14F-4D97-AF65-F5344CB8AC3E}">
        <p14:creationId xmlns:p14="http://schemas.microsoft.com/office/powerpoint/2010/main" val="317023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9023DD5-5CF3-4D0A-99C4-5B075219DAF0}"/>
              </a:ext>
            </a:extLst>
          </p:cNvPr>
          <p:cNvSpPr/>
          <p:nvPr/>
        </p:nvSpPr>
        <p:spPr>
          <a:xfrm>
            <a:off x="1133474" y="2640335"/>
            <a:ext cx="4495800" cy="4172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FF991F"/>
                </a:solidFill>
                <a:effectLst/>
                <a:latin typeface="Courier"/>
              </a:rPr>
              <a:t>git branch crazy-experiment</a:t>
            </a:r>
            <a:endParaRPr lang="ru-RU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691E033-52FA-4A9E-B982-7AF2B8E2D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099" y="350171"/>
            <a:ext cx="3638551" cy="17853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8730D0C-3420-41A9-8765-94631FE00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099" y="3286089"/>
            <a:ext cx="3638551" cy="2507009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3C35655-ED34-42B6-89E7-7DDAE2D49D26}"/>
              </a:ext>
            </a:extLst>
          </p:cNvPr>
          <p:cNvSpPr/>
          <p:nvPr/>
        </p:nvSpPr>
        <p:spPr>
          <a:xfrm>
            <a:off x="1133474" y="5993479"/>
            <a:ext cx="4495800" cy="41722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FF991F"/>
                </a:solidFill>
                <a:effectLst/>
                <a:latin typeface="Courier"/>
              </a:rPr>
              <a:t>git checkout crazy-experiment</a:t>
            </a:r>
            <a:endParaRPr lang="ru-R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A718EE-FDA9-4D48-9D0A-C0048DFCEB35}"/>
              </a:ext>
            </a:extLst>
          </p:cNvPr>
          <p:cNvSpPr txBox="1"/>
          <p:nvPr/>
        </p:nvSpPr>
        <p:spPr>
          <a:xfrm>
            <a:off x="6562728" y="1901094"/>
            <a:ext cx="476250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/>
              <a:t>Можем</a:t>
            </a:r>
            <a:r>
              <a:rPr lang="en-US" sz="5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создавать локальные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создавать удалённые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переключаться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удалять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переименовывать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сливать (</a:t>
            </a:r>
            <a:r>
              <a:rPr lang="en-US" sz="2000" dirty="0"/>
              <a:t>merge, rebase, cherry-pick)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1005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23C3866-35BE-4075-BCDE-5BBE1B05730B}"/>
              </a:ext>
            </a:extLst>
          </p:cNvPr>
          <p:cNvSpPr/>
          <p:nvPr/>
        </p:nvSpPr>
        <p:spPr>
          <a:xfrm>
            <a:off x="3041904" y="4553871"/>
            <a:ext cx="5146929" cy="41722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991F"/>
                </a:solidFill>
                <a:latin typeface="Courier"/>
              </a:rPr>
              <a:t>git checkout master</a:t>
            </a:r>
            <a:endParaRPr lang="ru-RU" b="1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9F531C1-EEF7-497B-AD49-FE784EEB2D88}"/>
              </a:ext>
            </a:extLst>
          </p:cNvPr>
          <p:cNvSpPr/>
          <p:nvPr/>
        </p:nvSpPr>
        <p:spPr>
          <a:xfrm>
            <a:off x="3041904" y="5106989"/>
            <a:ext cx="5146929" cy="41722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991F"/>
                </a:solidFill>
                <a:latin typeface="Courier"/>
              </a:rPr>
              <a:t>git merge </a:t>
            </a:r>
            <a:r>
              <a:rPr lang="en-US" b="1" dirty="0" err="1">
                <a:solidFill>
                  <a:srgbClr val="FF991F"/>
                </a:solidFill>
                <a:latin typeface="Courier"/>
              </a:rPr>
              <a:t>some_feature</a:t>
            </a:r>
            <a:endParaRPr lang="ru-R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65073A-C901-489B-BFB4-B9C67F59CACA}"/>
              </a:ext>
            </a:extLst>
          </p:cNvPr>
          <p:cNvSpPr txBox="1"/>
          <p:nvPr/>
        </p:nvSpPr>
        <p:spPr>
          <a:xfrm>
            <a:off x="1376988" y="5650174"/>
            <a:ext cx="8617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слияние ветви </a:t>
            </a:r>
            <a:r>
              <a:rPr lang="en-US" sz="2000" dirty="0" err="1"/>
              <a:t>some_feature</a:t>
            </a:r>
            <a:r>
              <a:rPr lang="en-US" sz="2000" dirty="0"/>
              <a:t> </a:t>
            </a:r>
            <a:r>
              <a:rPr lang="ru-RU" sz="2000" dirty="0"/>
              <a:t>в ветвь </a:t>
            </a:r>
            <a:r>
              <a:rPr lang="en-US" sz="2000" dirty="0"/>
              <a:t>master</a:t>
            </a:r>
            <a:r>
              <a:rPr lang="ru-RU" sz="2000" dirty="0"/>
              <a:t>. </a:t>
            </a:r>
            <a:r>
              <a:rPr lang="ru-RU" sz="2000" b="1" dirty="0"/>
              <a:t>Могут возникнуть конфликты!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76F5EBB-9D84-493F-86CA-BF282EFFE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5" y="906971"/>
            <a:ext cx="4227576" cy="296347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9545BEE-8CE1-4260-8D68-8F18CE23A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692" y="906971"/>
            <a:ext cx="5146930" cy="2937045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34488DD-479C-4804-8544-6D45C4804F6D}"/>
              </a:ext>
            </a:extLst>
          </p:cNvPr>
          <p:cNvSpPr/>
          <p:nvPr/>
        </p:nvSpPr>
        <p:spPr>
          <a:xfrm>
            <a:off x="2676116" y="6050284"/>
            <a:ext cx="6827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/>
              <a:t>https://www.atlassian.com/ru/git/tutorials/using-branches/git-merge</a:t>
            </a:r>
          </a:p>
        </p:txBody>
      </p:sp>
    </p:spTree>
    <p:extLst>
      <p:ext uri="{BB962C8B-B14F-4D97-AF65-F5344CB8AC3E}">
        <p14:creationId xmlns:p14="http://schemas.microsoft.com/office/powerpoint/2010/main" val="784126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23C3866-35BE-4075-BCDE-5BBE1B05730B}"/>
              </a:ext>
            </a:extLst>
          </p:cNvPr>
          <p:cNvSpPr/>
          <p:nvPr/>
        </p:nvSpPr>
        <p:spPr>
          <a:xfrm>
            <a:off x="3041904" y="4553871"/>
            <a:ext cx="5146929" cy="41722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991F"/>
                </a:solidFill>
                <a:latin typeface="Courier"/>
              </a:rPr>
              <a:t>git checkout master</a:t>
            </a:r>
            <a:endParaRPr lang="ru-RU" b="1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9F531C1-EEF7-497B-AD49-FE784EEB2D88}"/>
              </a:ext>
            </a:extLst>
          </p:cNvPr>
          <p:cNvSpPr/>
          <p:nvPr/>
        </p:nvSpPr>
        <p:spPr>
          <a:xfrm>
            <a:off x="3041904" y="5106989"/>
            <a:ext cx="5146929" cy="41722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991F"/>
                </a:solidFill>
                <a:latin typeface="Courier"/>
              </a:rPr>
              <a:t>git merge </a:t>
            </a:r>
            <a:r>
              <a:rPr lang="en-US" b="1" dirty="0" err="1">
                <a:solidFill>
                  <a:srgbClr val="FF991F"/>
                </a:solidFill>
                <a:latin typeface="Courier"/>
              </a:rPr>
              <a:t>some_feature</a:t>
            </a:r>
            <a:endParaRPr lang="ru-R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65073A-C901-489B-BFB4-B9C67F59CACA}"/>
              </a:ext>
            </a:extLst>
          </p:cNvPr>
          <p:cNvSpPr txBox="1"/>
          <p:nvPr/>
        </p:nvSpPr>
        <p:spPr>
          <a:xfrm>
            <a:off x="1623876" y="5650174"/>
            <a:ext cx="8123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ускоренное (</a:t>
            </a:r>
            <a:r>
              <a:rPr lang="en-US" sz="2000" dirty="0"/>
              <a:t>fast-forward) </a:t>
            </a:r>
            <a:r>
              <a:rPr lang="ru-RU" sz="2000" dirty="0"/>
              <a:t>слияние ветви </a:t>
            </a:r>
            <a:r>
              <a:rPr lang="en-US" sz="2000" dirty="0" err="1"/>
              <a:t>some_feature</a:t>
            </a:r>
            <a:r>
              <a:rPr lang="en-US" sz="2000" dirty="0"/>
              <a:t> </a:t>
            </a:r>
            <a:r>
              <a:rPr lang="ru-RU" sz="2000" dirty="0"/>
              <a:t>в ветвь </a:t>
            </a:r>
            <a:r>
              <a:rPr lang="en-US" sz="2000" dirty="0"/>
              <a:t>master</a:t>
            </a:r>
            <a:endParaRPr lang="ru-RU" sz="20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34488DD-479C-4804-8544-6D45C4804F6D}"/>
              </a:ext>
            </a:extLst>
          </p:cNvPr>
          <p:cNvSpPr/>
          <p:nvPr/>
        </p:nvSpPr>
        <p:spPr>
          <a:xfrm>
            <a:off x="2676116" y="6050284"/>
            <a:ext cx="6827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/>
              <a:t>https://www.atlassian.com/ru/git/tutorials/using-branches/git-merge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BF226B8-D40D-43BA-99F2-EF70F3C8D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32" y="906972"/>
            <a:ext cx="5146929" cy="297939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19871B-7707-45D4-BCC0-02D988663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503" y="906972"/>
            <a:ext cx="5513832" cy="296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5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00903D-3A69-4127-95B4-8F2B724C7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" y="548640"/>
            <a:ext cx="7982059" cy="5541264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C42674E-F4FE-4BA6-BC3E-032A76EDF9AB}"/>
              </a:ext>
            </a:extLst>
          </p:cNvPr>
          <p:cNvSpPr/>
          <p:nvPr/>
        </p:nvSpPr>
        <p:spPr>
          <a:xfrm>
            <a:off x="8839467" y="2857607"/>
            <a:ext cx="23476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err="1">
                <a:solidFill>
                  <a:prstClr val="black"/>
                </a:solidFill>
              </a:rPr>
              <a:t>GitFlow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8533D4F-AFF1-4EEB-BE08-0F555A20D2CF}"/>
              </a:ext>
            </a:extLst>
          </p:cNvPr>
          <p:cNvSpPr/>
          <p:nvPr/>
        </p:nvSpPr>
        <p:spPr>
          <a:xfrm>
            <a:off x="1941576" y="6211669"/>
            <a:ext cx="8189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i="1" dirty="0"/>
              <a:t>https://www.atlassian.com/git/tutorials/comparing-workflows/gitflow-workflow</a:t>
            </a:r>
          </a:p>
        </p:txBody>
      </p:sp>
    </p:spTree>
    <p:extLst>
      <p:ext uri="{BB962C8B-B14F-4D97-AF65-F5344CB8AC3E}">
        <p14:creationId xmlns:p14="http://schemas.microsoft.com/office/powerpoint/2010/main" val="93208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2B8DC6-6D0D-422D-8CC9-6BB2AE8B2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23" y="1033141"/>
            <a:ext cx="6450822" cy="46064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3EA3EF-F3B9-4811-98C2-9251060EAA62}"/>
              </a:ext>
            </a:extLst>
          </p:cNvPr>
          <p:cNvSpPr txBox="1"/>
          <p:nvPr/>
        </p:nvSpPr>
        <p:spPr>
          <a:xfrm>
            <a:off x="6940296" y="633031"/>
            <a:ext cx="476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 каким подключены?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0BF9B2-24B4-4596-A3FC-83EF2B842FD5}"/>
              </a:ext>
            </a:extLst>
          </p:cNvPr>
          <p:cNvSpPr txBox="1"/>
          <p:nvPr/>
        </p:nvSpPr>
        <p:spPr>
          <a:xfrm>
            <a:off x="6940295" y="1960343"/>
            <a:ext cx="476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как подключиться?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D06431A-507E-4346-B601-B03A74B062B3}"/>
              </a:ext>
            </a:extLst>
          </p:cNvPr>
          <p:cNvSpPr/>
          <p:nvPr/>
        </p:nvSpPr>
        <p:spPr>
          <a:xfrm>
            <a:off x="6940296" y="1288129"/>
            <a:ext cx="5146929" cy="41722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991F"/>
                </a:solidFill>
                <a:latin typeface="Courier"/>
              </a:rPr>
              <a:t>git remote -v</a:t>
            </a:r>
            <a:endParaRPr lang="ru-RU" b="1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701BA54-2D3D-4085-B3A1-1A627C4B485D}"/>
              </a:ext>
            </a:extLst>
          </p:cNvPr>
          <p:cNvSpPr/>
          <p:nvPr/>
        </p:nvSpPr>
        <p:spPr>
          <a:xfrm>
            <a:off x="6940295" y="2532758"/>
            <a:ext cx="5146929" cy="96939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991F"/>
                </a:solidFill>
                <a:latin typeface="Courier"/>
              </a:rPr>
              <a:t>git remote add </a:t>
            </a:r>
            <a:br>
              <a:rPr lang="ru-RU" b="1" dirty="0">
                <a:solidFill>
                  <a:srgbClr val="FF991F"/>
                </a:solidFill>
                <a:latin typeface="Courier"/>
              </a:rPr>
            </a:br>
            <a:r>
              <a:rPr lang="en-US" b="1" dirty="0">
                <a:solidFill>
                  <a:srgbClr val="FF991F"/>
                </a:solidFill>
                <a:latin typeface="Courier"/>
              </a:rPr>
              <a:t>new-remote-repo https://bitbucket.com/user/repo.git</a:t>
            </a:r>
            <a:endParaRPr lang="ru-R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6DBA04-E9C4-493D-B29D-A6E510F1E620}"/>
              </a:ext>
            </a:extLst>
          </p:cNvPr>
          <p:cNvSpPr txBox="1"/>
          <p:nvPr/>
        </p:nvSpPr>
        <p:spPr>
          <a:xfrm>
            <a:off x="6940295" y="3674457"/>
            <a:ext cx="47625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по умолчанию удалённый репозиторий имеет имя </a:t>
            </a:r>
            <a:r>
              <a:rPr lang="en-US" sz="2000" b="1" dirty="0"/>
              <a:t>origin</a:t>
            </a:r>
            <a:endParaRPr lang="ru-RU" sz="2000" b="1" dirty="0"/>
          </a:p>
          <a:p>
            <a:endParaRPr lang="ru-RU" sz="2000" b="1" dirty="0"/>
          </a:p>
          <a:p>
            <a:r>
              <a:rPr lang="ru-RU" sz="2000" dirty="0"/>
              <a:t>т.е. на </a:t>
            </a:r>
            <a:r>
              <a:rPr lang="ru-RU" sz="2000" dirty="0" err="1"/>
              <a:t>пк</a:t>
            </a:r>
            <a:r>
              <a:rPr lang="ru-RU" sz="2000" dirty="0"/>
              <a:t>, например, ветвь </a:t>
            </a:r>
            <a:r>
              <a:rPr lang="en-US" sz="2000" b="1" dirty="0"/>
              <a:t>master</a:t>
            </a:r>
            <a:endParaRPr lang="ru-RU" sz="2000" b="1" dirty="0"/>
          </a:p>
          <a:p>
            <a:r>
              <a:rPr lang="ru-RU" sz="2000" dirty="0"/>
              <a:t>в репозитории это </a:t>
            </a:r>
            <a:r>
              <a:rPr lang="en-US" sz="2000" b="1" dirty="0"/>
              <a:t>origin master</a:t>
            </a:r>
            <a:endParaRPr lang="ru-RU" sz="2000" b="1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EFD0B52-12A2-4316-B6B5-241660DBB2AE}"/>
              </a:ext>
            </a:extLst>
          </p:cNvPr>
          <p:cNvSpPr/>
          <p:nvPr/>
        </p:nvSpPr>
        <p:spPr>
          <a:xfrm>
            <a:off x="6940295" y="5305673"/>
            <a:ext cx="4695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/>
              <a:t>https://www.atlassian.com/git/tutorials/syncing</a:t>
            </a:r>
          </a:p>
        </p:txBody>
      </p:sp>
    </p:spTree>
    <p:extLst>
      <p:ext uri="{BB962C8B-B14F-4D97-AF65-F5344CB8AC3E}">
        <p14:creationId xmlns:p14="http://schemas.microsoft.com/office/powerpoint/2010/main" val="1027987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FF14C3-E7D5-479A-9CA3-0BD72A4E4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03" y="732372"/>
            <a:ext cx="5851589" cy="48622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8BE901-E51C-4AEC-B9E3-BCAC0E276B23}"/>
              </a:ext>
            </a:extLst>
          </p:cNvPr>
          <p:cNvSpPr txBox="1"/>
          <p:nvPr/>
        </p:nvSpPr>
        <p:spPr>
          <a:xfrm>
            <a:off x="6940296" y="633031"/>
            <a:ext cx="4762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заливаем локальны </a:t>
            </a:r>
            <a:r>
              <a:rPr lang="ru-RU" sz="2000" dirty="0" err="1"/>
              <a:t>коммиты</a:t>
            </a:r>
            <a:r>
              <a:rPr lang="ru-RU" sz="2000" dirty="0"/>
              <a:t> на удалённый репозиторий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97F0F-D775-4FE7-A0FA-3E65BDD83F52}"/>
              </a:ext>
            </a:extLst>
          </p:cNvPr>
          <p:cNvSpPr txBox="1"/>
          <p:nvPr/>
        </p:nvSpPr>
        <p:spPr>
          <a:xfrm>
            <a:off x="6940295" y="2143223"/>
            <a:ext cx="476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заливаем сразу все локальные ветки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E06C236-CA4D-4B18-B90D-78EA56B8BFCF}"/>
              </a:ext>
            </a:extLst>
          </p:cNvPr>
          <p:cNvSpPr/>
          <p:nvPr/>
        </p:nvSpPr>
        <p:spPr>
          <a:xfrm>
            <a:off x="6940296" y="1471009"/>
            <a:ext cx="5146929" cy="41722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991F"/>
                </a:solidFill>
                <a:latin typeface="Courier"/>
              </a:rPr>
              <a:t>git push &lt;remote&gt; &lt;branch&gt;</a:t>
            </a:r>
            <a:endParaRPr lang="ru-RU" b="1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EED2117-35DC-45E5-9AA9-8BCE9B534D0D}"/>
              </a:ext>
            </a:extLst>
          </p:cNvPr>
          <p:cNvSpPr/>
          <p:nvPr/>
        </p:nvSpPr>
        <p:spPr>
          <a:xfrm>
            <a:off x="6940295" y="2715638"/>
            <a:ext cx="5146929" cy="5304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991F"/>
                </a:solidFill>
                <a:latin typeface="Courier"/>
              </a:rPr>
              <a:t>git push &lt;remote&gt; --all</a:t>
            </a:r>
            <a:endParaRPr lang="ru-R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BAB2B2-F7E6-4B4A-B5CA-3E7CCDA91F39}"/>
              </a:ext>
            </a:extLst>
          </p:cNvPr>
          <p:cNvSpPr txBox="1"/>
          <p:nvPr/>
        </p:nvSpPr>
        <p:spPr>
          <a:xfrm>
            <a:off x="6940295" y="3611881"/>
            <a:ext cx="476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за что обычно отрывают руки в команде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5960254-1D97-44F6-A9C6-365F35F47A32}"/>
              </a:ext>
            </a:extLst>
          </p:cNvPr>
          <p:cNvSpPr/>
          <p:nvPr/>
        </p:nvSpPr>
        <p:spPr>
          <a:xfrm>
            <a:off x="6940295" y="4184296"/>
            <a:ext cx="5146929" cy="5304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991F"/>
                </a:solidFill>
                <a:latin typeface="Courier"/>
              </a:rPr>
              <a:t>git push &lt;remote&gt; --force</a:t>
            </a:r>
            <a:endParaRPr lang="ru-RU" b="1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1506885-BB46-4F08-9C2D-044576046690}"/>
              </a:ext>
            </a:extLst>
          </p:cNvPr>
          <p:cNvSpPr/>
          <p:nvPr/>
        </p:nvSpPr>
        <p:spPr>
          <a:xfrm>
            <a:off x="6637723" y="5202325"/>
            <a:ext cx="5554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/>
              <a:t>https://www.atlassian.com/git/tutorials/syncing/git-push</a:t>
            </a:r>
          </a:p>
        </p:txBody>
      </p:sp>
    </p:spTree>
    <p:extLst>
      <p:ext uri="{BB962C8B-B14F-4D97-AF65-F5344CB8AC3E}">
        <p14:creationId xmlns:p14="http://schemas.microsoft.com/office/powerpoint/2010/main" val="4111929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005D9A-9718-4EF5-B93B-840C78359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84" y="937884"/>
            <a:ext cx="4417844" cy="328258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5C4636-1616-4D71-B12D-DCC92A2FF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417" y="937883"/>
            <a:ext cx="4580342" cy="3282579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8A8A54D-B27F-48C4-B2CB-EEB9CFEF408F}"/>
              </a:ext>
            </a:extLst>
          </p:cNvPr>
          <p:cNvSpPr/>
          <p:nvPr/>
        </p:nvSpPr>
        <p:spPr>
          <a:xfrm>
            <a:off x="3212810" y="4896997"/>
            <a:ext cx="5146929" cy="41722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991F"/>
                </a:solidFill>
                <a:latin typeface="Courier"/>
              </a:rPr>
              <a:t>git push origin master</a:t>
            </a:r>
            <a:endParaRPr lang="ru-R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35EF32-DF01-4D75-A0B8-AFBB8028AEDA}"/>
              </a:ext>
            </a:extLst>
          </p:cNvPr>
          <p:cNvSpPr txBox="1"/>
          <p:nvPr/>
        </p:nvSpPr>
        <p:spPr>
          <a:xfrm>
            <a:off x="1968272" y="5393321"/>
            <a:ext cx="7636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заливаем на удалённый репозиторий в последнюю очередь!</a:t>
            </a:r>
          </a:p>
        </p:txBody>
      </p:sp>
    </p:spTree>
    <p:extLst>
      <p:ext uri="{BB962C8B-B14F-4D97-AF65-F5344CB8AC3E}">
        <p14:creationId xmlns:p14="http://schemas.microsoft.com/office/powerpoint/2010/main" val="15675851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289</Words>
  <Application>Microsoft Macintosh PowerPoint</Application>
  <PresentationFormat>Широкоэкранный</PresentationFormat>
  <Paragraphs>44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</vt:lpstr>
      <vt:lpstr>Тема Office</vt:lpstr>
      <vt:lpstr>Ветви и удалённые репозитории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 Alex</dc:creator>
  <cp:lastModifiedBy>Alex Alex</cp:lastModifiedBy>
  <cp:revision>11</cp:revision>
  <dcterms:created xsi:type="dcterms:W3CDTF">2020-11-02T10:36:22Z</dcterms:created>
  <dcterms:modified xsi:type="dcterms:W3CDTF">2020-11-02T11:55:27Z</dcterms:modified>
</cp:coreProperties>
</file>