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2093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424-006F-4709-AFF8-25EECE4D555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C6DB-A638-4309-A3A2-3BD002D60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33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424-006F-4709-AFF8-25EECE4D555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C6DB-A638-4309-A3A2-3BD002D60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7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424-006F-4709-AFF8-25EECE4D555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C6DB-A638-4309-A3A2-3BD002D60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424-006F-4709-AFF8-25EECE4D555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C6DB-A638-4309-A3A2-3BD002D60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72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424-006F-4709-AFF8-25EECE4D555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C6DB-A638-4309-A3A2-3BD002D60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22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424-006F-4709-AFF8-25EECE4D555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C6DB-A638-4309-A3A2-3BD002D60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56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424-006F-4709-AFF8-25EECE4D555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C6DB-A638-4309-A3A2-3BD002D60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2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424-006F-4709-AFF8-25EECE4D555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C6DB-A638-4309-A3A2-3BD002D60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40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424-006F-4709-AFF8-25EECE4D555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C6DB-A638-4309-A3A2-3BD002D60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68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424-006F-4709-AFF8-25EECE4D555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C6DB-A638-4309-A3A2-3BD002D60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4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5424-006F-4709-AFF8-25EECE4D555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C6DB-A638-4309-A3A2-3BD002D60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85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75424-006F-4709-AFF8-25EECE4D5558}" type="datetimeFigureOut">
              <a:rPr lang="ru-RU" smtClean="0"/>
              <a:t>02.02.2021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5C6DB-A638-4309-A3A2-3BD002D60E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19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353657" y="1768230"/>
            <a:ext cx="5339776" cy="673769"/>
          </a:xfrm>
          <a:prstGeom prst="roundRect">
            <a:avLst>
              <a:gd name="adj" fmla="val 3264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inc</a:t>
            </a:r>
            <a:r>
              <a:rPr lang="en-US" dirty="0" smtClean="0">
                <a:solidFill>
                  <a:schemeClr val="tx1"/>
                </a:solidFill>
              </a:rPr>
              <a:t>-file -&gt; .csv-file: “Data-Well-</a:t>
            </a:r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165558" y="584640"/>
            <a:ext cx="1860884" cy="617621"/>
          </a:xfrm>
          <a:prstGeom prst="roundRect">
            <a:avLst>
              <a:gd name="adj" fmla="val 3264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.</a:t>
            </a:r>
            <a:r>
              <a:rPr lang="en-US" b="1" dirty="0" err="1" smtClean="0">
                <a:solidFill>
                  <a:schemeClr val="tx1"/>
                </a:solidFill>
              </a:rPr>
              <a:t>py</a:t>
            </a:r>
            <a:r>
              <a:rPr lang="en-US" b="1" dirty="0" smtClean="0">
                <a:solidFill>
                  <a:schemeClr val="tx1"/>
                </a:solidFill>
              </a:rPr>
              <a:t>-</a:t>
            </a:r>
            <a:r>
              <a:rPr lang="ru-RU" b="1" dirty="0" err="1" smtClean="0">
                <a:solidFill>
                  <a:schemeClr val="tx1"/>
                </a:solidFill>
              </a:rPr>
              <a:t>парсер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097" y="2998670"/>
            <a:ext cx="838200" cy="617621"/>
          </a:xfrm>
          <a:prstGeom prst="roundRect">
            <a:avLst>
              <a:gd name="adj" fmla="val 3264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БД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999783" y="2998667"/>
            <a:ext cx="908385" cy="617621"/>
          </a:xfrm>
          <a:prstGeom prst="roundRect">
            <a:avLst>
              <a:gd name="adj" fmla="val 3264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OS, paths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38154" y="3804784"/>
            <a:ext cx="816143" cy="617621"/>
          </a:xfrm>
          <a:prstGeom prst="roundRect">
            <a:avLst>
              <a:gd name="adj" fmla="val 3264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999783" y="3804784"/>
            <a:ext cx="908386" cy="617621"/>
          </a:xfrm>
          <a:prstGeom prst="roundRect">
            <a:avLst>
              <a:gd name="adj" fmla="val 3264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ООП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38154" y="4610898"/>
            <a:ext cx="976562" cy="617621"/>
          </a:xfrm>
          <a:prstGeom prst="roundRect">
            <a:avLst>
              <a:gd name="adj" fmla="val 3264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pandas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095035" y="4610897"/>
            <a:ext cx="737454" cy="617621"/>
          </a:xfrm>
          <a:prstGeom prst="roundRect">
            <a:avLst>
              <a:gd name="adj" fmla="val 3264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895595" y="2998673"/>
            <a:ext cx="1797838" cy="617621"/>
          </a:xfrm>
          <a:prstGeom prst="roundRect">
            <a:avLst>
              <a:gd name="adj" fmla="val 3264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Matplotlib</a:t>
            </a:r>
            <a:r>
              <a:rPr lang="en-US" dirty="0" smtClean="0">
                <a:solidFill>
                  <a:schemeClr val="tx1"/>
                </a:solidFill>
              </a:rPr>
              <a:t>, SNS, </a:t>
            </a:r>
            <a:r>
              <a:rPr lang="en-US" dirty="0" err="1" smtClean="0">
                <a:solidFill>
                  <a:schemeClr val="tx1"/>
                </a:solidFill>
              </a:rPr>
              <a:t>plotly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353657" y="3804784"/>
            <a:ext cx="2871377" cy="617621"/>
          </a:xfrm>
          <a:prstGeom prst="roundRect">
            <a:avLst>
              <a:gd name="adj" fmla="val 3264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logging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353657" y="2998671"/>
            <a:ext cx="2871377" cy="617621"/>
          </a:xfrm>
          <a:prstGeom prst="roundRect">
            <a:avLst>
              <a:gd name="adj" fmla="val 3264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Exceptions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353657" y="4610896"/>
            <a:ext cx="2871377" cy="617621"/>
          </a:xfrm>
          <a:prstGeom prst="roundRect">
            <a:avLst>
              <a:gd name="adj" fmla="val 3264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Unit-tests, QA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943370" y="2998673"/>
            <a:ext cx="957233" cy="617621"/>
          </a:xfrm>
          <a:prstGeom prst="roundRect">
            <a:avLst>
              <a:gd name="adj" fmla="val 3264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numpy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6895595" y="3804784"/>
            <a:ext cx="4919151" cy="617621"/>
          </a:xfrm>
          <a:prstGeom prst="roundRect">
            <a:avLst>
              <a:gd name="adj" fmla="val 3264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PEP-8, </a:t>
            </a:r>
            <a:r>
              <a:rPr lang="ru-RU" dirty="0" smtClean="0">
                <a:solidFill>
                  <a:schemeClr val="tx1"/>
                </a:solidFill>
              </a:rPr>
              <a:t>Аннотирование типов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0034554" y="2998669"/>
            <a:ext cx="1780193" cy="617621"/>
          </a:xfrm>
          <a:prstGeom prst="roundRect">
            <a:avLst>
              <a:gd name="adj" fmla="val 3264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multiprocessing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78670" y="4610896"/>
            <a:ext cx="4919151" cy="617621"/>
          </a:xfrm>
          <a:prstGeom prst="roundRect">
            <a:avLst>
              <a:gd name="adj" fmla="val 3264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code-review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github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749" y="4703402"/>
            <a:ext cx="443807" cy="432607"/>
          </a:xfrm>
          <a:prstGeom prst="rect">
            <a:avLst/>
          </a:prstGeom>
        </p:spPr>
      </p:pic>
      <p:sp>
        <p:nvSpPr>
          <p:cNvPr id="22" name="AutoShape 4" descr="изображение"/>
          <p:cNvSpPr>
            <a:spLocks noChangeAspect="1" noChangeArrowheads="1"/>
          </p:cNvSpPr>
          <p:nvPr/>
        </p:nvSpPr>
        <p:spPr bwMode="auto">
          <a:xfrm>
            <a:off x="193675" y="39655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81" y="4170487"/>
            <a:ext cx="829474" cy="369096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248" y="4980870"/>
            <a:ext cx="445288" cy="495294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 rotWithShape="1">
          <a:blip r:embed="rId5"/>
          <a:srcRect l="1129" t="1242" b="-1"/>
          <a:stretch/>
        </p:blipFill>
        <p:spPr>
          <a:xfrm>
            <a:off x="6713535" y="3089414"/>
            <a:ext cx="472078" cy="471539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716" y="4038538"/>
            <a:ext cx="468514" cy="455182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2003" y="3319756"/>
            <a:ext cx="653451" cy="369575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0683" y="3376581"/>
            <a:ext cx="418813" cy="428203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256" y="4921423"/>
            <a:ext cx="436323" cy="614187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2302" y="3861384"/>
            <a:ext cx="506702" cy="504419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2042" y="3306487"/>
            <a:ext cx="506050" cy="497821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3932" y="4861980"/>
            <a:ext cx="909591" cy="673630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42279" y="3421012"/>
            <a:ext cx="343228" cy="34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6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ru-RU" dirty="0" err="1" smtClean="0"/>
              <a:t>парсера</a:t>
            </a:r>
            <a:r>
              <a:rPr lang="ru-RU" dirty="0" smtClean="0"/>
              <a:t> – </a:t>
            </a:r>
            <a:r>
              <a:rPr lang="en-US" dirty="0" smtClean="0"/>
              <a:t>ver1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3340" y="2148421"/>
            <a:ext cx="1367990" cy="938866"/>
          </a:xfrm>
          <a:prstGeom prst="roundRect">
            <a:avLst>
              <a:gd name="adj" fmla="val 3264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путь к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inc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  <a:r>
              <a:rPr lang="ru-RU" dirty="0" smtClean="0">
                <a:solidFill>
                  <a:schemeClr val="tx1"/>
                </a:solidFill>
              </a:rPr>
              <a:t>файлу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966160" y="2148422"/>
            <a:ext cx="1715300" cy="938864"/>
          </a:xfrm>
          <a:prstGeom prst="roundRect">
            <a:avLst>
              <a:gd name="adj" fmla="val 3264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.csv-</a:t>
            </a:r>
            <a:r>
              <a:rPr lang="ru-RU" dirty="0" smtClean="0">
                <a:solidFill>
                  <a:schemeClr val="tx1"/>
                </a:solidFill>
              </a:rPr>
              <a:t>файл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“Data-Well-</a:t>
            </a:r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4" idx="3"/>
            <a:endCxn id="10" idx="1"/>
          </p:cNvCxnSpPr>
          <p:nvPr/>
        </p:nvCxnSpPr>
        <p:spPr>
          <a:xfrm>
            <a:off x="1421330" y="2617854"/>
            <a:ext cx="170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кругленный прямоугольник 9"/>
          <p:cNvSpPr/>
          <p:nvPr/>
        </p:nvSpPr>
        <p:spPr>
          <a:xfrm>
            <a:off x="1592179" y="1932053"/>
            <a:ext cx="1440581" cy="1371602"/>
          </a:xfrm>
          <a:prstGeom prst="roundRect">
            <a:avLst>
              <a:gd name="adj" fmla="val 3264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открыть файл, выгрузить данные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276198" y="2009657"/>
            <a:ext cx="1787893" cy="1216394"/>
          </a:xfrm>
          <a:prstGeom prst="roundRect">
            <a:avLst>
              <a:gd name="adj" fmla="val 3264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проверка очевидной корректности файла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9" name="Прямая со стрелкой 18"/>
          <p:cNvCxnSpPr>
            <a:stCxn id="10" idx="3"/>
            <a:endCxn id="14" idx="1"/>
          </p:cNvCxnSpPr>
          <p:nvPr/>
        </p:nvCxnSpPr>
        <p:spPr>
          <a:xfrm>
            <a:off x="3032760" y="2617854"/>
            <a:ext cx="243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5353249" y="1952608"/>
            <a:ext cx="2248302" cy="1330492"/>
          </a:xfrm>
          <a:prstGeom prst="roundRect">
            <a:avLst>
              <a:gd name="adj" fmla="val 3264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Чистка файла от мусора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комментарии, лишние пробелы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8" name="Прямая со стрелкой 27"/>
          <p:cNvCxnSpPr>
            <a:stCxn id="14" idx="3"/>
            <a:endCxn id="25" idx="1"/>
          </p:cNvCxnSpPr>
          <p:nvPr/>
        </p:nvCxnSpPr>
        <p:spPr>
          <a:xfrm>
            <a:off x="5064091" y="2617854"/>
            <a:ext cx="289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Скругленный прямоугольник 33"/>
          <p:cNvSpPr/>
          <p:nvPr/>
        </p:nvSpPr>
        <p:spPr>
          <a:xfrm>
            <a:off x="7827546" y="2209382"/>
            <a:ext cx="1744980" cy="816944"/>
          </a:xfrm>
          <a:prstGeom prst="roundRect">
            <a:avLst>
              <a:gd name="adj" fmla="val 3264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Разделим текст на блоки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7741920" y="3226050"/>
            <a:ext cx="1916231" cy="1289384"/>
          </a:xfrm>
          <a:prstGeom prst="roundRect">
            <a:avLst>
              <a:gd name="adj" fmla="val 3264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Выделить </a:t>
            </a:r>
            <a:r>
              <a:rPr lang="en-US" dirty="0" smtClean="0">
                <a:solidFill>
                  <a:schemeClr val="tx1"/>
                </a:solidFill>
              </a:rPr>
              <a:t>DATES </a:t>
            </a:r>
            <a:r>
              <a:rPr lang="ru-RU" dirty="0" smtClean="0">
                <a:solidFill>
                  <a:schemeClr val="tx1"/>
                </a:solidFill>
              </a:rPr>
              <a:t>и соотв. </a:t>
            </a:r>
            <a:r>
              <a:rPr lang="en-US" dirty="0" smtClean="0">
                <a:solidFill>
                  <a:schemeClr val="tx1"/>
                </a:solidFill>
              </a:rPr>
              <a:t>COMDAT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smtClean="0">
                <a:solidFill>
                  <a:schemeClr val="tx1"/>
                </a:solidFill>
              </a:rPr>
              <a:t>COMDATL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8970945" y="4694844"/>
            <a:ext cx="2135806" cy="982056"/>
          </a:xfrm>
          <a:prstGeom prst="roundRect">
            <a:avLst>
              <a:gd name="adj" fmla="val 3264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 каждом блоке выделим строки (скважины)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6393580" y="4694844"/>
            <a:ext cx="2108735" cy="982056"/>
          </a:xfrm>
          <a:prstGeom prst="roundRect">
            <a:avLst>
              <a:gd name="adj" fmla="val 3264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 каждом блоке выделим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кл</a:t>
            </a:r>
            <a:r>
              <a:rPr lang="ru-RU" dirty="0" smtClean="0">
                <a:solidFill>
                  <a:schemeClr val="tx1"/>
                </a:solidFill>
              </a:rPr>
              <a:t>. слово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7574680" y="5856310"/>
            <a:ext cx="2577365" cy="816944"/>
          </a:xfrm>
          <a:prstGeom prst="roundRect">
            <a:avLst>
              <a:gd name="adj" fmla="val 3264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 каждой строке (скважине) выделим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параметры </a:t>
            </a:r>
            <a:r>
              <a:rPr lang="ru-RU" dirty="0" err="1" smtClean="0">
                <a:solidFill>
                  <a:schemeClr val="tx1"/>
                </a:solidFill>
              </a:rPr>
              <a:t>кл</a:t>
            </a:r>
            <a:r>
              <a:rPr lang="ru-RU" dirty="0" smtClean="0">
                <a:solidFill>
                  <a:schemeClr val="tx1"/>
                </a:solidFill>
              </a:rPr>
              <a:t>. слова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7" name="Соединительная линия уступом 46"/>
          <p:cNvCxnSpPr>
            <a:stCxn id="25" idx="3"/>
            <a:endCxn id="34" idx="1"/>
          </p:cNvCxnSpPr>
          <p:nvPr/>
        </p:nvCxnSpPr>
        <p:spPr>
          <a:xfrm>
            <a:off x="7601551" y="2617854"/>
            <a:ext cx="22599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4" idx="3"/>
            <a:endCxn id="7" idx="1"/>
          </p:cNvCxnSpPr>
          <p:nvPr/>
        </p:nvCxnSpPr>
        <p:spPr>
          <a:xfrm>
            <a:off x="9572526" y="2617854"/>
            <a:ext cx="393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Скругленный прямоугольник 63"/>
          <p:cNvSpPr/>
          <p:nvPr/>
        </p:nvSpPr>
        <p:spPr>
          <a:xfrm>
            <a:off x="10249301" y="5856310"/>
            <a:ext cx="1752200" cy="816944"/>
          </a:xfrm>
          <a:prstGeom prst="roundRect">
            <a:avLst>
              <a:gd name="adj" fmla="val 3264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проверим строку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6" name="Прямая со стрелкой 65"/>
          <p:cNvCxnSpPr>
            <a:stCxn id="34" idx="2"/>
            <a:endCxn id="35" idx="0"/>
          </p:cNvCxnSpPr>
          <p:nvPr/>
        </p:nvCxnSpPr>
        <p:spPr>
          <a:xfrm>
            <a:off x="8700036" y="3026326"/>
            <a:ext cx="0" cy="1997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35" idx="2"/>
            <a:endCxn id="42" idx="0"/>
          </p:cNvCxnSpPr>
          <p:nvPr/>
        </p:nvCxnSpPr>
        <p:spPr>
          <a:xfrm flipH="1">
            <a:off x="7447948" y="4515434"/>
            <a:ext cx="1252088" cy="179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35" idx="2"/>
            <a:endCxn id="40" idx="0"/>
          </p:cNvCxnSpPr>
          <p:nvPr/>
        </p:nvCxnSpPr>
        <p:spPr>
          <a:xfrm>
            <a:off x="8700036" y="4515434"/>
            <a:ext cx="1338812" cy="179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40" idx="2"/>
            <a:endCxn id="43" idx="0"/>
          </p:cNvCxnSpPr>
          <p:nvPr/>
        </p:nvCxnSpPr>
        <p:spPr>
          <a:xfrm flipH="1">
            <a:off x="8863363" y="5676900"/>
            <a:ext cx="1175485" cy="179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40" idx="2"/>
            <a:endCxn id="64" idx="0"/>
          </p:cNvCxnSpPr>
          <p:nvPr/>
        </p:nvCxnSpPr>
        <p:spPr>
          <a:xfrm>
            <a:off x="10038848" y="5676900"/>
            <a:ext cx="1086553" cy="179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0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105</Words>
  <Application>Microsoft Office PowerPoint</Application>
  <PresentationFormat>Широкоэкранный</PresentationFormat>
  <Paragraphs>31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Архитектура парсера – ver1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 Alex</dc:creator>
  <cp:lastModifiedBy>Alex Alex</cp:lastModifiedBy>
  <cp:revision>13</cp:revision>
  <dcterms:created xsi:type="dcterms:W3CDTF">2021-02-02T07:02:00Z</dcterms:created>
  <dcterms:modified xsi:type="dcterms:W3CDTF">2021-02-02T13:56:02Z</dcterms:modified>
</cp:coreProperties>
</file>