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26" r:id="rId3"/>
    <p:sldId id="336" r:id="rId4"/>
    <p:sldId id="354" r:id="rId5"/>
    <p:sldId id="337" r:id="rId6"/>
    <p:sldId id="348" r:id="rId7"/>
    <p:sldId id="349" r:id="rId8"/>
    <p:sldId id="350" r:id="rId9"/>
    <p:sldId id="351" r:id="rId10"/>
    <p:sldId id="352" r:id="rId11"/>
    <p:sldId id="35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59F559D-8380-44EC-BFDB-10578763C119}">
          <p14:sldIdLst>
            <p14:sldId id="256"/>
            <p14:sldId id="326"/>
            <p14:sldId id="336"/>
            <p14:sldId id="354"/>
            <p14:sldId id="33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Alex" initials="AA" lastIdx="6" clrIdx="0">
    <p:extLst>
      <p:ext uri="{19B8F6BF-5375-455C-9EA6-DF929625EA0E}">
        <p15:presenceInfo xmlns:p15="http://schemas.microsoft.com/office/powerpoint/2012/main" userId="27a7626142f02d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A2"/>
    <a:srgbClr val="B3C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586"/>
  </p:normalViewPr>
  <p:slideViewPr>
    <p:cSldViewPr snapToGrid="0" snapToObjects="1" showGuides="1">
      <p:cViewPr varScale="1">
        <p:scale>
          <a:sx n="102" d="100"/>
          <a:sy n="102" d="100"/>
        </p:scale>
        <p:origin x="872" y="1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3D50D-AC17-6D4A-9805-026AA94D61EA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8F2A-6110-BE48-872F-AC9DAAD9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5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46EBB-90E8-7948-B6C6-C4CE65F9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26BA50-A608-BB42-9044-B79C3EDD6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3ECC53-9499-0349-AF44-BAB6468F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0D868-72F9-1642-A329-17793DCA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22D1A2-47AA-5144-AABF-00A388B2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1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6F0F7-F668-8D41-A2BA-E14D7B78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C3F7E9-4650-4C42-BBB8-465CB26F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D9F5BC-5D56-A149-BD97-B860F953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8ABD17-9E3A-3F4F-B1D1-6E9279EF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DB842-3AA3-0546-8F37-BB7ECEDC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75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548DA5-171B-CA47-A5BC-7A46F9A34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C933A5-FB43-1941-923D-3C1FA00F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B746F5-C58C-4D4A-B6FC-9EFC600E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9C61F-D4C8-1842-85A6-7DE01072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AFF384-C9AA-CB42-850E-246D02F9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EACAA-A4DF-9841-B694-02CB5951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A05B8-51E1-5140-A40C-4D6A0470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F20A17-B88A-FD49-A46C-6120B290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B201B-C62F-C347-B2CA-12402EB6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DF8C46-4974-6048-9FD8-F93253D6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1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AE260-5B15-5B4D-976A-4C9607CA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3DDF94-A3CB-DC47-B4AB-9746896B9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12094-0E93-9C4D-9AA8-6207CCD4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26C13-9B9F-0844-B11A-7387E351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2B5F3-66DF-5741-A0A7-DBE04CD9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26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6DC4D-266D-0447-9266-E86DE2EF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B21CC-FF70-8B4E-A6FD-FF404FB83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E98834-5815-F84E-BB81-70E8B108B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CE44B9-624D-1649-8C01-FF2B5720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F608D-5E31-F346-844B-4060F5D8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80970F-A150-324E-A208-95EC8107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9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9FF9B-EEF0-774E-BD46-E9680066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A76C43-5CD7-6249-866F-E28B1770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78A938-7935-6447-BD65-64010627F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165033-1861-ED4C-B01B-0BBB44A85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DF68B6-E08F-3A48-804B-651A66F41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3FEEAD-6C50-4643-AF03-81824FB3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3C5BE6-9DDE-FA4F-97CE-01323E52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95E52A-8C46-6E48-945F-5193B74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A3F26-9D2D-0440-9090-965FC4C0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D83060-0AE6-2543-9BC0-6F265499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5187B4-1609-1F41-8F28-F5A376D4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7EF618-2878-634B-92D7-14828BE6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A1B1EC-E0D4-9A4E-92A1-67CD1981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D3BA6C-B6F6-A14F-8568-362D4A0A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CCA1BC-671D-2D4A-BA86-8CAD3793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20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C2416-D784-7D4E-A934-9D9A04B2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98085-6F13-DD4E-BDDC-3A3BA5A0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23F55-89D0-6242-BD05-26388F31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8270C4-19C8-C941-ABD9-8E8D8E55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479200-D038-4944-A955-B302291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1035E9-CFEB-5245-B91C-D88E6E07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41000-E191-A341-8785-A8E09F96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7D27FD-E5D5-8244-8D96-960042683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F71AFD-B354-1347-BF7C-BD365CD4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BC5D30-61E6-064D-81D6-18389754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6C8BE2-FF0F-4549-B992-982BEEA4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C15996-9530-254B-A53E-63F66DC5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83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73353-C36E-F443-BC76-59091363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E8FCF4-AC66-A14E-BD05-EF9A5DF8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822F5-AFC2-9246-96F6-AA979E873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86184-20BF-DF4A-ADAD-1235EE47277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8A16B-13D9-FD47-8E35-B1780598E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2D93EF-8DC0-9F49-955C-12B94D197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64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pandas.pydata.org/pandas-docs/stable/user_guide/io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pandas-tutorial-dataframe-python#question1" TargetMode="External"/><Relationship Id="rId2" Type="http://schemas.openxmlformats.org/officeDocument/2006/relationships/hyperlink" Target="https://pandas.pydata.org/pandas-docs/stable/user_guide/10mi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pages.uidaho.edu/~stevel/cheatsheets/Pandas%20DataFrame%20Notes_12pages.pdf" TargetMode="External"/><Relationship Id="rId5" Type="http://schemas.openxmlformats.org/officeDocument/2006/relationships/hyperlink" Target="https://habr.com/ru/company/ruvds/blog/492220/" TargetMode="External"/><Relationship Id="rId4" Type="http://schemas.openxmlformats.org/officeDocument/2006/relationships/hyperlink" Target="https://habr.com/ru/company/ruvds/blog/49472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DE93D-8520-3948-BE9B-67121F2F9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5613"/>
            <a:ext cx="9144000" cy="2387600"/>
          </a:xfrm>
        </p:spPr>
        <p:txBody>
          <a:bodyPr/>
          <a:lstStyle/>
          <a:p>
            <a:r>
              <a:rPr lang="ru-RU" dirty="0"/>
              <a:t>таблицы</a:t>
            </a:r>
            <a:br>
              <a:rPr lang="en-US" dirty="0"/>
            </a:br>
            <a:r>
              <a:rPr lang="en-US" dirty="0" err="1"/>
              <a:t>PanDas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82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62" y="3200400"/>
            <a:ext cx="4638675" cy="457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37" y="2068512"/>
            <a:ext cx="21431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8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37" y="3173413"/>
            <a:ext cx="2447925" cy="438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3313"/>
            <a:ext cx="39338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БД и таблицами</a:t>
            </a:r>
          </a:p>
        </p:txBody>
      </p:sp>
      <p:pic>
        <p:nvPicPr>
          <p:cNvPr id="1026" name="Picture 2" descr="devRant - A fun community for developers to connect over code, tech &amp; life  as a progr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7" y="1484313"/>
            <a:ext cx="496252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7" y="4919746"/>
            <a:ext cx="2036763" cy="10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6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= panel data 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9350" y="4737894"/>
            <a:ext cx="3069409" cy="695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2008</a:t>
            </a:r>
            <a:r>
              <a:rPr lang="en-US" dirty="0"/>
              <a:t>, open source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64" y="2047082"/>
            <a:ext cx="3233695" cy="26908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0" y="1771288"/>
            <a:ext cx="2056750" cy="7168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47" y="1901030"/>
            <a:ext cx="1733550" cy="27527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047" y="1804193"/>
            <a:ext cx="4438650" cy="2933700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5526769" y="4737893"/>
            <a:ext cx="1661705" cy="49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Series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8987519" y="4737892"/>
            <a:ext cx="1661705" cy="496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Dataframe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71" y="2844558"/>
            <a:ext cx="5018576" cy="22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7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ru-RU" dirty="0"/>
              <a:t>состоит из </a:t>
            </a:r>
            <a:r>
              <a:rPr lang="en-US" dirty="0"/>
              <a:t>Series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2152077"/>
            <a:ext cx="4956175" cy="30545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12" y="2258707"/>
            <a:ext cx="4992688" cy="257164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249146" y="5398366"/>
            <a:ext cx="2983504" cy="496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err="1"/>
              <a:t>Dataframe</a:t>
            </a:r>
            <a:r>
              <a:rPr lang="en-US" b="1" dirty="0"/>
              <a:t> &amp; Series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7021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их создавать?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8920"/>
            <a:ext cx="3390900" cy="1466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775" y="1342150"/>
            <a:ext cx="5953125" cy="2020389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702797" y="3233401"/>
            <a:ext cx="1661705" cy="49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b="1" dirty="0"/>
              <a:t>массивы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808197" y="3233402"/>
            <a:ext cx="2272303" cy="49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b="1" dirty="0"/>
              <a:t>словари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243048" y="6027669"/>
            <a:ext cx="2272303" cy="49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b="1" dirty="0"/>
              <a:t>файлы!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115800" y="59415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hlinkClick r:id="rId4"/>
              </a:rPr>
              <a:t>https://pandas.pydata.org/pandas-docs/stable/user_guide/io.html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662" y="3870908"/>
            <a:ext cx="1837487" cy="198141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50" y="4078067"/>
            <a:ext cx="4133850" cy="1661646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1143996" y="6033546"/>
            <a:ext cx="2983504" cy="496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err="1"/>
              <a:t>Dataframe</a:t>
            </a:r>
            <a:r>
              <a:rPr lang="en-US" b="1" dirty="0"/>
              <a:t> &amp; Series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0929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теперь с этим работать?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985500" cy="4837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Доступ к элементам</a:t>
            </a:r>
            <a:r>
              <a:rPr lang="en-US" dirty="0"/>
              <a:t>, </a:t>
            </a:r>
            <a:r>
              <a:rPr lang="ru-RU" dirty="0"/>
              <a:t>столбцам, строкам, срезы, </a:t>
            </a:r>
            <a:r>
              <a:rPr lang="en-US" dirty="0"/>
              <a:t>map, </a:t>
            </a:r>
            <a:r>
              <a:rPr lang="ru-RU" dirty="0"/>
              <a:t>конкатенация…</a:t>
            </a:r>
          </a:p>
          <a:p>
            <a:r>
              <a:rPr lang="ru-RU" dirty="0"/>
              <a:t>нужно почитать </a:t>
            </a:r>
            <a:r>
              <a:rPr lang="ru-RU" dirty="0" err="1"/>
              <a:t>маны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https://pandas.pydata.org/pandas-docs/stable/user_guide/10min.html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попробовать поработать руками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https://www.datacamp.com/community/tutorials/pandas-tutorial-dataframe-python#question1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https://habr.com/ru/company/ruvds/blog/494720/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поисследовать </a:t>
            </a:r>
            <a:r>
              <a:rPr lang="ru-RU" dirty="0" err="1"/>
              <a:t>хирости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https://habr.com/ru/company/ruvds/blog/492220/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и распечатать </a:t>
            </a:r>
            <a:r>
              <a:rPr lang="en-US" dirty="0" err="1"/>
              <a:t>cheatsheet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https://www.webpages.uidaho.edu/~stevel/cheatsheets/Pandas%20DataFrame%20Notes_12pages.pdf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4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2338"/>
            <a:ext cx="3114675" cy="2400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0" y="2952750"/>
            <a:ext cx="6819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3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LaTex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8550"/>
            <a:ext cx="3687234" cy="2641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237" y="3124200"/>
            <a:ext cx="26765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8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62" y="3074988"/>
            <a:ext cx="2809875" cy="647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2182812"/>
            <a:ext cx="47910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822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182</Words>
  <Application>Microsoft Macintosh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таблицы PanDas</vt:lpstr>
      <vt:lpstr>Работа с БД и таблицами</vt:lpstr>
      <vt:lpstr>Pandas = panel data set</vt:lpstr>
      <vt:lpstr>Dataframe состоит из Series</vt:lpstr>
      <vt:lpstr>Из чего их создавать?</vt:lpstr>
      <vt:lpstr>Как теперь с этим работать?</vt:lpstr>
      <vt:lpstr>Html</vt:lpstr>
      <vt:lpstr>LaTex</vt:lpstr>
      <vt:lpstr>Markdown</vt:lpstr>
      <vt:lpstr>excel</vt:lpstr>
      <vt:lpstr>string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</dc:title>
  <dc:creator>Alex Alex</dc:creator>
  <cp:lastModifiedBy>Alex Alex</cp:lastModifiedBy>
  <cp:revision>159</cp:revision>
  <dcterms:created xsi:type="dcterms:W3CDTF">2020-11-08T20:25:00Z</dcterms:created>
  <dcterms:modified xsi:type="dcterms:W3CDTF">2021-03-16T08:34:34Z</dcterms:modified>
</cp:coreProperties>
</file>