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9E2A-6F52-43B2-8783-94C462BFAE3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A5CCA-37EB-4D8E-A5C5-94BCEA53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raw.githubusercontent.com/joyent/node/v0.12.0/LICEN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1663" y="3622433"/>
            <a:ext cx="10691446" cy="2872152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Page Application(SPA) using Node JS, TypeScript, </a:t>
            </a:r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4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82" y="328658"/>
            <a:ext cx="1755571" cy="1841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86" y="1249451"/>
            <a:ext cx="1841585" cy="1841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77" y="1249451"/>
            <a:ext cx="3010766" cy="184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906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Nodejs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305"/>
            <a:ext cx="10515600" cy="5255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Node.js is an open source, cross-platform runtime environment for developing server-side and networking applications. </a:t>
            </a:r>
            <a:r>
              <a:rPr lang="en-US" dirty="0" smtClean="0"/>
              <a:t>Node.js </a:t>
            </a:r>
            <a:r>
              <a:rPr lang="en-US" dirty="0"/>
              <a:t>is released under the </a:t>
            </a:r>
            <a:r>
              <a:rPr lang="en-US" dirty="0">
                <a:hlinkClick r:id="rId2"/>
              </a:rPr>
              <a:t>MIT </a:t>
            </a:r>
            <a:r>
              <a:rPr lang="en-US" dirty="0" smtClean="0">
                <a:hlinkClick r:id="rId2"/>
              </a:rPr>
              <a:t>license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Node.js </a:t>
            </a:r>
            <a:r>
              <a:rPr lang="en-US" dirty="0"/>
              <a:t>is </a:t>
            </a:r>
            <a:r>
              <a:rPr lang="en-US" dirty="0" smtClean="0"/>
              <a:t>built </a:t>
            </a:r>
            <a:r>
              <a:rPr lang="en-US" dirty="0"/>
              <a:t>on Google </a:t>
            </a:r>
            <a:r>
              <a:rPr lang="en-US" dirty="0" smtClean="0"/>
              <a:t>Chrome's </a:t>
            </a:r>
            <a:r>
              <a:rPr lang="en-US" dirty="0" smtClean="0"/>
              <a:t>open source</a:t>
            </a:r>
            <a:r>
              <a:rPr lang="en-US" dirty="0" smtClean="0"/>
              <a:t> </a:t>
            </a:r>
            <a:r>
              <a:rPr lang="en-US" dirty="0"/>
              <a:t>JavaScript Engine (V8 Engine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V8 is written in C++, V8 compiles JavaScript source code to native machine code instead of interpreting it in real time.</a:t>
            </a:r>
          </a:p>
          <a:p>
            <a:r>
              <a:rPr lang="en-US" dirty="0"/>
              <a:t>Node.js applications are written in JavaScript, and can be run within the Node.js runtime on OS X, Microsoft Windows, and Linux.</a:t>
            </a:r>
            <a:endParaRPr lang="en-US" dirty="0" smtClean="0"/>
          </a:p>
          <a:p>
            <a:r>
              <a:rPr lang="en-US" dirty="0"/>
              <a:t>Node.js uses an event-driven, </a:t>
            </a:r>
            <a:r>
              <a:rPr lang="en-US" dirty="0" smtClean="0"/>
              <a:t>non-blocking(</a:t>
            </a:r>
            <a:r>
              <a:rPr lang="en-US" dirty="0" err="1" smtClean="0"/>
              <a:t>async</a:t>
            </a:r>
            <a:r>
              <a:rPr lang="en-US" dirty="0" smtClean="0"/>
              <a:t>) </a:t>
            </a:r>
            <a:r>
              <a:rPr lang="en-US" dirty="0"/>
              <a:t>I/O model that makes it lightweight and </a:t>
            </a:r>
            <a:r>
              <a:rPr lang="en-US" dirty="0" smtClean="0"/>
              <a:t>efficient.</a:t>
            </a:r>
          </a:p>
          <a:p>
            <a:r>
              <a:rPr lang="en-US" dirty="0" smtClean="0"/>
              <a:t>Corporate users of Node.js software include </a:t>
            </a:r>
            <a:r>
              <a:rPr lang="en-US" dirty="0" err="1" smtClean="0"/>
              <a:t>GoDaddy</a:t>
            </a:r>
            <a:r>
              <a:rPr lang="en-US" dirty="0" smtClean="0"/>
              <a:t>, Groupon, IBM, LinkedIn, Microsoft, Netflix, PayPal, SAP, Walmart, Yahoo! Etc.</a:t>
            </a:r>
          </a:p>
          <a:p>
            <a:r>
              <a:rPr lang="en-US" dirty="0" smtClean="0"/>
              <a:t>Can be downloaded from </a:t>
            </a:r>
            <a:r>
              <a:rPr lang="en-US" dirty="0" smtClean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906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NPM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305"/>
            <a:ext cx="10515600" cy="5255109"/>
          </a:xfrm>
        </p:spPr>
        <p:txBody>
          <a:bodyPr>
            <a:normAutofit/>
          </a:bodyPr>
          <a:lstStyle/>
          <a:p>
            <a:r>
              <a:rPr lang="en-US" dirty="0" smtClean="0"/>
              <a:t>NPM (</a:t>
            </a:r>
            <a:r>
              <a:rPr lang="en-US" dirty="0"/>
              <a:t>Node Package Manager</a:t>
            </a:r>
            <a:r>
              <a:rPr lang="en-US" dirty="0" smtClean="0"/>
              <a:t>) is the default package manager for the Node.js.</a:t>
            </a:r>
          </a:p>
          <a:p>
            <a:r>
              <a:rPr lang="en-US" dirty="0" smtClean="0"/>
              <a:t>NPM consists of a command line client , also called </a:t>
            </a:r>
            <a:r>
              <a:rPr lang="en-US" dirty="0" err="1" smtClean="0"/>
              <a:t>npm</a:t>
            </a:r>
            <a:r>
              <a:rPr lang="en-US" dirty="0" smtClean="0"/>
              <a:t>, and an online database of public packages, called the </a:t>
            </a:r>
            <a:r>
              <a:rPr lang="en-US" dirty="0" err="1" smtClean="0"/>
              <a:t>npm</a:t>
            </a:r>
            <a:r>
              <a:rPr lang="en-US" dirty="0" smtClean="0"/>
              <a:t> registry.</a:t>
            </a:r>
          </a:p>
          <a:p>
            <a:r>
              <a:rPr lang="en-US" dirty="0" smtClean="0"/>
              <a:t>NPM can install packages either local mode (</a:t>
            </a:r>
            <a:r>
              <a:rPr lang="en-US" dirty="0" err="1" smtClean="0"/>
              <a:t>node_modules</a:t>
            </a:r>
            <a:r>
              <a:rPr lang="en-US" dirty="0" smtClean="0"/>
              <a:t> of current folder) or global mode.</a:t>
            </a:r>
          </a:p>
          <a:p>
            <a:r>
              <a:rPr lang="en-US" dirty="0" smtClean="0"/>
              <a:t>NPM uses </a:t>
            </a:r>
            <a:r>
              <a:rPr lang="en-US" dirty="0" err="1" smtClean="0"/>
              <a:t>package.json</a:t>
            </a:r>
            <a:r>
              <a:rPr lang="en-US" dirty="0" smtClean="0"/>
              <a:t> to store information related to project. This file is used to give information to </a:t>
            </a:r>
            <a:r>
              <a:rPr lang="en-US" dirty="0" err="1" smtClean="0"/>
              <a:t>npm</a:t>
            </a:r>
            <a:r>
              <a:rPr lang="en-US" dirty="0" smtClean="0"/>
              <a:t> that allows it to identify the project as well as handle the project's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906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TypeScript(.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305"/>
            <a:ext cx="10515600" cy="5255109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TypeScript</a:t>
            </a:r>
            <a:r>
              <a:rPr lang="en-US" dirty="0" smtClean="0"/>
              <a:t> is a free and open-source programming language developed and maintained by Microsoft.</a:t>
            </a:r>
          </a:p>
          <a:p>
            <a:r>
              <a:rPr lang="en-US" dirty="0"/>
              <a:t>TypeScript is a superset of JavaScript, existing JavaScript programs are also valid TypeScript programs.</a:t>
            </a:r>
            <a:endParaRPr lang="en-US" dirty="0" smtClean="0"/>
          </a:p>
          <a:p>
            <a:r>
              <a:rPr lang="en-US" dirty="0" smtClean="0"/>
              <a:t>TypeScript syntax is similar to Java.</a:t>
            </a:r>
          </a:p>
          <a:p>
            <a:r>
              <a:rPr lang="en-US" dirty="0" smtClean="0"/>
              <a:t>TypeScript compiler </a:t>
            </a:r>
            <a:r>
              <a:rPr lang="en-US" dirty="0" err="1" smtClean="0"/>
              <a:t>transpiles</a:t>
            </a:r>
            <a:r>
              <a:rPr lang="en-US" dirty="0" smtClean="0"/>
              <a:t> code to JavaScript.</a:t>
            </a:r>
          </a:p>
          <a:p>
            <a:r>
              <a:rPr lang="en-US" dirty="0" smtClean="0"/>
              <a:t>TypeScript support OOP and it has features like Data Type checking, Classes, Interfaces, Inheritance, Module(Namespace), Constructor, Function Overloading, Access Modifier, Static and Instance Members etc.</a:t>
            </a:r>
          </a:p>
          <a:p>
            <a:r>
              <a:rPr lang="en-US" dirty="0" smtClean="0"/>
              <a:t>TypeScript reports compile time </a:t>
            </a:r>
            <a:r>
              <a:rPr lang="en-US" smtClean="0"/>
              <a:t>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906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Angular 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305"/>
            <a:ext cx="10515600" cy="5255109"/>
          </a:xfrm>
        </p:spPr>
        <p:txBody>
          <a:bodyPr>
            <a:normAutofit/>
          </a:bodyPr>
          <a:lstStyle/>
          <a:p>
            <a:r>
              <a:rPr lang="en-US" dirty="0" smtClean="0"/>
              <a:t>Angular is </a:t>
            </a:r>
            <a:r>
              <a:rPr lang="en-US" dirty="0"/>
              <a:t>written entirely in Typescript and meets the ECMAScript 6 specification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Angular is component based framework.</a:t>
            </a:r>
          </a:p>
          <a:p>
            <a:r>
              <a:rPr lang="en-US" dirty="0" smtClean="0"/>
              <a:t>Components, Directives, Services and Routers are basic building blocks.</a:t>
            </a:r>
          </a:p>
          <a:p>
            <a:r>
              <a:rPr lang="en-US" dirty="0" smtClean="0"/>
              <a:t>Ahead-of-Time Compilation (AOT)</a:t>
            </a:r>
          </a:p>
          <a:p>
            <a:r>
              <a:rPr lang="en-US" dirty="0" smtClean="0">
                <a:hlinkClick r:id="rId2"/>
              </a:rPr>
              <a:t>Angular-cli</a:t>
            </a:r>
            <a:r>
              <a:rPr lang="en-US" dirty="0" smtClean="0"/>
              <a:t> (command line interface) tool, </a:t>
            </a:r>
            <a:r>
              <a:rPr lang="en-US" dirty="0" smtClean="0">
                <a:hlinkClick r:id="rId3"/>
              </a:rPr>
              <a:t>Visual Studio Code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7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831" y="2721465"/>
            <a:ext cx="10515600" cy="818906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4 SPA Demo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3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270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Single Page Application(SPA) using Node JS, TypeScript, Angular 4</vt:lpstr>
      <vt:lpstr>Introduction to Nodejs</vt:lpstr>
      <vt:lpstr>Introduction to NPM</vt:lpstr>
      <vt:lpstr>Introduction to TypeScript(.ts)</vt:lpstr>
      <vt:lpstr>Introduction to Angular 4</vt:lpstr>
      <vt:lpstr>Angular 4 SPA Demo</vt:lpstr>
    </vt:vector>
  </TitlesOfParts>
  <Company>First American Title Insurance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Sahu, Rajkishor</dc:creator>
  <cp:lastModifiedBy>Sahu, Rajkishor</cp:lastModifiedBy>
  <cp:revision>43</cp:revision>
  <dcterms:created xsi:type="dcterms:W3CDTF">2017-08-08T06:13:12Z</dcterms:created>
  <dcterms:modified xsi:type="dcterms:W3CDTF">2017-08-10T06:17:15Z</dcterms:modified>
</cp:coreProperties>
</file>