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0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2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27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8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3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7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3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9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1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89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9723B7-D476-4318-ACFD-CED3EEC8719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63F6C75-4B2B-4B1B-A1C7-85B7E8FC7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le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Mule ESB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xmlns="" val="6494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Enterprise service bus</a:t>
            </a:r>
          </a:p>
          <a:p>
            <a:pPr lvl="1"/>
            <a:r>
              <a:rPr lang="en-US" dirty="0" smtClean="0"/>
              <a:t>Full-blown ESB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 of </a:t>
            </a:r>
            <a:r>
              <a:rPr lang="en-US" b="1" dirty="0" err="1" smtClean="0"/>
              <a:t>Anypoint</a:t>
            </a:r>
            <a:r>
              <a:rPr lang="en-US" b="1" dirty="0" smtClean="0"/>
              <a:t> Platform</a:t>
            </a:r>
            <a:r>
              <a:rPr lang="en-US" dirty="0" smtClean="0"/>
              <a:t> -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platform for SOA, SaaS, and APIs</a:t>
            </a:r>
            <a:endParaRPr lang="en-US" b="1" dirty="0" smtClean="0"/>
          </a:p>
          <a:p>
            <a:r>
              <a:rPr lang="en-US" dirty="0" smtClean="0"/>
              <a:t>Developed by </a:t>
            </a:r>
            <a:r>
              <a:rPr lang="en-US" b="1" dirty="0" err="1" smtClean="0"/>
              <a:t>MuleSoft</a:t>
            </a:r>
            <a:endParaRPr lang="en-US" b="1" dirty="0" smtClean="0"/>
          </a:p>
          <a:p>
            <a:r>
              <a:rPr lang="en-US" dirty="0" smtClean="0"/>
              <a:t>Written in </a:t>
            </a:r>
            <a:r>
              <a:rPr lang="en-US" b="1" dirty="0" smtClean="0"/>
              <a:t>Java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Proprietary license (Commercial Edition)</a:t>
            </a:r>
          </a:p>
          <a:p>
            <a:pPr lvl="1"/>
            <a:r>
              <a:rPr lang="en-US" dirty="0" smtClean="0"/>
              <a:t>CPAL license (Community Edition)</a:t>
            </a:r>
          </a:p>
          <a:p>
            <a:pPr marL="4572" lvl="1" indent="0">
              <a:buNone/>
            </a:pPr>
            <a:r>
              <a:rPr lang="en-US" dirty="0" smtClean="0">
                <a:hlinkClick r:id="rId2"/>
              </a:rPr>
              <a:t>www.mulesoft.com</a:t>
            </a:r>
            <a:endParaRPr lang="en-US" dirty="0"/>
          </a:p>
        </p:txBody>
      </p:sp>
      <p:pic>
        <p:nvPicPr>
          <p:cNvPr id="1026" name="Picture 2" descr="http://www.toforge.com/wp-content/uploads/2014/06/mule-esb-300x1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690" y="842856"/>
            <a:ext cx="28575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ull-blown ESB</a:t>
            </a:r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</a:t>
            </a:r>
            <a:r>
              <a:rPr lang="en-US" dirty="0" smtClean="0"/>
              <a:t>EAI</a:t>
            </a:r>
          </a:p>
          <a:p>
            <a:pPr lvl="1"/>
            <a:r>
              <a:rPr lang="en-US" dirty="0" smtClean="0"/>
              <a:t>120</a:t>
            </a:r>
            <a:r>
              <a:rPr lang="en-US" dirty="0"/>
              <a:t>+ </a:t>
            </a:r>
            <a:r>
              <a:rPr lang="en-US" dirty="0" smtClean="0"/>
              <a:t>connectors/adapters</a:t>
            </a:r>
          </a:p>
          <a:p>
            <a:r>
              <a:rPr lang="en-US" dirty="0"/>
              <a:t>W</a:t>
            </a:r>
            <a:r>
              <a:rPr lang="en-US" dirty="0" smtClean="0"/>
              <a:t>ritten </a:t>
            </a:r>
            <a:r>
              <a:rPr lang="en-US" dirty="0"/>
              <a:t>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</a:t>
            </a:r>
            <a:r>
              <a:rPr lang="en-US" dirty="0" smtClean="0"/>
              <a:t>equires </a:t>
            </a:r>
            <a:r>
              <a:rPr lang="en-US" dirty="0"/>
              <a:t>JVM to </a:t>
            </a:r>
            <a:r>
              <a:rPr lang="en-US" dirty="0" smtClean="0"/>
              <a:t>run</a:t>
            </a:r>
          </a:p>
          <a:p>
            <a:r>
              <a:rPr lang="en-US" dirty="0" err="1" smtClean="0"/>
              <a:t>Anypoint</a:t>
            </a:r>
            <a:r>
              <a:rPr lang="en-US" dirty="0" smtClean="0"/>
              <a:t> </a:t>
            </a:r>
            <a:r>
              <a:rPr lang="en-US" dirty="0" smtClean="0"/>
              <a:t>Studio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esigner </a:t>
            </a:r>
            <a:r>
              <a:rPr lang="en-US" dirty="0"/>
              <a:t>+ XML </a:t>
            </a:r>
            <a:r>
              <a:rPr lang="en-US" dirty="0" smtClean="0"/>
              <a:t>combo</a:t>
            </a:r>
          </a:p>
          <a:p>
            <a:pPr lvl="1"/>
            <a:r>
              <a:rPr lang="en-US" dirty="0"/>
              <a:t>À la K2 </a:t>
            </a:r>
            <a:r>
              <a:rPr lang="en-US" dirty="0" err="1"/>
              <a:t>BlackPearl</a:t>
            </a:r>
            <a:r>
              <a:rPr lang="en-US" dirty="0"/>
              <a:t> workflow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dirty="0" smtClean="0"/>
              <a:t>Language-agnostic</a:t>
            </a:r>
          </a:p>
          <a:p>
            <a:pPr lvl="1"/>
            <a:r>
              <a:rPr lang="en-US" dirty="0" smtClean="0"/>
              <a:t>No special treatment for .NET</a:t>
            </a:r>
          </a:p>
          <a:p>
            <a:pPr lvl="2"/>
            <a:r>
              <a:rPr lang="en-US" dirty="0" smtClean="0"/>
              <a:t>.NET </a:t>
            </a:r>
            <a:r>
              <a:rPr lang="en-US" dirty="0" err="1" smtClean="0"/>
              <a:t>webservices</a:t>
            </a:r>
            <a:r>
              <a:rPr lang="en-US" dirty="0" smtClean="0"/>
              <a:t> via generic Web Service </a:t>
            </a:r>
            <a:r>
              <a:rPr lang="en-US" dirty="0" err="1" smtClean="0"/>
              <a:t>Concumer</a:t>
            </a:r>
            <a:r>
              <a:rPr lang="en-US" dirty="0" smtClean="0"/>
              <a:t> Connector</a:t>
            </a:r>
          </a:p>
          <a:p>
            <a:pPr lvl="2"/>
            <a:r>
              <a:rPr lang="en-US" dirty="0" smtClean="0"/>
              <a:t>.NET assemblies via </a:t>
            </a:r>
            <a:r>
              <a:rPr lang="en-US" dirty="0" err="1" smtClean="0"/>
              <a:t>DotNet</a:t>
            </a:r>
            <a:r>
              <a:rPr lang="en-US" dirty="0" smtClean="0"/>
              <a:t> Connector (assembly reference, variable mapping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Main competition - BizTalk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an ESB for integration!</a:t>
            </a:r>
          </a:p>
          <a:p>
            <a:r>
              <a:rPr lang="en-US" dirty="0" smtClean="0"/>
              <a:t>Three primary components of integration:</a:t>
            </a:r>
            <a:endParaRPr lang="en-US" dirty="0" smtClean="0"/>
          </a:p>
          <a:p>
            <a:pPr lvl="1"/>
            <a:r>
              <a:rPr lang="en-US" dirty="0" smtClean="0"/>
              <a:t>Data format translation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Altova</a:t>
            </a:r>
            <a:r>
              <a:rPr lang="en-US" dirty="0" smtClean="0"/>
              <a:t> </a:t>
            </a:r>
            <a:r>
              <a:rPr lang="en-US" dirty="0" err="1" smtClean="0"/>
              <a:t>MapForce</a:t>
            </a:r>
            <a:endParaRPr lang="en-US" dirty="0" smtClean="0"/>
          </a:p>
          <a:p>
            <a:pPr lvl="1"/>
            <a:r>
              <a:rPr lang="en-US" dirty="0" smtClean="0"/>
              <a:t>Protocol binding</a:t>
            </a:r>
          </a:p>
          <a:p>
            <a:pPr lvl="2"/>
            <a:r>
              <a:rPr lang="en-US" dirty="0" smtClean="0"/>
              <a:t>E.g. /n software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You have to do this yourself; no technology will do it for you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1427</TotalTime>
  <Words>150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Metropolitan</vt:lpstr>
      <vt:lpstr>Mule ESB</vt:lpstr>
      <vt:lpstr>About</vt:lpstr>
      <vt:lpstr>Impressions</vt:lpstr>
      <vt:lpstr>Integration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 ESB</dc:title>
  <dc:creator>Lukas</dc:creator>
  <cp:lastModifiedBy>Lukas Kudela</cp:lastModifiedBy>
  <cp:revision>135</cp:revision>
  <dcterms:created xsi:type="dcterms:W3CDTF">2015-11-11T14:09:07Z</dcterms:created>
  <dcterms:modified xsi:type="dcterms:W3CDTF">2015-11-13T12:00:53Z</dcterms:modified>
</cp:coreProperties>
</file>