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5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27F4F77-D177-4206-8A98-8B0736433C3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B2D9439-2159-428B-8E10-21D5C45D8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asynetq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EasyNetQ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Kudela</a:t>
            </a:r>
            <a:endParaRPr lang="en-US" dirty="0"/>
          </a:p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.NET client for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Over 100,000 downloads on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Developed by </a:t>
            </a:r>
            <a:r>
              <a:rPr lang="en-US" b="1" dirty="0" smtClean="0"/>
              <a:t>Mike </a:t>
            </a:r>
            <a:r>
              <a:rPr lang="en-US" b="1" dirty="0" err="1" smtClean="0"/>
              <a:t>Hadlow</a:t>
            </a:r>
            <a:endParaRPr lang="en-US" b="1" dirty="0" smtClean="0"/>
          </a:p>
          <a:p>
            <a:pPr lvl="1"/>
            <a:r>
              <a:rPr lang="en-US" dirty="0"/>
              <a:t>Sponsored by </a:t>
            </a:r>
            <a:r>
              <a:rPr lang="en-US" dirty="0" smtClean="0"/>
              <a:t>15below</a:t>
            </a:r>
            <a:endParaRPr lang="en-US" b="1" dirty="0" smtClean="0"/>
          </a:p>
          <a:p>
            <a:r>
              <a:rPr lang="en-US" dirty="0" smtClean="0"/>
              <a:t>Written in </a:t>
            </a:r>
            <a:r>
              <a:rPr lang="en-US" b="1" dirty="0" smtClean="0"/>
              <a:t>C#</a:t>
            </a:r>
          </a:p>
          <a:p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MIT License</a:t>
            </a:r>
          </a:p>
          <a:p>
            <a:r>
              <a:rPr lang="en-US" dirty="0" smtClean="0">
                <a:hlinkClick r:id="rId2"/>
              </a:rPr>
              <a:t>easynetq.com</a:t>
            </a:r>
            <a:endParaRPr lang="en-US" dirty="0" smtClean="0"/>
          </a:p>
        </p:txBody>
      </p:sp>
      <p:pic>
        <p:nvPicPr>
          <p:cNvPr id="1026" name="Picture 2" descr="http://easynetq.com/design/logo_design_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9" y="757131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79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114</TotalTime>
  <Words>32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EasyNetQ</vt:lpstr>
      <vt:lpstr>About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EasyNetQ</dc:title>
  <dc:creator>Lukas</dc:creator>
  <cp:lastModifiedBy>Lukas</cp:lastModifiedBy>
  <cp:revision>15</cp:revision>
  <dcterms:created xsi:type="dcterms:W3CDTF">2015-11-10T09:46:57Z</dcterms:created>
  <dcterms:modified xsi:type="dcterms:W3CDTF">2015-11-11T14:31:09Z</dcterms:modified>
</cp:coreProperties>
</file>