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85" r:id="rId5"/>
    <p:sldId id="288" r:id="rId6"/>
    <p:sldId id="286" r:id="rId7"/>
    <p:sldId id="287" r:id="rId8"/>
    <p:sldId id="258" r:id="rId9"/>
    <p:sldId id="261" r:id="rId10"/>
    <p:sldId id="259" r:id="rId11"/>
    <p:sldId id="260" r:id="rId12"/>
    <p:sldId id="263" r:id="rId13"/>
    <p:sldId id="262" r:id="rId14"/>
    <p:sldId id="265" r:id="rId15"/>
    <p:sldId id="264" r:id="rId16"/>
    <p:sldId id="266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1" r:id="rId25"/>
    <p:sldId id="277" r:id="rId26"/>
    <p:sldId id="276" r:id="rId27"/>
    <p:sldId id="278" r:id="rId28"/>
    <p:sldId id="272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97" autoAdjust="0"/>
  </p:normalViewPr>
  <p:slideViewPr>
    <p:cSldViewPr snapToGrid="0">
      <p:cViewPr varScale="1">
        <p:scale>
          <a:sx n="119" d="100"/>
          <a:sy n="119" d="100"/>
        </p:scale>
        <p:origin x="9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D174B27-24CE-4355-8343-627B7DA5C90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DBD51DA-EC1F-4688-8E85-E7A50222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abbitmq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Kudela</a:t>
            </a:r>
            <a:endParaRPr lang="en-US" dirty="0" smtClean="0"/>
          </a:p>
          <a:p>
            <a:r>
              <a:rPr lang="en-US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Sender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QueueDeclare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durable: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exclusive: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autoDelete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arguments: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BasicPublish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(nameless) exchange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sk-SK" dirty="0" err="1" smtClean="0"/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QueueDeclare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durable: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exclusive: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arguments: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EventingBasicConsumer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consumer.Received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(model,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.UTF8.GetString(body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message...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BasicConsume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</a:t>
            </a:r>
            <a:r>
              <a:rPr lang="en-US" sz="1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393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Work 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Work Queues</a:t>
            </a:r>
            <a:endParaRPr lang="en-US" dirty="0"/>
          </a:p>
        </p:txBody>
      </p:sp>
      <p:pic>
        <p:nvPicPr>
          <p:cNvPr id="3074" name="Picture 2" descr="https://www.rabbitmq.com/img/tutorials/python-tw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78" y="1978203"/>
            <a:ext cx="8678644" cy="290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0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task_queue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durable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exclusive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arguments: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 work!"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properties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channel.CreateBasicProperties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SetPersistent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(nameless) exchange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task_queue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properties,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570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task_queue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durable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exclusive: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autoDelete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arguments: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BasicQos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prefetchSize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0,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prefetchCount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global: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EventingBasicConsumer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consumer.Received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(model,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work...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BasicAck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deliveryTag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args.DeliveryTag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multiple: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task_queue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noAck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</a:t>
            </a:r>
            <a:r>
              <a:rPr lang="en-US" sz="1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674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Publish/Subscribe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Publish/Subscribe</a:t>
            </a:r>
            <a:endParaRPr lang="en-US" dirty="0"/>
          </a:p>
        </p:txBody>
      </p:sp>
      <p:pic>
        <p:nvPicPr>
          <p:cNvPr id="4100" name="Picture 4" descr="https://www.rabbitmq.com/img/tutorials/python-th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56" y="2394285"/>
            <a:ext cx="8091289" cy="20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1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ExchangeDeclare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ex_fanout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fanout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 happened"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ex_fanout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Necessary, but ignored for “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fanout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ExchangeDeclare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ex_fanout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fanout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QueueDeclare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QueueBind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exchange: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ex_fanout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EventingBasicConsumer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consumer.Received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(model,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message...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</a:t>
            </a:r>
            <a:r>
              <a:rPr lang="en-US" sz="1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09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 </a:t>
            </a:r>
            <a:r>
              <a:rPr lang="en-US" dirty="0" smtClean="0"/>
              <a:t>broker</a:t>
            </a:r>
          </a:p>
          <a:p>
            <a:r>
              <a:rPr lang="en-US" dirty="0" smtClean="0"/>
              <a:t>Developed by </a:t>
            </a:r>
            <a:r>
              <a:rPr lang="en-US" b="1" dirty="0" smtClean="0"/>
              <a:t>Pivotal Software</a:t>
            </a:r>
          </a:p>
          <a:p>
            <a:r>
              <a:rPr lang="en-US" dirty="0" smtClean="0"/>
              <a:t>Written </a:t>
            </a:r>
            <a:r>
              <a:rPr lang="en-US" dirty="0" smtClean="0"/>
              <a:t>in </a:t>
            </a:r>
            <a:r>
              <a:rPr lang="en-US" b="1" dirty="0" err="1" smtClean="0"/>
              <a:t>Erlang</a:t>
            </a:r>
            <a:endParaRPr lang="en-US" b="1" dirty="0" smtClean="0"/>
          </a:p>
          <a:p>
            <a:pPr lvl="1"/>
            <a:r>
              <a:rPr lang="en-US" dirty="0" smtClean="0"/>
              <a:t>Multi-paradigm: concurrent, </a:t>
            </a:r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Originated in telecommunication industry (Ericsson)</a:t>
            </a:r>
          </a:p>
          <a:p>
            <a:pPr lvl="2"/>
            <a:r>
              <a:rPr lang="en-US" dirty="0" smtClean="0"/>
              <a:t>These </a:t>
            </a:r>
            <a:r>
              <a:rPr lang="en-US" dirty="0" smtClean="0"/>
              <a:t>people </a:t>
            </a:r>
            <a:r>
              <a:rPr lang="en-US" dirty="0" smtClean="0"/>
              <a:t>know a thing or two about concurrency</a:t>
            </a:r>
            <a:endParaRPr lang="en-US" dirty="0"/>
          </a:p>
          <a:p>
            <a:pPr lvl="1"/>
            <a:r>
              <a:rPr lang="en-US" dirty="0" smtClean="0"/>
              <a:t>Designed </a:t>
            </a:r>
            <a:r>
              <a:rPr lang="en-US" dirty="0" smtClean="0"/>
              <a:t>to </a:t>
            </a:r>
            <a:r>
              <a:rPr lang="en-US" dirty="0"/>
              <a:t>support distributed, fault-tolerant, soft real-time, </a:t>
            </a:r>
            <a:r>
              <a:rPr lang="en-US" dirty="0" smtClean="0"/>
              <a:t>highly available</a:t>
            </a:r>
            <a:r>
              <a:rPr lang="en-US" dirty="0"/>
              <a:t>, non-stop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Mozilla </a:t>
            </a:r>
            <a:r>
              <a:rPr lang="en-US" dirty="0" smtClean="0"/>
              <a:t>Public License</a:t>
            </a:r>
          </a:p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</p:txBody>
      </p:sp>
      <p:pic>
        <p:nvPicPr>
          <p:cNvPr id="9218" name="Picture 2" descr="https://upload.wikimedia.org/wikipedia/en/9/99/RabbitMQ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914294"/>
            <a:ext cx="31242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1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Routing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Routing</a:t>
            </a:r>
            <a:endParaRPr lang="en-US" dirty="0"/>
          </a:p>
        </p:txBody>
      </p:sp>
      <p:pic>
        <p:nvPicPr>
          <p:cNvPr id="6146" name="Picture 2" descr="https://www.rabbitmq.com/img/tutorials/direct-exchan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04" y="1696453"/>
            <a:ext cx="8267593" cy="346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00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ex_direct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"direct"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 happened"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ex_direct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"key"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15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ex_direct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sz="10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"direct"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channel.QueueBind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exchange: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ex_direct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"key"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EventingBasicConsumer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consumer.Received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(model,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args.RoutingKey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message...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</a:t>
            </a:r>
            <a:r>
              <a:rPr lang="en-US" sz="10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631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Topics</a:t>
            </a:r>
            <a:endParaRPr lang="en-US" dirty="0"/>
          </a:p>
        </p:txBody>
      </p:sp>
      <p:pic>
        <p:nvPicPr>
          <p:cNvPr id="7170" name="Picture 2" descr="https://www.rabbitmq.com/img/tutorials/python-fiv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61" y="1929064"/>
            <a:ext cx="7438279" cy="29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2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Publisher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"topic"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topic.foo.bar</a:t>
            </a:r>
            <a:r>
              <a:rPr lang="en-US" sz="18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7954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channel.ExchangeDeclare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type: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"topic"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channel.QueueBind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exchange: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ex_topic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routingKey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"topic.*.*"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EventingBasicConsumer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consumer.Received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(model,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.UTF8.GetString(body);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args.RoutingKey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message...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8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RPC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RPC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the </a:t>
            </a:r>
            <a:r>
              <a:rPr lang="en-US" i="1" dirty="0"/>
              <a:t>Client</a:t>
            </a:r>
            <a:r>
              <a:rPr lang="en-US" dirty="0"/>
              <a:t> starts up, it creates an anonymous exclusive callback queue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/>
              <a:t>For an RPC request, the Client sends a message with two properties: </a:t>
            </a:r>
            <a:r>
              <a:rPr lang="en-US" dirty="0" err="1"/>
              <a:t>replyTo</a:t>
            </a:r>
            <a:r>
              <a:rPr lang="en-US" dirty="0"/>
              <a:t>, which is set to the callback queue and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correlationId</a:t>
            </a:r>
            <a:r>
              <a:rPr lang="en-US" dirty="0"/>
              <a:t>, which is set to a unique value for every request.</a:t>
            </a:r>
          </a:p>
          <a:p>
            <a:r>
              <a:rPr lang="en-US" dirty="0"/>
              <a:t>The request is sent to an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rpc_queue</a:t>
            </a:r>
            <a:r>
              <a:rPr lang="en-US" dirty="0"/>
              <a:t> queue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 smtClean="0"/>
              <a:t>Server</a:t>
            </a:r>
            <a:r>
              <a:rPr lang="en-US" dirty="0" smtClean="0"/>
              <a:t> is </a:t>
            </a:r>
            <a:r>
              <a:rPr lang="en-US" dirty="0"/>
              <a:t>waiting for requests on that queue. When a request appears, it does </a:t>
            </a:r>
            <a:r>
              <a:rPr lang="en-US" dirty="0" smtClean="0"/>
              <a:t>the </a:t>
            </a:r>
            <a:r>
              <a:rPr lang="en-US" dirty="0"/>
              <a:t>job and sends a message with the result back to the Client, using the queue from the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replyTo</a:t>
            </a:r>
            <a:r>
              <a:rPr lang="en-US" dirty="0"/>
              <a:t> field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Client </a:t>
            </a:r>
            <a:r>
              <a:rPr lang="en-US" dirty="0"/>
              <a:t>waits for data on the callback queue. When a message appears, it checks </a:t>
            </a:r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correlationId</a:t>
            </a:r>
            <a:r>
              <a:rPr lang="en-US" dirty="0"/>
              <a:t> property. If it matches the value from the request it returns the response to the application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6" name="Picture 4" descr="https://www.rabbitmq.com/img/tutorials/python-s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825365"/>
            <a:ext cx="5486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Features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Reliability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ersistence, delivery acknowledgements, publisher confirms,</a:t>
            </a:r>
          </a:p>
          <a:p>
            <a:pPr lvl="1"/>
            <a:r>
              <a:rPr lang="en-US" dirty="0" smtClean="0"/>
              <a:t>Tradeoff for performance</a:t>
            </a:r>
          </a:p>
          <a:p>
            <a:r>
              <a:rPr lang="sk-SK" dirty="0" err="1" smtClean="0"/>
              <a:t>Flexible</a:t>
            </a:r>
            <a:r>
              <a:rPr lang="sk-SK" dirty="0" smtClean="0"/>
              <a:t> </a:t>
            </a:r>
            <a:r>
              <a:rPr lang="sk-SK" dirty="0" err="1" smtClean="0"/>
              <a:t>routing</a:t>
            </a:r>
            <a:endParaRPr lang="en-US" dirty="0" smtClean="0"/>
          </a:p>
          <a:p>
            <a:pPr lvl="1"/>
            <a:r>
              <a:rPr lang="en-US" dirty="0" smtClean="0"/>
              <a:t>Messages are routed through </a:t>
            </a:r>
            <a:r>
              <a:rPr lang="en-US" i="1" dirty="0" smtClean="0"/>
              <a:t>exchanges</a:t>
            </a:r>
            <a:r>
              <a:rPr lang="en-US" dirty="0"/>
              <a:t> </a:t>
            </a:r>
            <a:r>
              <a:rPr lang="en-US" dirty="0" smtClean="0"/>
              <a:t>before arriving at queues</a:t>
            </a:r>
          </a:p>
          <a:p>
            <a:pPr lvl="1"/>
            <a:r>
              <a:rPr lang="en-US" dirty="0" smtClean="0"/>
              <a:t>Built-in exchange types for typical routing logic</a:t>
            </a:r>
          </a:p>
          <a:p>
            <a:pPr lvl="1"/>
            <a:r>
              <a:rPr lang="en-US" dirty="0" smtClean="0"/>
              <a:t>Custom exchanges via plugin</a:t>
            </a:r>
            <a:endParaRPr lang="sk-SK" dirty="0" smtClean="0"/>
          </a:p>
          <a:p>
            <a:r>
              <a:rPr lang="sk-SK" dirty="0" err="1" smtClean="0"/>
              <a:t>Clustering</a:t>
            </a:r>
            <a:endParaRPr lang="en-US" dirty="0" smtClean="0"/>
          </a:p>
          <a:p>
            <a:pPr lvl="1"/>
            <a:r>
              <a:rPr lang="en-US" dirty="0" smtClean="0"/>
              <a:t>Single logical broker</a:t>
            </a:r>
          </a:p>
          <a:p>
            <a:r>
              <a:rPr lang="en-US" dirty="0" smtClean="0"/>
              <a:t>Federation</a:t>
            </a:r>
          </a:p>
          <a:p>
            <a:pPr lvl="1"/>
            <a:r>
              <a:rPr lang="en-US" dirty="0" smtClean="0"/>
              <a:t>More loose / less reliable than clustering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Client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responseQueueName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QueueingBasicConsumer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connection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channel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responseQueueName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QueueingBasicConsumer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responseQueueName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consumer: </a:t>
            </a:r>
            <a:r>
              <a:rPr lang="en-US" sz="14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3218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class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// class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correlationId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properties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channel.CreateBasicProperties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ReplyTo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responseQueueName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CorrelationId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correlationId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body =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rpc_queue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properties,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body);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Receive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consumer.Queue.Dequeue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args.BasicProperties.CorrelationId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correlationId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555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 Client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class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rpcClient.Call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“request"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rpcClient.Close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8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 Server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factory.CreateConnection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connection.CreateModel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channel.QueueDeclare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rpc_queue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durable: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exclusive: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arguments: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channel.BasicQos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QueueingBasicConsumer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(channel);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channel.BasicConsume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rpc_queue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consumer: consumer);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4944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consumer.Queue.Dequeue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requestProps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args.BasicProperties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request =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.UTF8.GetString(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(request);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.UTF8.GetBytes(response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responseProps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channel.CreateBasicProperties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responseProps.CorrelationId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requestProps.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CorrelationId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channel.BasicPublish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(exchange: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routingKey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requestProps.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ReplyTo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basicProperties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responseProps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body: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channel.BasicAck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deliveryTag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args.DeliveryTag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multiple: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19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Highly Available </a:t>
            </a:r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Queues mirrored across several machines in a cluster</a:t>
            </a:r>
            <a:endParaRPr lang="en-US" dirty="0"/>
          </a:p>
          <a:p>
            <a:r>
              <a:rPr lang="en-US" dirty="0" smtClean="0"/>
              <a:t>Multi-protocol</a:t>
            </a:r>
          </a:p>
          <a:p>
            <a:pPr lvl="1"/>
            <a:r>
              <a:rPr lang="en-US" dirty="0" smtClean="0"/>
              <a:t>Variety of messaging protocols</a:t>
            </a:r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Clients for almost any language you can think of</a:t>
            </a:r>
          </a:p>
          <a:p>
            <a:r>
              <a:rPr lang="en-US" dirty="0" smtClean="0"/>
              <a:t>Management UI</a:t>
            </a:r>
          </a:p>
          <a:p>
            <a:pPr lvl="1"/>
            <a:r>
              <a:rPr lang="en-US" dirty="0" smtClean="0"/>
              <a:t>Monitor &amp; control the broker</a:t>
            </a:r>
          </a:p>
        </p:txBody>
      </p:sp>
    </p:spTree>
    <p:extLst>
      <p:ext uri="{BB962C8B-B14F-4D97-AF65-F5344CB8AC3E}">
        <p14:creationId xmlns:p14="http://schemas.microsoft.com/office/powerpoint/2010/main" val="120610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Tracing</a:t>
            </a:r>
          </a:p>
          <a:p>
            <a:pPr lvl="1"/>
            <a:r>
              <a:rPr lang="en-US" dirty="0"/>
              <a:t>“Firehose” feature – inspect every published/delivered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Plugin system</a:t>
            </a:r>
          </a:p>
          <a:p>
            <a:pPr lvl="1"/>
            <a:r>
              <a:rPr lang="en-US" dirty="0" smtClean="0"/>
              <a:t>Variety of existing plugins</a:t>
            </a:r>
          </a:p>
          <a:p>
            <a:pPr lvl="1"/>
            <a:r>
              <a:rPr lang="en-US" dirty="0" smtClean="0"/>
              <a:t>Custom plugins</a:t>
            </a:r>
            <a:endParaRPr lang="en-US" dirty="0"/>
          </a:p>
          <a:p>
            <a:r>
              <a:rPr lang="en-US" dirty="0" smtClean="0"/>
              <a:t>Commercial support</a:t>
            </a:r>
          </a:p>
          <a:p>
            <a:pPr lvl="1"/>
            <a:r>
              <a:rPr lang="en-US" dirty="0" smtClean="0"/>
              <a:t>Support, training and consulting available from Pivotal</a:t>
            </a:r>
            <a:endParaRPr lang="en-US" dirty="0"/>
          </a:p>
          <a:p>
            <a:r>
              <a:rPr lang="en-US" dirty="0"/>
              <a:t>Large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Clients, plugins, guides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8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AMQP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trong message semantics</a:t>
            </a:r>
          </a:p>
          <a:p>
            <a:pPr lvl="1"/>
            <a:r>
              <a:rPr lang="en-US" dirty="0"/>
              <a:t>Core </a:t>
            </a:r>
            <a:r>
              <a:rPr lang="en-US" dirty="0" smtClean="0"/>
              <a:t>protocol, </a:t>
            </a:r>
            <a:r>
              <a:rPr lang="en-US" dirty="0"/>
              <a:t>recommended </a:t>
            </a:r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Large number of client implementations (various languages/environments)</a:t>
            </a:r>
          </a:p>
          <a:p>
            <a:r>
              <a:rPr lang="en-US" b="1" dirty="0" smtClean="0"/>
              <a:t>STOMP</a:t>
            </a:r>
          </a:p>
          <a:p>
            <a:pPr lvl="1"/>
            <a:r>
              <a:rPr lang="en-US" dirty="0" smtClean="0"/>
              <a:t>Text-based</a:t>
            </a:r>
          </a:p>
          <a:p>
            <a:pPr lvl="1"/>
            <a:r>
              <a:rPr lang="en-US" dirty="0" smtClean="0"/>
              <a:t>Little message semantics</a:t>
            </a:r>
          </a:p>
          <a:p>
            <a:pPr lvl="1"/>
            <a:r>
              <a:rPr lang="en-US" dirty="0" err="1" smtClean="0"/>
              <a:t>Empahsizes</a:t>
            </a:r>
            <a:r>
              <a:rPr lang="en-US" dirty="0" smtClean="0"/>
              <a:t> (protocol) simplicity</a:t>
            </a:r>
          </a:p>
          <a:p>
            <a:pPr lvl="1"/>
            <a:r>
              <a:rPr lang="en-US" dirty="0" smtClean="0"/>
              <a:t>Supported via plugin</a:t>
            </a:r>
          </a:p>
        </p:txBody>
      </p:sp>
    </p:spTree>
    <p:extLst>
      <p:ext uri="{BB962C8B-B14F-4D97-AF65-F5344CB8AC3E}">
        <p14:creationId xmlns:p14="http://schemas.microsoft.com/office/powerpoint/2010/main" val="79422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Prototocls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MQTT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 smtClean="0"/>
              <a:t>Emphasizes lightweight </a:t>
            </a:r>
            <a:r>
              <a:rPr lang="en-US" dirty="0"/>
              <a:t>publish-subscribe messaging</a:t>
            </a:r>
          </a:p>
          <a:p>
            <a:pPr lvl="1"/>
            <a:r>
              <a:rPr lang="en-US" dirty="0"/>
              <a:t>Supported via </a:t>
            </a:r>
            <a:r>
              <a:rPr lang="en-US" dirty="0" smtClean="0"/>
              <a:t>plugin</a:t>
            </a:r>
          </a:p>
          <a:p>
            <a:r>
              <a:rPr lang="en-US" b="1" dirty="0" smtClean="0"/>
              <a:t>HTTP</a:t>
            </a:r>
          </a:p>
          <a:p>
            <a:pPr lvl="1"/>
            <a:r>
              <a:rPr lang="en-US" dirty="0" smtClean="0"/>
              <a:t>Of course, not a messaging protocol</a:t>
            </a:r>
          </a:p>
          <a:p>
            <a:pPr lvl="1"/>
            <a:r>
              <a:rPr lang="en-US" dirty="0" smtClean="0"/>
              <a:t>Used in 3 ways</a:t>
            </a:r>
          </a:p>
          <a:p>
            <a:pPr lvl="2"/>
            <a:r>
              <a:rPr lang="en-US" dirty="0" smtClean="0"/>
              <a:t>Management plugin – primarily intended for diagnostic purposes</a:t>
            </a:r>
          </a:p>
          <a:p>
            <a:pPr lvl="2"/>
            <a:r>
              <a:rPr lang="en-US" dirty="0" smtClean="0"/>
              <a:t>Web-STOMP plugin – STOMP messaging to the browser (</a:t>
            </a:r>
            <a:r>
              <a:rPr lang="en-US" dirty="0" err="1" smtClean="0"/>
              <a:t>WebSockets</a:t>
            </a:r>
            <a:r>
              <a:rPr lang="en-US" dirty="0" smtClean="0"/>
              <a:t>, </a:t>
            </a:r>
            <a:r>
              <a:rPr lang="en-US" dirty="0" err="1" smtClean="0"/>
              <a:t>SockJS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JSON-RPC channel plugin – AMQP messaging </a:t>
            </a:r>
            <a:r>
              <a:rPr lang="en-US" dirty="0"/>
              <a:t>over JSON-RPC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4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Hello World!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1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Hello World!</a:t>
            </a:r>
            <a:endParaRPr lang="en-US" dirty="0"/>
          </a:p>
        </p:txBody>
      </p:sp>
      <p:pic>
        <p:nvPicPr>
          <p:cNvPr id="2050" name="Picture 2" descr="(P) -&gt; [|||] -&gt; (C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23" y="2744318"/>
            <a:ext cx="9098154" cy="13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987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1212</TotalTime>
  <Words>1792</Words>
  <Application>Microsoft Office PowerPoint</Application>
  <PresentationFormat>Widescreen</PresentationFormat>
  <Paragraphs>389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 Light</vt:lpstr>
      <vt:lpstr>Consolas</vt:lpstr>
      <vt:lpstr>Metropolitan</vt:lpstr>
      <vt:lpstr>RabbitMQ</vt:lpstr>
      <vt:lpstr>About</vt:lpstr>
      <vt:lpstr>Features (1)</vt:lpstr>
      <vt:lpstr>Features (2)</vt:lpstr>
      <vt:lpstr>Features (3)</vt:lpstr>
      <vt:lpstr>Protocols (1)</vt:lpstr>
      <vt:lpstr>Prototocls (2)</vt:lpstr>
      <vt:lpstr>1 Hello World!</vt:lpstr>
      <vt:lpstr>1 Hello World!</vt:lpstr>
      <vt:lpstr>1.1 Sender</vt:lpstr>
      <vt:lpstr>1.2 Receiver</vt:lpstr>
      <vt:lpstr>2 Work Queues</vt:lpstr>
      <vt:lpstr>2 Work Queues</vt:lpstr>
      <vt:lpstr>2.1 Manager</vt:lpstr>
      <vt:lpstr>2.2 Worker</vt:lpstr>
      <vt:lpstr>3 Publish/Subscribe</vt:lpstr>
      <vt:lpstr>3 Publish/Subscribe</vt:lpstr>
      <vt:lpstr>3.1 Publisher</vt:lpstr>
      <vt:lpstr>3.2 Subscriber</vt:lpstr>
      <vt:lpstr>4 Routing</vt:lpstr>
      <vt:lpstr>4 Routing</vt:lpstr>
      <vt:lpstr>4.1 Publisher</vt:lpstr>
      <vt:lpstr>4.2 Subscriber</vt:lpstr>
      <vt:lpstr>5 Topics</vt:lpstr>
      <vt:lpstr>5 Topics</vt:lpstr>
      <vt:lpstr>5.1 Publisher</vt:lpstr>
      <vt:lpstr>5.2 Subscriber</vt:lpstr>
      <vt:lpstr>6 RPC</vt:lpstr>
      <vt:lpstr>6 RPC</vt:lpstr>
      <vt:lpstr>6.1 Client (1)</vt:lpstr>
      <vt:lpstr>6.2 Client (2)</vt:lpstr>
      <vt:lpstr>6.3 Client (3)</vt:lpstr>
      <vt:lpstr>6.4 Server (1)</vt:lpstr>
      <vt:lpstr>6.5 Server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Lukas</dc:creator>
  <cp:lastModifiedBy>Lukas</cp:lastModifiedBy>
  <cp:revision>65</cp:revision>
  <dcterms:created xsi:type="dcterms:W3CDTF">2015-11-09T15:04:00Z</dcterms:created>
  <dcterms:modified xsi:type="dcterms:W3CDTF">2015-11-11T14:10:12Z</dcterms:modified>
</cp:coreProperties>
</file>