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5" r:id="rId3"/>
    <p:sldId id="257" r:id="rId4"/>
    <p:sldId id="259" r:id="rId5"/>
    <p:sldId id="260" r:id="rId6"/>
    <p:sldId id="262" r:id="rId7"/>
    <p:sldId id="263" r:id="rId8"/>
    <p:sldId id="268" r:id="rId9"/>
    <p:sldId id="272" r:id="rId10"/>
    <p:sldId id="273" r:id="rId11"/>
    <p:sldId id="264" r:id="rId12"/>
    <p:sldId id="266" r:id="rId13"/>
    <p:sldId id="267" r:id="rId14"/>
    <p:sldId id="269" r:id="rId15"/>
    <p:sldId id="265" r:id="rId16"/>
    <p:sldId id="270" r:id="rId17"/>
    <p:sldId id="271" r:id="rId18"/>
    <p:sldId id="274" r:id="rId19"/>
    <p:sldId id="25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664D20C-7D85-4F7C-BD7F-6C02D10CE7B2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1934A50-8F6B-4A36-91EE-9B1E7BE87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19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D20C-7D85-4F7C-BD7F-6C02D10CE7B2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4A50-8F6B-4A36-91EE-9B1E7BE87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66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D20C-7D85-4F7C-BD7F-6C02D10CE7B2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4A50-8F6B-4A36-91EE-9B1E7BE87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1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D20C-7D85-4F7C-BD7F-6C02D10CE7B2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4A50-8F6B-4A36-91EE-9B1E7BE87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1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D20C-7D85-4F7C-BD7F-6C02D10CE7B2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4A50-8F6B-4A36-91EE-9B1E7BE87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4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D20C-7D85-4F7C-BD7F-6C02D10CE7B2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4A50-8F6B-4A36-91EE-9B1E7BE87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65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D20C-7D85-4F7C-BD7F-6C02D10CE7B2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4A50-8F6B-4A36-91EE-9B1E7BE87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8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D20C-7D85-4F7C-BD7F-6C02D10CE7B2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4A50-8F6B-4A36-91EE-9B1E7BE87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3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D20C-7D85-4F7C-BD7F-6C02D10CE7B2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4A50-8F6B-4A36-91EE-9B1E7BE87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9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D20C-7D85-4F7C-BD7F-6C02D10CE7B2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1934A50-8F6B-4A36-91EE-9B1E7BE87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664D20C-7D85-4F7C-BD7F-6C02D10CE7B2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1934A50-8F6B-4A36-91EE-9B1E7BE87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087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0664D20C-7D85-4F7C-BD7F-6C02D10CE7B2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11934A50-8F6B-4A36-91EE-9B1E7BE87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74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restbus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RestBus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Lukas </a:t>
            </a:r>
            <a:r>
              <a:rPr lang="en-US" dirty="0" err="1" smtClean="0"/>
              <a:t>Kudela</a:t>
            </a:r>
            <a:endParaRPr lang="en-US" dirty="0"/>
          </a:p>
          <a:p>
            <a:r>
              <a:rPr lang="en-US" dirty="0" smtClean="0"/>
              <a:t>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708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Self-hosted </a:t>
            </a:r>
            <a:r>
              <a:rPr lang="en-US" b="1" dirty="0"/>
              <a:t>Web API</a:t>
            </a:r>
            <a:r>
              <a:rPr lang="en-US" dirty="0"/>
              <a:t> service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baseAddress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Uncomment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 line to also listen on localhost:9000</a:t>
            </a:r>
            <a:endParaRPr lang="en-US" sz="10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baseAddress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"http://localhost:9000/";</a:t>
            </a:r>
            <a:r>
              <a:rPr lang="en-US" sz="1000" dirty="0" smtClean="0">
                <a:highlight>
                  <a:srgbClr val="FFFFFF"/>
                </a:highlight>
              </a:rPr>
              <a:t/>
            </a:r>
            <a:br>
              <a:rPr lang="en-US" sz="1000" dirty="0" smtClean="0">
                <a:highlight>
                  <a:srgbClr val="FFFFFF"/>
                </a:highlight>
              </a:rPr>
            </a:br>
            <a:r>
              <a:rPr lang="en-US" sz="1000" dirty="0" smtClean="0">
                <a:highlight>
                  <a:srgbClr val="FFFFFF"/>
                </a:highlight>
              </a:rPr>
              <a:t/>
            </a:r>
            <a:br>
              <a:rPr lang="en-US" sz="1000" dirty="0" smtClean="0">
                <a:highlight>
                  <a:srgbClr val="FFFFFF"/>
                </a:highlight>
              </a:rPr>
            </a:b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startup =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Startup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b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Start </a:t>
            </a:r>
            <a:r>
              <a:rPr lang="en-US" sz="1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WebAPI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OWIN host 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WebApp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.Start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(url: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baseAddress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startup: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startup.Configuration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Start </a:t>
            </a:r>
            <a:r>
              <a:rPr lang="en-US" sz="1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RestBus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Subscriber/host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amqpUrl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"amqp:localhost:5672"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AMQP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URI for </a:t>
            </a:r>
            <a:r>
              <a:rPr lang="en-US" sz="1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RabbitMQ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server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serviceName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madagascar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//Uniquely identifies this service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msgMapper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BasicMessageMapper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amqpUrl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serviceName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subscriber 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RestBusSubscriber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msgMapper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host 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RestBusHost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(subscriber,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startup.Config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host.Start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000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307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IIS-hosted </a:t>
            </a:r>
            <a:r>
              <a:rPr lang="en-US" b="1" dirty="0" err="1" smtClean="0"/>
              <a:t>ServiceStack</a:t>
            </a:r>
            <a:r>
              <a:rPr lang="en-US" dirty="0" smtClean="0"/>
              <a:t> service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NuGet</a:t>
            </a:r>
            <a:r>
              <a:rPr lang="en-US" dirty="0"/>
              <a:t> packages: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Install-Package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RestBus.RabbitMQ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-Pre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Install-Package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RestBus.ServiceStack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-Pre</a:t>
            </a:r>
          </a:p>
        </p:txBody>
      </p:sp>
    </p:spTree>
    <p:extLst>
      <p:ext uri="{BB962C8B-B14F-4D97-AF65-F5344CB8AC3E}">
        <p14:creationId xmlns:p14="http://schemas.microsoft.com/office/powerpoint/2010/main" val="2217503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IIS-hosted </a:t>
            </a:r>
            <a:r>
              <a:rPr lang="en-US" b="1" dirty="0" err="1" smtClean="0"/>
              <a:t>ServiceStack</a:t>
            </a:r>
            <a:r>
              <a:rPr lang="en-US" dirty="0" smtClean="0"/>
              <a:t> service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800" dirty="0" err="1" smtClean="0">
                <a:cs typeface="Courier New" panose="02070309020205020404" pitchFamily="49" charset="0"/>
              </a:rPr>
              <a:t>Global.asax</a:t>
            </a:r>
            <a:r>
              <a:rPr lang="en-US" sz="2800" dirty="0" smtClean="0">
                <a:cs typeface="Courier New" panose="02070309020205020404" pitchFamily="49" charset="0"/>
              </a:rPr>
              <a:t> – </a:t>
            </a:r>
            <a:r>
              <a:rPr lang="en-US" sz="2800" b="1" dirty="0" err="1" smtClean="0">
                <a:cs typeface="Courier New" panose="02070309020205020404" pitchFamily="49" charset="0"/>
              </a:rPr>
              <a:t>Application_Start</a:t>
            </a:r>
            <a:r>
              <a:rPr lang="en-US" sz="2800" b="1" dirty="0" smtClean="0">
                <a:cs typeface="Courier New" panose="02070309020205020404" pitchFamily="49" charset="0"/>
              </a:rPr>
              <a:t>()</a:t>
            </a:r>
            <a:r>
              <a:rPr lang="en-US" sz="2800" dirty="0" smtClean="0">
                <a:cs typeface="Courier New" panose="02070309020205020404" pitchFamily="49" charset="0"/>
              </a:rPr>
              <a:t>:</a:t>
            </a:r>
          </a:p>
          <a:p>
            <a:endParaRPr lang="en-US" sz="22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3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RestBusHost</a:t>
            </a:r>
            <a:r>
              <a:rPr lang="en-US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host = </a:t>
            </a:r>
            <a:r>
              <a:rPr lang="en-US" sz="2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3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Make </a:t>
            </a:r>
            <a:r>
              <a:rPr lang="en-US" sz="23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 a field in the </a:t>
            </a:r>
            <a:r>
              <a:rPr lang="en-US" sz="23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</a:p>
          <a:p>
            <a:endParaRPr lang="en-US" sz="23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amqpUrl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"amqp:localhost:5672"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3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AMQP </a:t>
            </a:r>
            <a:r>
              <a:rPr lang="en-US" sz="23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URI for </a:t>
            </a:r>
            <a:r>
              <a:rPr lang="en-US" sz="23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RabbitMQ</a:t>
            </a:r>
            <a:r>
              <a:rPr lang="en-US" sz="23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server</a:t>
            </a:r>
          </a:p>
          <a:p>
            <a:r>
              <a:rPr lang="en-US" sz="2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serviceName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3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madagascar</a:t>
            </a:r>
            <a:r>
              <a:rPr lang="en-US" sz="2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3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Uniquely </a:t>
            </a:r>
            <a:r>
              <a:rPr lang="en-US" sz="23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identifies this </a:t>
            </a:r>
            <a:r>
              <a:rPr lang="en-US" sz="23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service</a:t>
            </a:r>
          </a:p>
          <a:p>
            <a:endParaRPr lang="en-US" sz="23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msgMapper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BasicMessageMapper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amqpUrl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serviceName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subscriber = </a:t>
            </a:r>
            <a:r>
              <a:rPr lang="en-US" sz="2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RestBusSubscriber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msgMapper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23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en-US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 = </a:t>
            </a:r>
            <a:r>
              <a:rPr lang="en-US" sz="2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RestBusHost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(subscriber);</a:t>
            </a:r>
          </a:p>
          <a:p>
            <a:r>
              <a:rPr lang="en-US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en-US" sz="2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ost.Start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23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544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IIS-hosted </a:t>
            </a:r>
            <a:r>
              <a:rPr lang="en-US" b="1" dirty="0" err="1" smtClean="0"/>
              <a:t>ServiceStack</a:t>
            </a:r>
            <a:r>
              <a:rPr lang="en-US" dirty="0" smtClean="0"/>
              <a:t> service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cs typeface="Courier New" panose="02070309020205020404" pitchFamily="49" charset="0"/>
              </a:rPr>
              <a:t>Global.asax</a:t>
            </a:r>
            <a:r>
              <a:rPr lang="en-US" dirty="0" smtClean="0">
                <a:cs typeface="Courier New" panose="02070309020205020404" pitchFamily="49" charset="0"/>
              </a:rPr>
              <a:t> – </a:t>
            </a:r>
            <a:r>
              <a:rPr lang="en-US" b="1" dirty="0" err="1" smtClean="0">
                <a:cs typeface="Courier New" panose="02070309020205020404" pitchFamily="49" charset="0"/>
              </a:rPr>
              <a:t>Application_End</a:t>
            </a:r>
            <a:r>
              <a:rPr lang="en-US" b="1" dirty="0" smtClean="0"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:</a:t>
            </a:r>
          </a:p>
          <a:p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(host !=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host.Dispose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US" dirty="0" smtClean="0"/>
          </a:p>
          <a:p>
            <a:r>
              <a:rPr lang="en-US" dirty="0" smtClean="0"/>
              <a:t>C</a:t>
            </a:r>
            <a:r>
              <a:rPr lang="en-US" dirty="0"/>
              <a:t># 6.0:</a:t>
            </a:r>
          </a:p>
          <a:p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host?.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Dispose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041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Self-hosted </a:t>
            </a:r>
            <a:r>
              <a:rPr lang="en-US" b="1" dirty="0" err="1" smtClean="0"/>
              <a:t>ServiceStack</a:t>
            </a:r>
            <a:r>
              <a:rPr lang="en-US" dirty="0" smtClean="0"/>
              <a:t> service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NuGet</a:t>
            </a:r>
            <a:r>
              <a:rPr lang="en-US" dirty="0"/>
              <a:t> packages: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Install-Package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RestBus.RabbitMQ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-Pre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PM&gt; Install-Package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RestBus.ServiceStack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Pre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4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Self-hosted </a:t>
            </a:r>
            <a:r>
              <a:rPr lang="en-US" b="1" dirty="0" err="1" smtClean="0"/>
              <a:t>ServiceStack</a:t>
            </a:r>
            <a:r>
              <a:rPr lang="en-US" dirty="0" smtClean="0"/>
              <a:t> service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HelloRequest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HelloResponse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400" dirty="0"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HelloService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Service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Any(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HelloRequest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request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HelloResponse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Result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"Hello,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request.Name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6675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Self-hosted </a:t>
            </a:r>
            <a:r>
              <a:rPr lang="en-US" b="1" dirty="0" err="1"/>
              <a:t>ServiceStack</a:t>
            </a:r>
            <a:r>
              <a:rPr lang="en-US" dirty="0"/>
              <a:t> service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AppHost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AppHostHttpListenerBase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AppHost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: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HttpListener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Self-Host"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HelloService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).Assembly)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  <a:b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Configure(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Funq.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Container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container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  <a:b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Routes</a:t>
            </a:r>
            <a:r>
              <a:rPr lang="en-US" sz="1800" dirty="0">
                <a:highlight>
                  <a:srgbClr val="FFFFFF"/>
                </a:highlight>
              </a:rPr>
              <a:t/>
            </a:r>
            <a:br>
              <a:rPr lang="en-US" sz="1800" dirty="0">
                <a:highlight>
                  <a:srgbClr val="FFFFFF"/>
                </a:highlight>
              </a:rPr>
            </a:b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Add&lt;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Hello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"/hello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Add&lt;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Hello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"/hello/{Name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9569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Self-hosted </a:t>
            </a:r>
            <a:r>
              <a:rPr lang="en-US" b="1" dirty="0" err="1"/>
              <a:t>ServiceStack</a:t>
            </a:r>
            <a:r>
              <a:rPr lang="en-US" dirty="0"/>
              <a:t> service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appHost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AppHost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appHost.Init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amqpUrl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"amqp:localhost:5672"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//AMQP URI for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RabbitMQ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server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serviceName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madagascar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//Uniquely identifies this service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msgMapper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BasicMessageMapper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amqpUrl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serviceName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subscriber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RestBusSubscriber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msgMapper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host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RestBusHost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(subscriber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host.Start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319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Client</a:t>
            </a:r>
            <a:r>
              <a:rPr lang="sk-SK" dirty="0" smtClean="0"/>
              <a:t> 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NuGet</a:t>
            </a:r>
            <a:r>
              <a:rPr lang="en-US" dirty="0" smtClean="0"/>
              <a:t> packages: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PM&gt; Install-Package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RestBus.RabbitMQ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-Pre</a:t>
            </a:r>
          </a:p>
        </p:txBody>
      </p:sp>
    </p:spTree>
    <p:extLst>
      <p:ext uri="{BB962C8B-B14F-4D97-AF65-F5344CB8AC3E}">
        <p14:creationId xmlns:p14="http://schemas.microsoft.com/office/powerpoint/2010/main" val="253954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amqpUrl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"amqp:localhost:5672"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AMQP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URI for </a:t>
            </a:r>
            <a:r>
              <a:rPr lang="en-US" sz="1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RabbitMQ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server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serviceName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madagascar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The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 identifier for the target service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RestBusClient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BasicMessageMapper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amqpUrl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serviceName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Get the </a:t>
            </a:r>
            <a:r>
              <a:rPr lang="en-US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 JSON format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RequestOptions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options=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RequestOptions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options.Headers.Add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"Accept"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"application/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800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Call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 /hello/random endpoint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response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client.GetAsync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hello/random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options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lient.Dispose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48303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 endpoint to </a:t>
            </a:r>
            <a:r>
              <a:rPr lang="en-US" dirty="0" err="1" smtClean="0"/>
              <a:t>RabbitMQ</a:t>
            </a:r>
            <a:r>
              <a:rPr lang="en-US" dirty="0" smtClean="0"/>
              <a:t> adapter</a:t>
            </a:r>
          </a:p>
          <a:p>
            <a:pPr lvl="1"/>
            <a:r>
              <a:rPr lang="en-US" dirty="0" smtClean="0"/>
              <a:t>Enables you to consume your </a:t>
            </a:r>
            <a:r>
              <a:rPr lang="en-US" i="1" dirty="0" smtClean="0"/>
              <a:t>Web API </a:t>
            </a:r>
            <a:r>
              <a:rPr lang="en-US" dirty="0" smtClean="0"/>
              <a:t>or </a:t>
            </a:r>
            <a:r>
              <a:rPr lang="en-US" i="1" dirty="0" err="1" smtClean="0"/>
              <a:t>ServiceStack</a:t>
            </a:r>
            <a:r>
              <a:rPr lang="en-US" dirty="0" smtClean="0"/>
              <a:t> endpoints via </a:t>
            </a:r>
            <a:r>
              <a:rPr lang="en-US" dirty="0" err="1" smtClean="0"/>
              <a:t>RabbitMQ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Developed by </a:t>
            </a:r>
            <a:r>
              <a:rPr lang="en-US" b="1" dirty="0"/>
              <a:t>Sunny </a:t>
            </a:r>
            <a:r>
              <a:rPr lang="en-US" b="1" dirty="0" err="1" smtClean="0"/>
              <a:t>Ahuwanya</a:t>
            </a:r>
            <a:endParaRPr lang="en-US" b="1" dirty="0" smtClean="0"/>
          </a:p>
          <a:p>
            <a:r>
              <a:rPr lang="en-US" dirty="0" smtClean="0"/>
              <a:t>Written in </a:t>
            </a:r>
            <a:r>
              <a:rPr lang="en-US" b="1" dirty="0" smtClean="0"/>
              <a:t>C#</a:t>
            </a:r>
          </a:p>
          <a:p>
            <a:r>
              <a:rPr lang="en-US" dirty="0" smtClean="0"/>
              <a:t>Open-source</a:t>
            </a:r>
          </a:p>
          <a:p>
            <a:r>
              <a:rPr lang="en-US" smtClean="0">
                <a:hlinkClick r:id="rId2"/>
              </a:rPr>
              <a:t>restbus.org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715" y="976207"/>
            <a:ext cx="265747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570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Zero configuration</a:t>
            </a:r>
          </a:p>
          <a:p>
            <a:r>
              <a:rPr lang="en-US" dirty="0" smtClean="0"/>
              <a:t>Use your existing Web Services</a:t>
            </a:r>
          </a:p>
          <a:p>
            <a:pPr lvl="1"/>
            <a:r>
              <a:rPr lang="en-US" dirty="0" err="1" smtClean="0"/>
              <a:t>HttpClient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RestBusClient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/>
              <a:t>Asynchronous operations</a:t>
            </a:r>
          </a:p>
          <a:p>
            <a:r>
              <a:rPr lang="en-US" dirty="0" smtClean="0"/>
              <a:t>Concurrent processing</a:t>
            </a:r>
          </a:p>
          <a:p>
            <a:r>
              <a:rPr lang="en-US" dirty="0" smtClean="0"/>
              <a:t>Horizontal scaling</a:t>
            </a:r>
          </a:p>
          <a:p>
            <a:r>
              <a:rPr lang="en-US" dirty="0" smtClean="0"/>
              <a:t>Fast</a:t>
            </a:r>
          </a:p>
          <a:p>
            <a:pPr lvl="1"/>
            <a:r>
              <a:rPr lang="en-US" dirty="0" err="1" smtClean="0"/>
              <a:t>RabbitMQ</a:t>
            </a:r>
            <a:r>
              <a:rPr lang="en-US" dirty="0" smtClean="0"/>
              <a:t> channel pooling</a:t>
            </a:r>
          </a:p>
          <a:p>
            <a:r>
              <a:rPr lang="en-US" dirty="0" smtClean="0"/>
              <a:t>Customizable</a:t>
            </a:r>
          </a:p>
          <a:p>
            <a:pPr lvl="1"/>
            <a:r>
              <a:rPr lang="en-US" dirty="0" smtClean="0"/>
              <a:t>Custom messaging </a:t>
            </a:r>
            <a:r>
              <a:rPr lang="en-US" dirty="0" err="1" smtClean="0"/>
              <a:t>beahvior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4167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IIS-hosted </a:t>
            </a:r>
            <a:r>
              <a:rPr lang="en-US" b="1" dirty="0" smtClean="0"/>
              <a:t>Web API</a:t>
            </a:r>
            <a:r>
              <a:rPr lang="en-US" dirty="0" smtClean="0"/>
              <a:t> service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NuGet</a:t>
            </a:r>
            <a:r>
              <a:rPr lang="en-US" dirty="0" smtClean="0"/>
              <a:t> packages: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PM&gt; Install-Package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RestBus.RabbitMQ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–Pre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PM&gt; Install-Package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RestBus.WebAPI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–Pre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584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IIS-hosted </a:t>
            </a:r>
            <a:r>
              <a:rPr lang="en-US" b="1" dirty="0" smtClean="0"/>
              <a:t>Web API</a:t>
            </a:r>
            <a:r>
              <a:rPr lang="en-US" dirty="0" smtClean="0"/>
              <a:t> service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Global.asax</a:t>
            </a:r>
            <a:r>
              <a:rPr lang="en-US" dirty="0" smtClean="0"/>
              <a:t> – </a:t>
            </a:r>
            <a:r>
              <a:rPr lang="en-US" b="1" dirty="0" err="1" smtClean="0"/>
              <a:t>Application_Start</a:t>
            </a:r>
            <a:r>
              <a:rPr lang="en-US" b="1" dirty="0" smtClean="0"/>
              <a:t>()</a:t>
            </a:r>
            <a:r>
              <a:rPr lang="en-US" dirty="0"/>
              <a:t>:</a:t>
            </a:r>
            <a:endParaRPr lang="en-US" dirty="0" smtClean="0"/>
          </a:p>
          <a:p>
            <a:endParaRPr lang="en-US" sz="19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9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RestBusHost</a:t>
            </a:r>
            <a:r>
              <a:rPr lang="en-U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host = 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Make </a:t>
            </a:r>
            <a:r>
              <a:rPr lang="en-US" sz="1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 a field in the </a:t>
            </a:r>
            <a:r>
              <a:rPr lang="en-US" sz="1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endParaRPr lang="en-US" sz="19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9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amqpUrl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"amqp:localhost:5672"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AMQP </a:t>
            </a:r>
            <a:r>
              <a:rPr lang="en-US" sz="1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URI for </a:t>
            </a:r>
            <a:r>
              <a:rPr lang="en-US" sz="19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RabbitMQ</a:t>
            </a:r>
            <a:r>
              <a:rPr lang="en-US" sz="1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server</a:t>
            </a:r>
            <a:endParaRPr lang="en-US" sz="19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serviceName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madagascar</a:t>
            </a:r>
            <a:r>
              <a:rPr lang="en-US" sz="1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Uniquely </a:t>
            </a:r>
            <a:r>
              <a:rPr lang="en-US" sz="1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identifies this </a:t>
            </a:r>
            <a:r>
              <a:rPr lang="en-US" sz="1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service</a:t>
            </a:r>
            <a:endParaRPr lang="en-US" sz="1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9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msgMapper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BasicMessageMapper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amqpUrl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serviceName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subscriber = 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RestBusSubscriber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msgMapper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9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en-U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 = 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RestBusHost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(subscriber, </a:t>
            </a:r>
            <a:r>
              <a:rPr lang="en-US" sz="1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GlobalConfiguration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.Configuration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host.Start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848618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IIS-hosted </a:t>
            </a:r>
            <a:r>
              <a:rPr lang="en-US" b="1" dirty="0" smtClean="0"/>
              <a:t>Web API</a:t>
            </a:r>
            <a:r>
              <a:rPr lang="en-US" dirty="0" smtClean="0"/>
              <a:t> service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Global.asax</a:t>
            </a:r>
            <a:r>
              <a:rPr lang="en-US" dirty="0" smtClean="0"/>
              <a:t> – </a:t>
            </a:r>
            <a:r>
              <a:rPr lang="en-US" b="1" dirty="0" err="1" smtClean="0"/>
              <a:t>Application_End</a:t>
            </a:r>
            <a:r>
              <a:rPr lang="en-US" b="1" dirty="0" smtClean="0"/>
              <a:t>()</a:t>
            </a:r>
            <a:r>
              <a:rPr lang="en-US" dirty="0" smtClean="0"/>
              <a:t>:</a:t>
            </a:r>
          </a:p>
          <a:p>
            <a:endParaRPr lang="en-US" sz="20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(host !=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host.Dispose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US" dirty="0" smtClean="0"/>
          </a:p>
          <a:p>
            <a:r>
              <a:rPr lang="en-US" dirty="0" smtClean="0"/>
              <a:t>C# 6.0:</a:t>
            </a:r>
          </a:p>
          <a:p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host?.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Dispose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885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Self-hosted </a:t>
            </a:r>
            <a:r>
              <a:rPr lang="en-US" b="1" dirty="0" smtClean="0"/>
              <a:t>Web API</a:t>
            </a:r>
            <a:r>
              <a:rPr lang="en-US" dirty="0" smtClean="0"/>
              <a:t> service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NuGet</a:t>
            </a:r>
            <a:r>
              <a:rPr lang="en-US" dirty="0"/>
              <a:t> packages: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Install-Package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Microsoft.AspNet.WebApi.OwinSelfHost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PM&gt; Install-Package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RestBus.RabbitMQ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-Pre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PM&gt; Install-Package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RestBus.WebApi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Pre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648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Self-hosted </a:t>
            </a:r>
            <a:r>
              <a:rPr lang="en-US" b="1" dirty="0"/>
              <a:t>Web API</a:t>
            </a:r>
            <a:r>
              <a:rPr lang="en-US" dirty="0"/>
              <a:t> service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ValuesController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ApiController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GET </a:t>
            </a:r>
            <a:r>
              <a:rPr lang="en-US" sz="1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/values</a:t>
            </a:r>
            <a:endParaRPr lang="en-US" sz="1600" dirty="0" smtClean="0">
              <a:highlight>
                <a:srgbClr val="FFFFFF"/>
              </a:highlight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Get() =&gt;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 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"value1"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"value2"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  <a:b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GET </a:t>
            </a:r>
            <a:r>
              <a:rPr lang="en-US" sz="1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/values/5</a:t>
            </a:r>
            <a:b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Get(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id) =&gt; 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"value"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POST </a:t>
            </a:r>
            <a:r>
              <a:rPr lang="en-US" sz="1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/values</a:t>
            </a:r>
            <a:b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Post([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FromBody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value) {}</a:t>
            </a:r>
            <a:b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PUT </a:t>
            </a:r>
            <a:r>
              <a:rPr lang="en-US" sz="1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/values/5</a:t>
            </a:r>
            <a:b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Put(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id, [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FromBody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{}</a:t>
            </a:r>
            <a:b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DELETE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/values/5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Delete(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id)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0571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Self-hosted </a:t>
            </a:r>
            <a:r>
              <a:rPr lang="en-US" b="1" dirty="0"/>
              <a:t>Web API</a:t>
            </a:r>
            <a:r>
              <a:rPr lang="en-US" dirty="0"/>
              <a:t> service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Startup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HttpConfiguration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HttpConfiguration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b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HttpConfiguration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Configuration(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IAppBuilder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appBuilder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  <a:b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Configure Web API for self-host.</a:t>
            </a:r>
            <a:b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config.Routes.MapHttpRoute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DefaultApi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routeTemplate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/{controller}/{id}"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id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RouteParameter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.Optional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appBuilder.UseWebApi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85828929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1314</TotalTime>
  <Words>663</Words>
  <Application>Microsoft Office PowerPoint</Application>
  <PresentationFormat>Widescreen</PresentationFormat>
  <Paragraphs>174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 Light</vt:lpstr>
      <vt:lpstr>Consolas</vt:lpstr>
      <vt:lpstr>Courier New</vt:lpstr>
      <vt:lpstr>Wingdings</vt:lpstr>
      <vt:lpstr>Metropolitan</vt:lpstr>
      <vt:lpstr>RestBus</vt:lpstr>
      <vt:lpstr>About</vt:lpstr>
      <vt:lpstr>Features</vt:lpstr>
      <vt:lpstr>IIS-hosted Web API service (1)</vt:lpstr>
      <vt:lpstr>IIS-hosted Web API service (2)</vt:lpstr>
      <vt:lpstr>IIS-hosted Web API service (3)</vt:lpstr>
      <vt:lpstr>Self-hosted Web API service (1)</vt:lpstr>
      <vt:lpstr>Self-hosted Web API service (2)</vt:lpstr>
      <vt:lpstr>Self-hosted Web API service (3)</vt:lpstr>
      <vt:lpstr>Self-hosted Web API service (4)</vt:lpstr>
      <vt:lpstr>IIS-hosted ServiceStack service (1)</vt:lpstr>
      <vt:lpstr>IIS-hosted ServiceStack service (2)</vt:lpstr>
      <vt:lpstr>IIS-hosted ServiceStack service (3)</vt:lpstr>
      <vt:lpstr>Self-hosted ServiceStack service (1)</vt:lpstr>
      <vt:lpstr>Self-hosted ServiceStack service (2)</vt:lpstr>
      <vt:lpstr>Self-hosted ServiceStack service (3)</vt:lpstr>
      <vt:lpstr>Self-hosted ServiceStack service (4)</vt:lpstr>
      <vt:lpstr>Client (1)</vt:lpstr>
      <vt:lpstr>Client 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RestBus</dc:title>
  <dc:creator>Lukas</dc:creator>
  <cp:lastModifiedBy>Lukas</cp:lastModifiedBy>
  <cp:revision>34</cp:revision>
  <dcterms:created xsi:type="dcterms:W3CDTF">2015-11-08T17:39:05Z</dcterms:created>
  <dcterms:modified xsi:type="dcterms:W3CDTF">2015-11-11T14:17:35Z</dcterms:modified>
</cp:coreProperties>
</file>