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1517" autoAdjust="0"/>
    <p:restoredTop sz="86358" autoAdjust="0"/>
  </p:normalViewPr>
  <p:slideViewPr>
    <p:cSldViewPr>
      <p:cViewPr varScale="1">
        <p:scale>
          <a:sx n="46" d="100"/>
          <a:sy n="46" d="100"/>
        </p:scale>
        <p:origin x="-91" y="-5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43B90-25FA-436D-B498-8BA086AF175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86B54-5002-4B7B-A14D-4DBA8313D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9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Module 2/3 Final Project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Northwind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: Module 2/3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Bronwen</a:t>
            </a:r>
            <a:r>
              <a:rPr lang="en-US" baseline="0" dirty="0" smtClean="0"/>
              <a:t> Cohn-</a:t>
            </a:r>
            <a:r>
              <a:rPr lang="en-US" baseline="0" dirty="0" err="1" smtClean="0"/>
              <a:t>Cort</a:t>
            </a:r>
            <a:endParaRPr lang="en-US" baseline="0" dirty="0" smtClean="0"/>
          </a:p>
          <a:p>
            <a:r>
              <a:rPr lang="en-US" dirty="0" smtClean="0"/>
              <a:t>October/December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Hypothesis #1: Comparing Discounts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133600"/>
            <a:ext cx="5098473" cy="35052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z="1200" b="0" smtClean="0"/>
              <a:pPr algn="r"/>
              <a:t>2</a:t>
            </a:fld>
            <a:endParaRPr lang="en-US" sz="12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Module 2/3 Final Project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a customer received a discount,</a:t>
            </a:r>
            <a:r>
              <a:rPr lang="en-US" baseline="0" dirty="0" smtClean="0"/>
              <a:t> they ordered more of that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larger, 25%, discount does not mean more product was sold compared to a smaller (e.g., 5%) discount.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Hypothesis #2:</a:t>
            </a:r>
            <a:r>
              <a:rPr lang="en-US" baseline="0" dirty="0" smtClean="0"/>
              <a:t> </a:t>
            </a:r>
            <a:r>
              <a:rPr lang="en-US" dirty="0" smtClean="0"/>
              <a:t>Seasonal Freight Charges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Freight Charges when Shipping to Customers in Winter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4507274" cy="309875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Freight Charges when Shipping During the Rest of the Year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819400"/>
            <a:ext cx="4343400" cy="2895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#3: Shipping Charges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shipping companies’ freight costs are comparable.</a:t>
            </a:r>
          </a:p>
          <a:p>
            <a:r>
              <a:rPr lang="en-US" dirty="0" smtClean="0"/>
              <a:t>United Package (in the database as #2) and Federal Shipping (as #3)</a:t>
            </a:r>
            <a:r>
              <a:rPr lang="en-US" dirty="0" smtClean="0"/>
              <a:t> </a:t>
            </a:r>
            <a:r>
              <a:rPr lang="en-US" dirty="0" smtClean="0"/>
              <a:t>are especially </a:t>
            </a:r>
            <a:r>
              <a:rPr lang="en-US" dirty="0" smtClean="0"/>
              <a:t>similar.</a:t>
            </a:r>
          </a:p>
          <a:p>
            <a:r>
              <a:rPr lang="en-US" dirty="0" smtClean="0"/>
              <a:t>The highest shipping costs are found with United Package and Federal Shipping, so look into Speedy Express (#1)’s rates at the upper end.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#4: Out-of-Stock</a:t>
            </a:r>
            <a:r>
              <a:rPr lang="en-US" baseline="0" dirty="0" smtClean="0"/>
              <a:t>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price of orders that contain items that are out of stock or have been discontinued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Ultimately, the total amount</a:t>
            </a:r>
            <a:r>
              <a:rPr lang="en-US" baseline="0" dirty="0" smtClean="0"/>
              <a:t> paid for an order is barely affected by whether an item is out of stock or discontinued.</a:t>
            </a:r>
          </a:p>
          <a:p>
            <a:r>
              <a:rPr lang="en-US" dirty="0" smtClean="0"/>
              <a:t>Combined with the earlier information on discount offers, this may mean</a:t>
            </a:r>
            <a:r>
              <a:rPr lang="en-US" baseline="0" dirty="0" smtClean="0"/>
              <a:t> that there is no reason to sell out-of-stock or discontinued products at any significant discount.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Questions?</a:t>
            </a:r>
          </a:p>
          <a:p>
            <a:pPr marL="0" indent="0">
              <a:buNone/>
            </a:pPr>
            <a:r>
              <a:rPr lang="en-US" dirty="0" smtClean="0"/>
              <a:t>Also, credit to </a:t>
            </a:r>
            <a:r>
              <a:rPr lang="en-US" sz="24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24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user</a:t>
            </a:r>
            <a:r>
              <a:rPr lang="en-US" sz="240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arseniyturin</a:t>
            </a:r>
            <a:r>
              <a:rPr lang="en-US" sz="240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Special</a:t>
            </a:r>
            <a:r>
              <a:rPr lang="en-US" baseline="0" dirty="0" smtClean="0"/>
              <a:t> thanks</a:t>
            </a:r>
            <a:r>
              <a:rPr lang="en-US" dirty="0" smtClean="0"/>
              <a:t> to</a:t>
            </a:r>
            <a:r>
              <a:rPr lang="en-US" baseline="0" dirty="0" smtClean="0"/>
              <a:t> </a:t>
            </a:r>
            <a:r>
              <a:rPr lang="en-US" baseline="0" dirty="0" smtClean="0"/>
              <a:t>Lead Instructor </a:t>
            </a:r>
            <a:r>
              <a:rPr lang="en-US" baseline="0" dirty="0" smtClean="0"/>
              <a:t>Eli.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Cohn-Cort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Module 2/3 Final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204</TotalTime>
  <Words>271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Northwind DATAset: Module 2/3 Final Project</vt:lpstr>
      <vt:lpstr>Hypothesis #1: Comparing Discounts</vt:lpstr>
      <vt:lpstr>Hypothesis #2: Seasonal Freight Charges</vt:lpstr>
      <vt:lpstr>Hypothesis #3: Shipping Charges</vt:lpstr>
      <vt:lpstr>Hypothesis #4: Out-of-Stock Items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 Module 2 Final Project</dc:title>
  <dc:creator>Bronwen</dc:creator>
  <cp:lastModifiedBy>Bronwen</cp:lastModifiedBy>
  <cp:revision>14</cp:revision>
  <dcterms:created xsi:type="dcterms:W3CDTF">2006-08-16T00:00:00Z</dcterms:created>
  <dcterms:modified xsi:type="dcterms:W3CDTF">2019-12-13T16:45:40Z</dcterms:modified>
</cp:coreProperties>
</file>