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9" r:id="rId3"/>
    <p:sldId id="256" r:id="rId4"/>
    <p:sldId id="298" r:id="rId5"/>
    <p:sldId id="294" r:id="rId6"/>
    <p:sldId id="297" r:id="rId7"/>
    <p:sldId id="296" r:id="rId8"/>
    <p:sldId id="257" r:id="rId9"/>
    <p:sldId id="260" r:id="rId10"/>
    <p:sldId id="292" r:id="rId11"/>
    <p:sldId id="29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3" r:id="rId31"/>
    <p:sldId id="285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8100"/>
    <a:srgbClr val="EBE600"/>
    <a:srgbClr val="1F497D"/>
    <a:srgbClr val="FFFFFF"/>
    <a:srgbClr val="00CC66"/>
    <a:srgbClr val="08BC2A"/>
    <a:srgbClr val="0AE434"/>
    <a:srgbClr val="17F541"/>
    <a:srgbClr val="19F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580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FDC-F2C4-464B-9BAC-FAE7AFB0E25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2206" y="845820"/>
            <a:ext cx="3879588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spc="-3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itchFamily="82" charset="0"/>
                <a:ea typeface="Arial Unicode MS" pitchFamily="34" charset="-128"/>
                <a:cs typeface="Arial Unicode MS" pitchFamily="34" charset="-128"/>
              </a:rPr>
              <a:t>Bat</a:t>
            </a:r>
            <a:endParaRPr lang="en-US" sz="19900" spc="-300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Bauhaus 93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1202" y="2802625"/>
            <a:ext cx="3241593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spc="-3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itchFamily="82" charset="0"/>
                <a:ea typeface="Arial Unicode MS" pitchFamily="34" charset="-128"/>
                <a:cs typeface="Arial Unicode MS" pitchFamily="34" charset="-128"/>
              </a:rPr>
              <a:t>Hit</a:t>
            </a:r>
            <a:endParaRPr lang="en-IN" sz="19900" spc="-3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Bauhaus 93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ck Arc 1">
            <a:extLst>
              <a:ext uri="{FF2B5EF4-FFF2-40B4-BE49-F238E27FC236}">
                <a16:creationId xmlns="" xmlns:a16="http://schemas.microsoft.com/office/drawing/2014/main" id="{50F54194-7244-4A73-A53A-5DF7B86F498D}"/>
              </a:ext>
            </a:extLst>
          </p:cNvPr>
          <p:cNvSpPr/>
          <p:nvPr/>
        </p:nvSpPr>
        <p:spPr>
          <a:xfrm>
            <a:off x="3131820" y="1988820"/>
            <a:ext cx="2880360" cy="2880360"/>
          </a:xfrm>
          <a:prstGeom prst="blockArc">
            <a:avLst>
              <a:gd name="adj1" fmla="val 10800000"/>
              <a:gd name="adj2" fmla="val 9838672"/>
              <a:gd name="adj3" fmla="val 9265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/>
          <p:cNvSpPr/>
          <p:nvPr/>
        </p:nvSpPr>
        <p:spPr>
          <a:xfrm rot="19800000">
            <a:off x="2995083" y="2861428"/>
            <a:ext cx="636815" cy="636815"/>
          </a:xfrm>
          <a:prstGeom prst="rtTriangl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 rot="19894297">
            <a:off x="4248150" y="2590925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 rot="17100000">
            <a:off x="4846746" y="3081389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2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51910" y="2708910"/>
            <a:ext cx="1440180" cy="1440180"/>
          </a:xfrm>
          <a:prstGeom prst="ellipse">
            <a:avLst/>
          </a:prstGeom>
          <a:solidFill>
            <a:srgbClr val="FF0000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59DB4196-0687-4E82-A4C2-1855B40742C9}"/>
              </a:ext>
            </a:extLst>
          </p:cNvPr>
          <p:cNvSpPr/>
          <p:nvPr/>
        </p:nvSpPr>
        <p:spPr>
          <a:xfrm>
            <a:off x="3813175" y="2673350"/>
            <a:ext cx="1517650" cy="15113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1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eakfast, dinner, eat, eatery, eating, food, fork, kitchen, mall, menu,  restaurant, spoon icon">
            <a:extLst>
              <a:ext uri="{FF2B5EF4-FFF2-40B4-BE49-F238E27FC236}">
                <a16:creationId xmlns="" xmlns:a16="http://schemas.microsoft.com/office/drawing/2014/main" id="{134BC9E7-1648-4284-8F8B-F48D3A77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7593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8FF52E4B-F4AD-49B2-ADC5-256CFA6FC62C}"/>
              </a:ext>
            </a:extLst>
          </p:cNvPr>
          <p:cNvSpPr/>
          <p:nvPr/>
        </p:nvSpPr>
        <p:spPr>
          <a:xfrm>
            <a:off x="4061006" y="3021337"/>
            <a:ext cx="303580" cy="1138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7A457185-7D9B-4F78-8A69-D2072A09BBEE}"/>
              </a:ext>
            </a:extLst>
          </p:cNvPr>
          <p:cNvSpPr/>
          <p:nvPr/>
        </p:nvSpPr>
        <p:spPr>
          <a:xfrm>
            <a:off x="4799685" y="2983390"/>
            <a:ext cx="210465" cy="121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sh can,garbage can,rubbish bin icon - Buy this stock vector and explore  similar vectors at Adobe Stock | Adobe Stock">
            <a:extLst>
              <a:ext uri="{FF2B5EF4-FFF2-40B4-BE49-F238E27FC236}">
                <a16:creationId xmlns="" xmlns:a16="http://schemas.microsoft.com/office/drawing/2014/main" id="{6AC0D9C4-4466-472E-B18A-1B3485F6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865" y="696780"/>
            <a:ext cx="4762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C90FD948-D8A7-44C8-B812-1049E19BDCCC}"/>
              </a:ext>
            </a:extLst>
          </p:cNvPr>
          <p:cNvSpPr>
            <a:spLocks/>
          </p:cNvSpPr>
          <p:nvPr/>
        </p:nvSpPr>
        <p:spPr>
          <a:xfrm>
            <a:off x="3661260" y="2214680"/>
            <a:ext cx="2124810" cy="2580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5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BB9A665-68B6-4A50-A463-D808E77EBC3A}"/>
              </a:ext>
            </a:extLst>
          </p:cNvPr>
          <p:cNvGrpSpPr/>
          <p:nvPr/>
        </p:nvGrpSpPr>
        <p:grpSpPr>
          <a:xfrm>
            <a:off x="3206015" y="2673350"/>
            <a:ext cx="2032740" cy="1511300"/>
            <a:chOff x="3206015" y="2673350"/>
            <a:chExt cx="2032740" cy="15113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83DB1C8D-34C1-4F43-9AEF-3E14743EEFF9}"/>
                </a:ext>
              </a:extLst>
            </p:cNvPr>
            <p:cNvSpPr/>
            <p:nvPr/>
          </p:nvSpPr>
          <p:spPr>
            <a:xfrm rot="5400000">
              <a:off x="3646428" y="2318465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DB98CEC5-767D-492A-A315-5BB4560B0615}"/>
                </a:ext>
              </a:extLst>
            </p:cNvPr>
            <p:cNvSpPr/>
            <p:nvPr/>
          </p:nvSpPr>
          <p:spPr>
            <a:xfrm rot="5400000">
              <a:off x="3647942" y="2810946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3EB5E80A-68F6-4147-BCFF-F74DA3DB3E46}"/>
                </a:ext>
              </a:extLst>
            </p:cNvPr>
            <p:cNvSpPr/>
            <p:nvPr/>
          </p:nvSpPr>
          <p:spPr>
            <a:xfrm rot="5400000">
              <a:off x="3646428" y="3303427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C09CA0B7-DD08-4A0C-8031-8221863EB4B6}"/>
                </a:ext>
              </a:extLst>
            </p:cNvPr>
            <p:cNvGrpSpPr/>
            <p:nvPr/>
          </p:nvGrpSpPr>
          <p:grpSpPr>
            <a:xfrm>
              <a:off x="4496105" y="2673350"/>
              <a:ext cx="742650" cy="1511300"/>
              <a:chOff x="4545290" y="1881188"/>
              <a:chExt cx="742650" cy="170746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="" xmlns:a16="http://schemas.microsoft.com/office/drawing/2014/main" id="{176F5D69-CC78-4939-AFF5-F034C6E99C75}"/>
                  </a:ext>
                </a:extLst>
              </p:cNvPr>
              <p:cNvSpPr/>
              <p:nvPr/>
            </p:nvSpPr>
            <p:spPr>
              <a:xfrm>
                <a:off x="4732702" y="1881188"/>
                <a:ext cx="379538" cy="1707469"/>
              </a:xfrm>
              <a:prstGeom prst="roundRect">
                <a:avLst>
                  <a:gd name="adj" fmla="val 389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="" xmlns:a16="http://schemas.microsoft.com/office/drawing/2014/main" id="{1E96A16F-B596-4FBA-B592-5FC334CF80DF}"/>
                  </a:ext>
                </a:extLst>
              </p:cNvPr>
              <p:cNvSpPr/>
              <p:nvPr/>
            </p:nvSpPr>
            <p:spPr>
              <a:xfrm rot="8100000">
                <a:off x="4545290" y="2017285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7EDBA7E2-0AE8-47A3-92EA-137D8F358368}"/>
                  </a:ext>
                </a:extLst>
              </p:cNvPr>
              <p:cNvSpPr/>
              <p:nvPr/>
            </p:nvSpPr>
            <p:spPr>
              <a:xfrm rot="8100000">
                <a:off x="4796592" y="3022746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08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3C1B8B-E02B-4818-96B2-9BF08A7E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8" y="2854760"/>
            <a:ext cx="1124107" cy="11050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678A86C-6BC7-45F6-8B5A-F11EAEB83302}"/>
              </a:ext>
            </a:extLst>
          </p:cNvPr>
          <p:cNvSpPr/>
          <p:nvPr/>
        </p:nvSpPr>
        <p:spPr>
          <a:xfrm>
            <a:off x="2635610" y="3429000"/>
            <a:ext cx="758950" cy="755650"/>
          </a:xfrm>
          <a:prstGeom prst="roundRect">
            <a:avLst>
              <a:gd name="adj" fmla="val 6259"/>
            </a:avLst>
          </a:prstGeom>
          <a:solidFill>
            <a:srgbClr val="FFEFCF"/>
          </a:solidFill>
          <a:ln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1D584BE-0950-4B76-BAF0-054E324A1ECE}"/>
              </a:ext>
            </a:extLst>
          </p:cNvPr>
          <p:cNvGrpSpPr/>
          <p:nvPr/>
        </p:nvGrpSpPr>
        <p:grpSpPr>
          <a:xfrm>
            <a:off x="6463716" y="1877533"/>
            <a:ext cx="755650" cy="755650"/>
            <a:chOff x="4572000" y="2673350"/>
            <a:chExt cx="755650" cy="755650"/>
          </a:xfrm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7CF64681-4B56-48E5-8473-9C2EEF5315A1}"/>
                </a:ext>
              </a:extLst>
            </p:cNvPr>
            <p:cNvSpPr/>
            <p:nvPr/>
          </p:nvSpPr>
          <p:spPr>
            <a:xfrm>
              <a:off x="4572000" y="2673350"/>
              <a:ext cx="755650" cy="755650"/>
            </a:xfrm>
            <a:prstGeom prst="roundRect">
              <a:avLst/>
            </a:prstGeom>
            <a:solidFill>
              <a:srgbClr val="FFE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FEC3FF94-A7BD-49A1-9D72-854FC6DF720B}"/>
                </a:ext>
              </a:extLst>
            </p:cNvPr>
            <p:cNvSpPr/>
            <p:nvPr/>
          </p:nvSpPr>
          <p:spPr>
            <a:xfrm>
              <a:off x="4652294" y="2753295"/>
              <a:ext cx="598362" cy="595760"/>
            </a:xfrm>
            <a:prstGeom prst="roundRect">
              <a:avLst>
                <a:gd name="adj" fmla="val 10671"/>
              </a:avLst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39E6E6C5-8ECD-4AC2-9314-A0D9C7964A9D}"/>
              </a:ext>
            </a:extLst>
          </p:cNvPr>
          <p:cNvSpPr/>
          <p:nvPr/>
        </p:nvSpPr>
        <p:spPr>
          <a:xfrm>
            <a:off x="1991570" y="1881188"/>
            <a:ext cx="758950" cy="755650"/>
          </a:xfrm>
          <a:prstGeom prst="roundRect">
            <a:avLst>
              <a:gd name="adj" fmla="val 625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0607648-5214-4A6A-9269-7EE828B6459D}"/>
              </a:ext>
            </a:extLst>
          </p:cNvPr>
          <p:cNvGrpSpPr/>
          <p:nvPr/>
        </p:nvGrpSpPr>
        <p:grpSpPr>
          <a:xfrm>
            <a:off x="1631372" y="4728436"/>
            <a:ext cx="775028" cy="729780"/>
            <a:chOff x="4570242" y="2687384"/>
            <a:chExt cx="775028" cy="729780"/>
          </a:xfrm>
        </p:grpSpPr>
        <p:sp>
          <p:nvSpPr>
            <p:cNvPr id="2" name="Flowchart: Off-page Connector 1">
              <a:extLst>
                <a:ext uri="{FF2B5EF4-FFF2-40B4-BE49-F238E27FC236}">
                  <a16:creationId xmlns="" xmlns:a16="http://schemas.microsoft.com/office/drawing/2014/main" id="{022A41D4-8D7D-4F11-AE22-07A76C42B5C5}"/>
                </a:ext>
              </a:extLst>
            </p:cNvPr>
            <p:cNvSpPr/>
            <p:nvPr/>
          </p:nvSpPr>
          <p:spPr>
            <a:xfrm>
              <a:off x="4570727" y="2687384"/>
              <a:ext cx="774543" cy="729780"/>
            </a:xfrm>
            <a:prstGeom prst="flowChartOffpageConnector">
              <a:avLst/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Off-page Connector 11">
              <a:extLst>
                <a:ext uri="{FF2B5EF4-FFF2-40B4-BE49-F238E27FC236}">
                  <a16:creationId xmlns="" xmlns:a16="http://schemas.microsoft.com/office/drawing/2014/main" id="{BC8BA1D5-5BDD-451B-8FE5-5776D661984E}"/>
                </a:ext>
              </a:extLst>
            </p:cNvPr>
            <p:cNvSpPr/>
            <p:nvPr/>
          </p:nvSpPr>
          <p:spPr>
            <a:xfrm>
              <a:off x="4620096" y="2733900"/>
              <a:ext cx="675804" cy="636748"/>
            </a:xfrm>
            <a:prstGeom prst="flowChartOffpageConnector">
              <a:avLst/>
            </a:prstGeom>
            <a:noFill/>
            <a:ln w="9525">
              <a:solidFill>
                <a:srgbClr val="FBA6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="" xmlns:a16="http://schemas.microsoft.com/office/drawing/2014/main" id="{8EF4A54E-54C3-4523-AEA9-926E131C3E87}"/>
                </a:ext>
              </a:extLst>
            </p:cNvPr>
            <p:cNvSpPr/>
            <p:nvPr/>
          </p:nvSpPr>
          <p:spPr>
            <a:xfrm>
              <a:off x="4570242" y="2687384"/>
              <a:ext cx="774543" cy="729780"/>
            </a:xfrm>
            <a:prstGeom prst="flowChartOffpageConnector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Flowchart: Off-page Connector 16">
            <a:extLst>
              <a:ext uri="{FF2B5EF4-FFF2-40B4-BE49-F238E27FC236}">
                <a16:creationId xmlns="" xmlns:a16="http://schemas.microsoft.com/office/drawing/2014/main" id="{135B49B5-57F3-46FC-A1B0-9359315003EB}"/>
              </a:ext>
            </a:extLst>
          </p:cNvPr>
          <p:cNvSpPr/>
          <p:nvPr/>
        </p:nvSpPr>
        <p:spPr>
          <a:xfrm>
            <a:off x="3822019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EFCF"/>
          </a:solidFill>
          <a:ln w="38100"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="" xmlns:a16="http://schemas.microsoft.com/office/drawing/2014/main" id="{E737D2D3-78EF-4E68-B92A-064A22C23820}"/>
              </a:ext>
            </a:extLst>
          </p:cNvPr>
          <p:cNvSpPr/>
          <p:nvPr/>
        </p:nvSpPr>
        <p:spPr>
          <a:xfrm>
            <a:off x="3917987" y="2769680"/>
            <a:ext cx="1313692" cy="13186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BA6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="" xmlns:a16="http://schemas.microsoft.com/office/drawing/2014/main" id="{6F2D6C6C-F6B2-4AD6-A355-88D152E7ABBE}"/>
              </a:ext>
            </a:extLst>
          </p:cNvPr>
          <p:cNvSpPr/>
          <p:nvPr/>
        </p:nvSpPr>
        <p:spPr>
          <a:xfrm>
            <a:off x="3813176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="" xmlns:a16="http://schemas.microsoft.com/office/drawing/2014/main" id="{79F1B147-DA1D-4AF8-951E-F8176B89679F}"/>
              </a:ext>
            </a:extLst>
          </p:cNvPr>
          <p:cNvSpPr/>
          <p:nvPr/>
        </p:nvSpPr>
        <p:spPr>
          <a:xfrm>
            <a:off x="3813175" y="2673351"/>
            <a:ext cx="1514475" cy="1211020"/>
          </a:xfrm>
          <a:prstGeom prst="wedgeEllipseCallout">
            <a:avLst>
              <a:gd name="adj1" fmla="val 394"/>
              <a:gd name="adj2" fmla="val 741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3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532DB011-E88D-4B95-B5E6-96CC2D277837}"/>
              </a:ext>
            </a:extLst>
          </p:cNvPr>
          <p:cNvSpPr/>
          <p:nvPr/>
        </p:nvSpPr>
        <p:spPr>
          <a:xfrm>
            <a:off x="4344315" y="2664740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90B2765F-ADB7-44D8-940A-CB41C96B4176}"/>
              </a:ext>
            </a:extLst>
          </p:cNvPr>
          <p:cNvSpPr/>
          <p:nvPr/>
        </p:nvSpPr>
        <p:spPr>
          <a:xfrm rot="5400000">
            <a:off x="4345445" y="2669045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C3914B-9583-47E8-B98E-4081628F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54" y="2806228"/>
            <a:ext cx="1190791" cy="1181265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="" xmlns:a16="http://schemas.microsoft.com/office/drawing/2014/main" id="{A9CB7D6B-1111-45B7-9BE6-9F6A4DE67728}"/>
              </a:ext>
            </a:extLst>
          </p:cNvPr>
          <p:cNvSpPr/>
          <p:nvPr/>
        </p:nvSpPr>
        <p:spPr>
          <a:xfrm>
            <a:off x="3949699" y="2870507"/>
            <a:ext cx="1244602" cy="1116986"/>
          </a:xfrm>
          <a:prstGeom prst="hear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  <a:ln w="5715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0"/>
          <p:cNvSpPr/>
          <p:nvPr/>
        </p:nvSpPr>
        <p:spPr>
          <a:xfrm>
            <a:off x="1124793" y="939563"/>
            <a:ext cx="4920855" cy="4905345"/>
          </a:xfrm>
          <a:custGeom>
            <a:avLst/>
            <a:gdLst>
              <a:gd name="connsiteX0" fmla="*/ 0 w 3600450"/>
              <a:gd name="connsiteY0" fmla="*/ 1800225 h 3600450"/>
              <a:gd name="connsiteX1" fmla="*/ 1800225 w 3600450"/>
              <a:gd name="connsiteY1" fmla="*/ 0 h 3600450"/>
              <a:gd name="connsiteX2" fmla="*/ 3600450 w 3600450"/>
              <a:gd name="connsiteY2" fmla="*/ 1800225 h 3600450"/>
              <a:gd name="connsiteX3" fmla="*/ 1800225 w 3600450"/>
              <a:gd name="connsiteY3" fmla="*/ 3600450 h 3600450"/>
              <a:gd name="connsiteX4" fmla="*/ 0 w 3600450"/>
              <a:gd name="connsiteY4" fmla="*/ 1800225 h 3600450"/>
              <a:gd name="connsiteX0" fmla="*/ 0 w 3607087"/>
              <a:gd name="connsiteY0" fmla="*/ 1980882 h 3781107"/>
              <a:gd name="connsiteX1" fmla="*/ 1800225 w 3607087"/>
              <a:gd name="connsiteY1" fmla="*/ 180657 h 3781107"/>
              <a:gd name="connsiteX2" fmla="*/ 2387150 w 3607087"/>
              <a:gd name="connsiteY2" fmla="*/ 266521 h 3781107"/>
              <a:gd name="connsiteX3" fmla="*/ 3600450 w 3607087"/>
              <a:gd name="connsiteY3" fmla="*/ 1980882 h 3781107"/>
              <a:gd name="connsiteX4" fmla="*/ 1800225 w 3607087"/>
              <a:gd name="connsiteY4" fmla="*/ 3781107 h 3781107"/>
              <a:gd name="connsiteX5" fmla="*/ 0 w 3607087"/>
              <a:gd name="connsiteY5" fmla="*/ 1980882 h 3781107"/>
              <a:gd name="connsiteX0" fmla="*/ 0 w 3811651"/>
              <a:gd name="connsiteY0" fmla="*/ 1980882 h 3781394"/>
              <a:gd name="connsiteX1" fmla="*/ 1800225 w 3811651"/>
              <a:gd name="connsiteY1" fmla="*/ 180657 h 3781394"/>
              <a:gd name="connsiteX2" fmla="*/ 2387150 w 3811651"/>
              <a:gd name="connsiteY2" fmla="*/ 266521 h 3781394"/>
              <a:gd name="connsiteX3" fmla="*/ 3806071 w 3811651"/>
              <a:gd name="connsiteY3" fmla="*/ 2105501 h 3781394"/>
              <a:gd name="connsiteX4" fmla="*/ 1800225 w 3811651"/>
              <a:gd name="connsiteY4" fmla="*/ 3781107 h 3781394"/>
              <a:gd name="connsiteX5" fmla="*/ 0 w 3811651"/>
              <a:gd name="connsiteY5" fmla="*/ 1980882 h 3781394"/>
              <a:gd name="connsiteX0" fmla="*/ 0 w 3811651"/>
              <a:gd name="connsiteY0" fmla="*/ 1980882 h 3783520"/>
              <a:gd name="connsiteX1" fmla="*/ 1800225 w 3811651"/>
              <a:gd name="connsiteY1" fmla="*/ 180657 h 3783520"/>
              <a:gd name="connsiteX2" fmla="*/ 2387150 w 3811651"/>
              <a:gd name="connsiteY2" fmla="*/ 266521 h 3783520"/>
              <a:gd name="connsiteX3" fmla="*/ 3806071 w 3811651"/>
              <a:gd name="connsiteY3" fmla="*/ 2105501 h 3783520"/>
              <a:gd name="connsiteX4" fmla="*/ 1800225 w 3811651"/>
              <a:gd name="connsiteY4" fmla="*/ 3781107 h 3783520"/>
              <a:gd name="connsiteX5" fmla="*/ 0 w 3811651"/>
              <a:gd name="connsiteY5" fmla="*/ 1980882 h 3783520"/>
              <a:gd name="connsiteX0" fmla="*/ 0 w 3811651"/>
              <a:gd name="connsiteY0" fmla="*/ 1980882 h 3781122"/>
              <a:gd name="connsiteX1" fmla="*/ 1800225 w 3811651"/>
              <a:gd name="connsiteY1" fmla="*/ 180657 h 3781122"/>
              <a:gd name="connsiteX2" fmla="*/ 2387150 w 3811651"/>
              <a:gd name="connsiteY2" fmla="*/ 266521 h 3781122"/>
              <a:gd name="connsiteX3" fmla="*/ 3806071 w 3811651"/>
              <a:gd name="connsiteY3" fmla="*/ 2105501 h 3781122"/>
              <a:gd name="connsiteX4" fmla="*/ 1800225 w 3811651"/>
              <a:gd name="connsiteY4" fmla="*/ 3781107 h 3781122"/>
              <a:gd name="connsiteX5" fmla="*/ 0 w 3811651"/>
              <a:gd name="connsiteY5" fmla="*/ 1980882 h 3781122"/>
              <a:gd name="connsiteX0" fmla="*/ 0 w 3811651"/>
              <a:gd name="connsiteY0" fmla="*/ 2181114 h 3981350"/>
              <a:gd name="connsiteX1" fmla="*/ 1800225 w 3811651"/>
              <a:gd name="connsiteY1" fmla="*/ 106728 h 3981350"/>
              <a:gd name="connsiteX2" fmla="*/ 2387150 w 3811651"/>
              <a:gd name="connsiteY2" fmla="*/ 466753 h 3981350"/>
              <a:gd name="connsiteX3" fmla="*/ 3806071 w 3811651"/>
              <a:gd name="connsiteY3" fmla="*/ 2305733 h 3981350"/>
              <a:gd name="connsiteX4" fmla="*/ 1800225 w 3811651"/>
              <a:gd name="connsiteY4" fmla="*/ 3981339 h 3981350"/>
              <a:gd name="connsiteX5" fmla="*/ 0 w 3811651"/>
              <a:gd name="connsiteY5" fmla="*/ 2181114 h 3981350"/>
              <a:gd name="connsiteX0" fmla="*/ 0 w 3811651"/>
              <a:gd name="connsiteY0" fmla="*/ 2181114 h 3981350"/>
              <a:gd name="connsiteX1" fmla="*/ 1800225 w 3811651"/>
              <a:gd name="connsiteY1" fmla="*/ 106728 h 3981350"/>
              <a:gd name="connsiteX2" fmla="*/ 2387150 w 3811651"/>
              <a:gd name="connsiteY2" fmla="*/ 466753 h 3981350"/>
              <a:gd name="connsiteX3" fmla="*/ 3806071 w 3811651"/>
              <a:gd name="connsiteY3" fmla="*/ 2305733 h 3981350"/>
              <a:gd name="connsiteX4" fmla="*/ 1800225 w 3811651"/>
              <a:gd name="connsiteY4" fmla="*/ 3981339 h 3981350"/>
              <a:gd name="connsiteX5" fmla="*/ 0 w 3811651"/>
              <a:gd name="connsiteY5" fmla="*/ 2181114 h 3981350"/>
              <a:gd name="connsiteX0" fmla="*/ 0 w 3811651"/>
              <a:gd name="connsiteY0" fmla="*/ 2126036 h 3926272"/>
              <a:gd name="connsiteX1" fmla="*/ 1800225 w 3811651"/>
              <a:gd name="connsiteY1" fmla="*/ 51650 h 3926272"/>
              <a:gd name="connsiteX2" fmla="*/ 2387150 w 3811651"/>
              <a:gd name="connsiteY2" fmla="*/ 411675 h 3926272"/>
              <a:gd name="connsiteX3" fmla="*/ 3806071 w 3811651"/>
              <a:gd name="connsiteY3" fmla="*/ 2250655 h 3926272"/>
              <a:gd name="connsiteX4" fmla="*/ 1800225 w 3811651"/>
              <a:gd name="connsiteY4" fmla="*/ 3926261 h 3926272"/>
              <a:gd name="connsiteX5" fmla="*/ 0 w 3811651"/>
              <a:gd name="connsiteY5" fmla="*/ 2126036 h 3926272"/>
              <a:gd name="connsiteX0" fmla="*/ 0 w 3820724"/>
              <a:gd name="connsiteY0" fmla="*/ 2532934 h 4333170"/>
              <a:gd name="connsiteX1" fmla="*/ 1800225 w 3820724"/>
              <a:gd name="connsiteY1" fmla="*/ 458548 h 4333170"/>
              <a:gd name="connsiteX2" fmla="*/ 3190940 w 3820724"/>
              <a:gd name="connsiteY2" fmla="*/ 139402 h 4333170"/>
              <a:gd name="connsiteX3" fmla="*/ 3806071 w 3820724"/>
              <a:gd name="connsiteY3" fmla="*/ 2657553 h 4333170"/>
              <a:gd name="connsiteX4" fmla="*/ 1800225 w 3820724"/>
              <a:gd name="connsiteY4" fmla="*/ 4333159 h 4333170"/>
              <a:gd name="connsiteX5" fmla="*/ 0 w 3820724"/>
              <a:gd name="connsiteY5" fmla="*/ 2532934 h 4333170"/>
              <a:gd name="connsiteX0" fmla="*/ 0 w 3820724"/>
              <a:gd name="connsiteY0" fmla="*/ 2598048 h 4398284"/>
              <a:gd name="connsiteX1" fmla="*/ 1800225 w 3820724"/>
              <a:gd name="connsiteY1" fmla="*/ 523662 h 4398284"/>
              <a:gd name="connsiteX2" fmla="*/ 3190940 w 3820724"/>
              <a:gd name="connsiteY2" fmla="*/ 204516 h 4398284"/>
              <a:gd name="connsiteX3" fmla="*/ 3806071 w 3820724"/>
              <a:gd name="connsiteY3" fmla="*/ 2722667 h 4398284"/>
              <a:gd name="connsiteX4" fmla="*/ 1800225 w 3820724"/>
              <a:gd name="connsiteY4" fmla="*/ 4398273 h 4398284"/>
              <a:gd name="connsiteX5" fmla="*/ 0 w 3820724"/>
              <a:gd name="connsiteY5" fmla="*/ 2598048 h 4398284"/>
              <a:gd name="connsiteX0" fmla="*/ 1233 w 3821957"/>
              <a:gd name="connsiteY0" fmla="*/ 2598048 h 4398287"/>
              <a:gd name="connsiteX1" fmla="*/ 1801458 w 3821957"/>
              <a:gd name="connsiteY1" fmla="*/ 523662 h 4398287"/>
              <a:gd name="connsiteX2" fmla="*/ 3192173 w 3821957"/>
              <a:gd name="connsiteY2" fmla="*/ 204516 h 4398287"/>
              <a:gd name="connsiteX3" fmla="*/ 3807304 w 3821957"/>
              <a:gd name="connsiteY3" fmla="*/ 2722667 h 4398287"/>
              <a:gd name="connsiteX4" fmla="*/ 1801458 w 3821957"/>
              <a:gd name="connsiteY4" fmla="*/ 4398273 h 4398287"/>
              <a:gd name="connsiteX5" fmla="*/ 1233 w 3821957"/>
              <a:gd name="connsiteY5" fmla="*/ 2598048 h 4398287"/>
              <a:gd name="connsiteX0" fmla="*/ 1233 w 3821957"/>
              <a:gd name="connsiteY0" fmla="*/ 2572526 h 4372765"/>
              <a:gd name="connsiteX1" fmla="*/ 1801458 w 3821957"/>
              <a:gd name="connsiteY1" fmla="*/ 498140 h 4372765"/>
              <a:gd name="connsiteX2" fmla="*/ 3192173 w 3821957"/>
              <a:gd name="connsiteY2" fmla="*/ 178994 h 4372765"/>
              <a:gd name="connsiteX3" fmla="*/ 3807304 w 3821957"/>
              <a:gd name="connsiteY3" fmla="*/ 2697145 h 4372765"/>
              <a:gd name="connsiteX4" fmla="*/ 1801458 w 3821957"/>
              <a:gd name="connsiteY4" fmla="*/ 4372751 h 4372765"/>
              <a:gd name="connsiteX5" fmla="*/ 1233 w 3821957"/>
              <a:gd name="connsiteY5" fmla="*/ 2572526 h 4372765"/>
              <a:gd name="connsiteX0" fmla="*/ 1233 w 3887009"/>
              <a:gd name="connsiteY0" fmla="*/ 2459003 h 4259242"/>
              <a:gd name="connsiteX1" fmla="*/ 1801458 w 3887009"/>
              <a:gd name="connsiteY1" fmla="*/ 384617 h 4259242"/>
              <a:gd name="connsiteX2" fmla="*/ 3192173 w 3887009"/>
              <a:gd name="connsiteY2" fmla="*/ 65471 h 4259242"/>
              <a:gd name="connsiteX3" fmla="*/ 3458778 w 3887009"/>
              <a:gd name="connsiteY3" fmla="*/ 586894 h 4259242"/>
              <a:gd name="connsiteX4" fmla="*/ 3807304 w 3887009"/>
              <a:gd name="connsiteY4" fmla="*/ 2583622 h 4259242"/>
              <a:gd name="connsiteX5" fmla="*/ 1801458 w 3887009"/>
              <a:gd name="connsiteY5" fmla="*/ 4259228 h 4259242"/>
              <a:gd name="connsiteX6" fmla="*/ 1233 w 3887009"/>
              <a:gd name="connsiteY6" fmla="*/ 2459003 h 4259242"/>
              <a:gd name="connsiteX0" fmla="*/ 1233 w 3885495"/>
              <a:gd name="connsiteY0" fmla="*/ 2436671 h 4236910"/>
              <a:gd name="connsiteX1" fmla="*/ 1801458 w 3885495"/>
              <a:gd name="connsiteY1" fmla="*/ 362285 h 4236910"/>
              <a:gd name="connsiteX2" fmla="*/ 3192173 w 3885495"/>
              <a:gd name="connsiteY2" fmla="*/ 43139 h 4236910"/>
              <a:gd name="connsiteX3" fmla="*/ 3284311 w 3885495"/>
              <a:gd name="connsiteY3" fmla="*/ 59856 h 4236910"/>
              <a:gd name="connsiteX4" fmla="*/ 3458778 w 3885495"/>
              <a:gd name="connsiteY4" fmla="*/ 564562 h 4236910"/>
              <a:gd name="connsiteX5" fmla="*/ 3807304 w 3885495"/>
              <a:gd name="connsiteY5" fmla="*/ 2561290 h 4236910"/>
              <a:gd name="connsiteX6" fmla="*/ 1801458 w 3885495"/>
              <a:gd name="connsiteY6" fmla="*/ 4236896 h 4236910"/>
              <a:gd name="connsiteX7" fmla="*/ 1233 w 3885495"/>
              <a:gd name="connsiteY7" fmla="*/ 2436671 h 4236910"/>
              <a:gd name="connsiteX0" fmla="*/ 1233 w 3885495"/>
              <a:gd name="connsiteY0" fmla="*/ 2809235 h 4609474"/>
              <a:gd name="connsiteX1" fmla="*/ 1801458 w 3885495"/>
              <a:gd name="connsiteY1" fmla="*/ 734849 h 4609474"/>
              <a:gd name="connsiteX2" fmla="*/ 3447641 w 3885495"/>
              <a:gd name="connsiteY2" fmla="*/ 4461 h 4609474"/>
              <a:gd name="connsiteX3" fmla="*/ 3284311 w 3885495"/>
              <a:gd name="connsiteY3" fmla="*/ 432420 h 4609474"/>
              <a:gd name="connsiteX4" fmla="*/ 3458778 w 3885495"/>
              <a:gd name="connsiteY4" fmla="*/ 937126 h 4609474"/>
              <a:gd name="connsiteX5" fmla="*/ 3807304 w 3885495"/>
              <a:gd name="connsiteY5" fmla="*/ 2933854 h 4609474"/>
              <a:gd name="connsiteX6" fmla="*/ 1801458 w 3885495"/>
              <a:gd name="connsiteY6" fmla="*/ 4609460 h 4609474"/>
              <a:gd name="connsiteX7" fmla="*/ 1233 w 3885495"/>
              <a:gd name="connsiteY7" fmla="*/ 2809235 h 4609474"/>
              <a:gd name="connsiteX0" fmla="*/ 1233 w 3885495"/>
              <a:gd name="connsiteY0" fmla="*/ 2809173 h 4609412"/>
              <a:gd name="connsiteX1" fmla="*/ 1801458 w 3885495"/>
              <a:gd name="connsiteY1" fmla="*/ 734787 h 4609412"/>
              <a:gd name="connsiteX2" fmla="*/ 3447641 w 3885495"/>
              <a:gd name="connsiteY2" fmla="*/ 4399 h 4609412"/>
              <a:gd name="connsiteX3" fmla="*/ 3097383 w 3885495"/>
              <a:gd name="connsiteY3" fmla="*/ 438589 h 4609412"/>
              <a:gd name="connsiteX4" fmla="*/ 3458778 w 3885495"/>
              <a:gd name="connsiteY4" fmla="*/ 937064 h 4609412"/>
              <a:gd name="connsiteX5" fmla="*/ 3807304 w 3885495"/>
              <a:gd name="connsiteY5" fmla="*/ 2933792 h 4609412"/>
              <a:gd name="connsiteX6" fmla="*/ 1801458 w 3885495"/>
              <a:gd name="connsiteY6" fmla="*/ 4609398 h 4609412"/>
              <a:gd name="connsiteX7" fmla="*/ 1233 w 3885495"/>
              <a:gd name="connsiteY7" fmla="*/ 2809173 h 4609412"/>
              <a:gd name="connsiteX0" fmla="*/ 1233 w 3886206"/>
              <a:gd name="connsiteY0" fmla="*/ 2809213 h 4609452"/>
              <a:gd name="connsiteX1" fmla="*/ 1801458 w 3886206"/>
              <a:gd name="connsiteY1" fmla="*/ 734827 h 4609452"/>
              <a:gd name="connsiteX2" fmla="*/ 3447641 w 3886206"/>
              <a:gd name="connsiteY2" fmla="*/ 4439 h 4609452"/>
              <a:gd name="connsiteX3" fmla="*/ 3097383 w 3886206"/>
              <a:gd name="connsiteY3" fmla="*/ 438629 h 4609452"/>
              <a:gd name="connsiteX4" fmla="*/ 3240695 w 3886206"/>
              <a:gd name="connsiteY4" fmla="*/ 550785 h 4609452"/>
              <a:gd name="connsiteX5" fmla="*/ 3458778 w 3886206"/>
              <a:gd name="connsiteY5" fmla="*/ 937104 h 4609452"/>
              <a:gd name="connsiteX6" fmla="*/ 3807304 w 3886206"/>
              <a:gd name="connsiteY6" fmla="*/ 2933832 h 4609452"/>
              <a:gd name="connsiteX7" fmla="*/ 1801458 w 3886206"/>
              <a:gd name="connsiteY7" fmla="*/ 4609438 h 4609452"/>
              <a:gd name="connsiteX8" fmla="*/ 1233 w 3886206"/>
              <a:gd name="connsiteY8" fmla="*/ 2809213 h 4609452"/>
              <a:gd name="connsiteX0" fmla="*/ 1233 w 5011838"/>
              <a:gd name="connsiteY0" fmla="*/ 3173189 h 4973428"/>
              <a:gd name="connsiteX1" fmla="*/ 1801458 w 5011838"/>
              <a:gd name="connsiteY1" fmla="*/ 1098803 h 4973428"/>
              <a:gd name="connsiteX2" fmla="*/ 3447641 w 5011838"/>
              <a:gd name="connsiteY2" fmla="*/ 368415 h 4973428"/>
              <a:gd name="connsiteX3" fmla="*/ 3097383 w 5011838"/>
              <a:gd name="connsiteY3" fmla="*/ 802605 h 4973428"/>
              <a:gd name="connsiteX4" fmla="*/ 5010280 w 5011838"/>
              <a:gd name="connsiteY4" fmla="*/ 5045 h 4973428"/>
              <a:gd name="connsiteX5" fmla="*/ 3458778 w 5011838"/>
              <a:gd name="connsiteY5" fmla="*/ 1301080 h 4973428"/>
              <a:gd name="connsiteX6" fmla="*/ 3807304 w 5011838"/>
              <a:gd name="connsiteY6" fmla="*/ 3297808 h 4973428"/>
              <a:gd name="connsiteX7" fmla="*/ 1801458 w 5011838"/>
              <a:gd name="connsiteY7" fmla="*/ 4973414 h 4973428"/>
              <a:gd name="connsiteX8" fmla="*/ 1233 w 5011838"/>
              <a:gd name="connsiteY8" fmla="*/ 3173189 h 4973428"/>
              <a:gd name="connsiteX0" fmla="*/ 1233 w 5016106"/>
              <a:gd name="connsiteY0" fmla="*/ 3173189 h 4973428"/>
              <a:gd name="connsiteX1" fmla="*/ 1801458 w 5016106"/>
              <a:gd name="connsiteY1" fmla="*/ 1098803 h 4973428"/>
              <a:gd name="connsiteX2" fmla="*/ 3447641 w 5016106"/>
              <a:gd name="connsiteY2" fmla="*/ 368415 h 4973428"/>
              <a:gd name="connsiteX3" fmla="*/ 3097383 w 5016106"/>
              <a:gd name="connsiteY3" fmla="*/ 802605 h 4973428"/>
              <a:gd name="connsiteX4" fmla="*/ 5010280 w 5016106"/>
              <a:gd name="connsiteY4" fmla="*/ 5045 h 4973428"/>
              <a:gd name="connsiteX5" fmla="*/ 4736119 w 5016106"/>
              <a:gd name="connsiteY5" fmla="*/ 777681 h 4973428"/>
              <a:gd name="connsiteX6" fmla="*/ 3807304 w 5016106"/>
              <a:gd name="connsiteY6" fmla="*/ 3297808 h 4973428"/>
              <a:gd name="connsiteX7" fmla="*/ 1801458 w 5016106"/>
              <a:gd name="connsiteY7" fmla="*/ 4973414 h 4973428"/>
              <a:gd name="connsiteX8" fmla="*/ 1233 w 5016106"/>
              <a:gd name="connsiteY8" fmla="*/ 3173189 h 4973428"/>
              <a:gd name="connsiteX0" fmla="*/ 1233 w 5091254"/>
              <a:gd name="connsiteY0" fmla="*/ 3169952 h 4970191"/>
              <a:gd name="connsiteX1" fmla="*/ 1801458 w 5091254"/>
              <a:gd name="connsiteY1" fmla="*/ 1095566 h 4970191"/>
              <a:gd name="connsiteX2" fmla="*/ 3447641 w 5091254"/>
              <a:gd name="connsiteY2" fmla="*/ 365178 h 4970191"/>
              <a:gd name="connsiteX3" fmla="*/ 3097383 w 5091254"/>
              <a:gd name="connsiteY3" fmla="*/ 799368 h 4970191"/>
              <a:gd name="connsiteX4" fmla="*/ 5010280 w 5091254"/>
              <a:gd name="connsiteY4" fmla="*/ 1808 h 4970191"/>
              <a:gd name="connsiteX5" fmla="*/ 4736117 w 5091254"/>
              <a:gd name="connsiteY5" fmla="*/ 587516 h 4970191"/>
              <a:gd name="connsiteX6" fmla="*/ 4736119 w 5091254"/>
              <a:gd name="connsiteY6" fmla="*/ 774444 h 4970191"/>
              <a:gd name="connsiteX7" fmla="*/ 3807304 w 5091254"/>
              <a:gd name="connsiteY7" fmla="*/ 3294571 h 4970191"/>
              <a:gd name="connsiteX8" fmla="*/ 1801458 w 5091254"/>
              <a:gd name="connsiteY8" fmla="*/ 4970177 h 4970191"/>
              <a:gd name="connsiteX9" fmla="*/ 1233 w 5091254"/>
              <a:gd name="connsiteY9" fmla="*/ 3169952 h 4970191"/>
              <a:gd name="connsiteX0" fmla="*/ 1233 w 5047973"/>
              <a:gd name="connsiteY0" fmla="*/ 3168856 h 4969095"/>
              <a:gd name="connsiteX1" fmla="*/ 1801458 w 5047973"/>
              <a:gd name="connsiteY1" fmla="*/ 1094470 h 4969095"/>
              <a:gd name="connsiteX2" fmla="*/ 3447641 w 5047973"/>
              <a:gd name="connsiteY2" fmla="*/ 364082 h 4969095"/>
              <a:gd name="connsiteX3" fmla="*/ 3097383 w 5047973"/>
              <a:gd name="connsiteY3" fmla="*/ 798272 h 4969095"/>
              <a:gd name="connsiteX4" fmla="*/ 5010280 w 5047973"/>
              <a:gd name="connsiteY4" fmla="*/ 712 h 4969095"/>
              <a:gd name="connsiteX5" fmla="*/ 3938558 w 5047973"/>
              <a:gd name="connsiteY5" fmla="*/ 1383980 h 4969095"/>
              <a:gd name="connsiteX6" fmla="*/ 4736119 w 5047973"/>
              <a:gd name="connsiteY6" fmla="*/ 773348 h 4969095"/>
              <a:gd name="connsiteX7" fmla="*/ 3807304 w 5047973"/>
              <a:gd name="connsiteY7" fmla="*/ 3293475 h 4969095"/>
              <a:gd name="connsiteX8" fmla="*/ 1801458 w 5047973"/>
              <a:gd name="connsiteY8" fmla="*/ 4969081 h 4969095"/>
              <a:gd name="connsiteX9" fmla="*/ 1233 w 5047973"/>
              <a:gd name="connsiteY9" fmla="*/ 3168856 h 4969095"/>
              <a:gd name="connsiteX0" fmla="*/ 858 w 5047598"/>
              <a:gd name="connsiteY0" fmla="*/ 3168856 h 4969406"/>
              <a:gd name="connsiteX1" fmla="*/ 1801083 w 5047598"/>
              <a:gd name="connsiteY1" fmla="*/ 1094470 h 4969406"/>
              <a:gd name="connsiteX2" fmla="*/ 3447266 w 5047598"/>
              <a:gd name="connsiteY2" fmla="*/ 364082 h 4969406"/>
              <a:gd name="connsiteX3" fmla="*/ 3097008 w 5047598"/>
              <a:gd name="connsiteY3" fmla="*/ 798272 h 4969406"/>
              <a:gd name="connsiteX4" fmla="*/ 5009905 w 5047598"/>
              <a:gd name="connsiteY4" fmla="*/ 712 h 4969406"/>
              <a:gd name="connsiteX5" fmla="*/ 3938183 w 5047598"/>
              <a:gd name="connsiteY5" fmla="*/ 1383980 h 4969406"/>
              <a:gd name="connsiteX6" fmla="*/ 4735744 w 5047598"/>
              <a:gd name="connsiteY6" fmla="*/ 773348 h 4969406"/>
              <a:gd name="connsiteX7" fmla="*/ 3863008 w 5047598"/>
              <a:gd name="connsiteY7" fmla="*/ 3299706 h 4969406"/>
              <a:gd name="connsiteX8" fmla="*/ 1801083 w 5047598"/>
              <a:gd name="connsiteY8" fmla="*/ 4969081 h 4969406"/>
              <a:gd name="connsiteX9" fmla="*/ 858 w 5047598"/>
              <a:gd name="connsiteY9" fmla="*/ 3168856 h 4969406"/>
              <a:gd name="connsiteX0" fmla="*/ 209 w 5046949"/>
              <a:gd name="connsiteY0" fmla="*/ 3168856 h 4969406"/>
              <a:gd name="connsiteX1" fmla="*/ 1800434 w 5046949"/>
              <a:gd name="connsiteY1" fmla="*/ 1094470 h 4969406"/>
              <a:gd name="connsiteX2" fmla="*/ 3446617 w 5046949"/>
              <a:gd name="connsiteY2" fmla="*/ 364082 h 4969406"/>
              <a:gd name="connsiteX3" fmla="*/ 3096359 w 5046949"/>
              <a:gd name="connsiteY3" fmla="*/ 798272 h 4969406"/>
              <a:gd name="connsiteX4" fmla="*/ 5009256 w 5046949"/>
              <a:gd name="connsiteY4" fmla="*/ 712 h 4969406"/>
              <a:gd name="connsiteX5" fmla="*/ 3937534 w 5046949"/>
              <a:gd name="connsiteY5" fmla="*/ 1383980 h 4969406"/>
              <a:gd name="connsiteX6" fmla="*/ 4735095 w 5046949"/>
              <a:gd name="connsiteY6" fmla="*/ 773348 h 4969406"/>
              <a:gd name="connsiteX7" fmla="*/ 3862359 w 5046949"/>
              <a:gd name="connsiteY7" fmla="*/ 3299706 h 4969406"/>
              <a:gd name="connsiteX8" fmla="*/ 1800434 w 5046949"/>
              <a:gd name="connsiteY8" fmla="*/ 4969081 h 4969406"/>
              <a:gd name="connsiteX9" fmla="*/ 209 w 5046949"/>
              <a:gd name="connsiteY9" fmla="*/ 3168856 h 4969406"/>
              <a:gd name="connsiteX0" fmla="*/ 209 w 5046949"/>
              <a:gd name="connsiteY0" fmla="*/ 3168856 h 4969650"/>
              <a:gd name="connsiteX1" fmla="*/ 1800434 w 5046949"/>
              <a:gd name="connsiteY1" fmla="*/ 1094470 h 4969650"/>
              <a:gd name="connsiteX2" fmla="*/ 3446617 w 5046949"/>
              <a:gd name="connsiteY2" fmla="*/ 364082 h 4969650"/>
              <a:gd name="connsiteX3" fmla="*/ 3096359 w 5046949"/>
              <a:gd name="connsiteY3" fmla="*/ 798272 h 4969650"/>
              <a:gd name="connsiteX4" fmla="*/ 5009256 w 5046949"/>
              <a:gd name="connsiteY4" fmla="*/ 712 h 4969650"/>
              <a:gd name="connsiteX5" fmla="*/ 3937534 w 5046949"/>
              <a:gd name="connsiteY5" fmla="*/ 1383980 h 4969650"/>
              <a:gd name="connsiteX6" fmla="*/ 4735095 w 5046949"/>
              <a:gd name="connsiteY6" fmla="*/ 773348 h 4969650"/>
              <a:gd name="connsiteX7" fmla="*/ 3862359 w 5046949"/>
              <a:gd name="connsiteY7" fmla="*/ 3299706 h 4969650"/>
              <a:gd name="connsiteX8" fmla="*/ 1800434 w 5046949"/>
              <a:gd name="connsiteY8" fmla="*/ 4969081 h 4969650"/>
              <a:gd name="connsiteX9" fmla="*/ 209 w 5046949"/>
              <a:gd name="connsiteY9" fmla="*/ 3168856 h 4969650"/>
              <a:gd name="connsiteX0" fmla="*/ 209 w 5046949"/>
              <a:gd name="connsiteY0" fmla="*/ 3168856 h 4969650"/>
              <a:gd name="connsiteX1" fmla="*/ 1800434 w 5046949"/>
              <a:gd name="connsiteY1" fmla="*/ 1094470 h 4969650"/>
              <a:gd name="connsiteX2" fmla="*/ 3446617 w 5046949"/>
              <a:gd name="connsiteY2" fmla="*/ 364082 h 4969650"/>
              <a:gd name="connsiteX3" fmla="*/ 3096359 w 5046949"/>
              <a:gd name="connsiteY3" fmla="*/ 798272 h 4969650"/>
              <a:gd name="connsiteX4" fmla="*/ 5009256 w 5046949"/>
              <a:gd name="connsiteY4" fmla="*/ 712 h 4969650"/>
              <a:gd name="connsiteX5" fmla="*/ 3937534 w 5046949"/>
              <a:gd name="connsiteY5" fmla="*/ 1383980 h 4969650"/>
              <a:gd name="connsiteX6" fmla="*/ 4735095 w 5046949"/>
              <a:gd name="connsiteY6" fmla="*/ 773348 h 4969650"/>
              <a:gd name="connsiteX7" fmla="*/ 3862359 w 5046949"/>
              <a:gd name="connsiteY7" fmla="*/ 3299706 h 4969650"/>
              <a:gd name="connsiteX8" fmla="*/ 1800434 w 5046949"/>
              <a:gd name="connsiteY8" fmla="*/ 4969081 h 4969650"/>
              <a:gd name="connsiteX9" fmla="*/ 209 w 5046949"/>
              <a:gd name="connsiteY9" fmla="*/ 3168856 h 4969650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09256"/>
              <a:gd name="connsiteY0" fmla="*/ 3168144 h 4969141"/>
              <a:gd name="connsiteX1" fmla="*/ 1800434 w 5009256"/>
              <a:gd name="connsiteY1" fmla="*/ 1093758 h 4969141"/>
              <a:gd name="connsiteX2" fmla="*/ 3446617 w 5009256"/>
              <a:gd name="connsiteY2" fmla="*/ 363370 h 4969141"/>
              <a:gd name="connsiteX3" fmla="*/ 3096359 w 5009256"/>
              <a:gd name="connsiteY3" fmla="*/ 797560 h 4969141"/>
              <a:gd name="connsiteX4" fmla="*/ 5009256 w 5009256"/>
              <a:gd name="connsiteY4" fmla="*/ 0 h 4969141"/>
              <a:gd name="connsiteX5" fmla="*/ 3937534 w 5009256"/>
              <a:gd name="connsiteY5" fmla="*/ 1383268 h 4969141"/>
              <a:gd name="connsiteX6" fmla="*/ 4735095 w 5009256"/>
              <a:gd name="connsiteY6" fmla="*/ 772636 h 4969141"/>
              <a:gd name="connsiteX7" fmla="*/ 3862359 w 5009256"/>
              <a:gd name="connsiteY7" fmla="*/ 3298994 h 4969141"/>
              <a:gd name="connsiteX8" fmla="*/ 1800434 w 5009256"/>
              <a:gd name="connsiteY8" fmla="*/ 4968369 h 4969141"/>
              <a:gd name="connsiteX9" fmla="*/ 209 w 5009256"/>
              <a:gd name="connsiteY9" fmla="*/ 3168144 h 4969141"/>
              <a:gd name="connsiteX0" fmla="*/ 209 w 5009256"/>
              <a:gd name="connsiteY0" fmla="*/ 3168144 h 4969141"/>
              <a:gd name="connsiteX1" fmla="*/ 1800434 w 5009256"/>
              <a:gd name="connsiteY1" fmla="*/ 1093758 h 4969141"/>
              <a:gd name="connsiteX2" fmla="*/ 3446617 w 5009256"/>
              <a:gd name="connsiteY2" fmla="*/ 363370 h 4969141"/>
              <a:gd name="connsiteX3" fmla="*/ 3096359 w 5009256"/>
              <a:gd name="connsiteY3" fmla="*/ 797560 h 4969141"/>
              <a:gd name="connsiteX4" fmla="*/ 5009256 w 5009256"/>
              <a:gd name="connsiteY4" fmla="*/ 0 h 4969141"/>
              <a:gd name="connsiteX5" fmla="*/ 3937534 w 5009256"/>
              <a:gd name="connsiteY5" fmla="*/ 1383268 h 4969141"/>
              <a:gd name="connsiteX6" fmla="*/ 4735095 w 5009256"/>
              <a:gd name="connsiteY6" fmla="*/ 772636 h 4969141"/>
              <a:gd name="connsiteX7" fmla="*/ 3862359 w 5009256"/>
              <a:gd name="connsiteY7" fmla="*/ 3298994 h 4969141"/>
              <a:gd name="connsiteX8" fmla="*/ 1800434 w 5009256"/>
              <a:gd name="connsiteY8" fmla="*/ 4968369 h 4969141"/>
              <a:gd name="connsiteX9" fmla="*/ 209 w 5009256"/>
              <a:gd name="connsiteY9" fmla="*/ 3168144 h 4969141"/>
              <a:gd name="connsiteX0" fmla="*/ 209 w 5009256"/>
              <a:gd name="connsiteY0" fmla="*/ 3168144 h 4969141"/>
              <a:gd name="connsiteX1" fmla="*/ 1800434 w 5009256"/>
              <a:gd name="connsiteY1" fmla="*/ 1093758 h 4969141"/>
              <a:gd name="connsiteX2" fmla="*/ 3446617 w 5009256"/>
              <a:gd name="connsiteY2" fmla="*/ 363370 h 4969141"/>
              <a:gd name="connsiteX3" fmla="*/ 3096359 w 5009256"/>
              <a:gd name="connsiteY3" fmla="*/ 797560 h 4969141"/>
              <a:gd name="connsiteX4" fmla="*/ 5009256 w 5009256"/>
              <a:gd name="connsiteY4" fmla="*/ 0 h 4969141"/>
              <a:gd name="connsiteX5" fmla="*/ 3937534 w 5009256"/>
              <a:gd name="connsiteY5" fmla="*/ 1383268 h 4969141"/>
              <a:gd name="connsiteX6" fmla="*/ 4735095 w 5009256"/>
              <a:gd name="connsiteY6" fmla="*/ 772636 h 4969141"/>
              <a:gd name="connsiteX7" fmla="*/ 3862359 w 5009256"/>
              <a:gd name="connsiteY7" fmla="*/ 3298994 h 4969141"/>
              <a:gd name="connsiteX8" fmla="*/ 1800434 w 5009256"/>
              <a:gd name="connsiteY8" fmla="*/ 4968369 h 4969141"/>
              <a:gd name="connsiteX9" fmla="*/ 209 w 5009256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3096376 w 5009273"/>
              <a:gd name="connsiteY3" fmla="*/ 797560 h 4969141"/>
              <a:gd name="connsiteX4" fmla="*/ 5009273 w 5009273"/>
              <a:gd name="connsiteY4" fmla="*/ 0 h 4969141"/>
              <a:gd name="connsiteX5" fmla="*/ 3937551 w 5009273"/>
              <a:gd name="connsiteY5" fmla="*/ 1383268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937551 w 5009273"/>
              <a:gd name="connsiteY5" fmla="*/ 1383268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4828576"/>
              <a:gd name="connsiteY0" fmla="*/ 3012371 h 4813368"/>
              <a:gd name="connsiteX1" fmla="*/ 1800451 w 4828576"/>
              <a:gd name="connsiteY1" fmla="*/ 937985 h 4813368"/>
              <a:gd name="connsiteX2" fmla="*/ 3446634 w 4828576"/>
              <a:gd name="connsiteY2" fmla="*/ 207597 h 4813368"/>
              <a:gd name="connsiteX3" fmla="*/ 2523131 w 4828576"/>
              <a:gd name="connsiteY3" fmla="*/ 1171416 h 4813368"/>
              <a:gd name="connsiteX4" fmla="*/ 4828576 w 4828576"/>
              <a:gd name="connsiteY4" fmla="*/ 0 h 4813368"/>
              <a:gd name="connsiteX5" fmla="*/ 3389229 w 4828576"/>
              <a:gd name="connsiteY5" fmla="*/ 1806972 h 4813368"/>
              <a:gd name="connsiteX6" fmla="*/ 4735112 w 4828576"/>
              <a:gd name="connsiteY6" fmla="*/ 616863 h 4813368"/>
              <a:gd name="connsiteX7" fmla="*/ 3862376 w 4828576"/>
              <a:gd name="connsiteY7" fmla="*/ 3143221 h 4813368"/>
              <a:gd name="connsiteX8" fmla="*/ 1800451 w 4828576"/>
              <a:gd name="connsiteY8" fmla="*/ 4812596 h 4813368"/>
              <a:gd name="connsiteX9" fmla="*/ 226 w 4828576"/>
              <a:gd name="connsiteY9" fmla="*/ 3012371 h 4813368"/>
              <a:gd name="connsiteX0" fmla="*/ 234 w 4828584"/>
              <a:gd name="connsiteY0" fmla="*/ 3012371 h 4813368"/>
              <a:gd name="connsiteX1" fmla="*/ 1800459 w 4828584"/>
              <a:gd name="connsiteY1" fmla="*/ 937985 h 4813368"/>
              <a:gd name="connsiteX2" fmla="*/ 3446642 w 4828584"/>
              <a:gd name="connsiteY2" fmla="*/ 207597 h 4813368"/>
              <a:gd name="connsiteX3" fmla="*/ 2523139 w 4828584"/>
              <a:gd name="connsiteY3" fmla="*/ 1171416 h 4813368"/>
              <a:gd name="connsiteX4" fmla="*/ 4828584 w 4828584"/>
              <a:gd name="connsiteY4" fmla="*/ 0 h 4813368"/>
              <a:gd name="connsiteX5" fmla="*/ 3389237 w 4828584"/>
              <a:gd name="connsiteY5" fmla="*/ 1806972 h 4813368"/>
              <a:gd name="connsiteX6" fmla="*/ 4735120 w 4828584"/>
              <a:gd name="connsiteY6" fmla="*/ 616863 h 4813368"/>
              <a:gd name="connsiteX7" fmla="*/ 3862384 w 4828584"/>
              <a:gd name="connsiteY7" fmla="*/ 3143221 h 4813368"/>
              <a:gd name="connsiteX8" fmla="*/ 1800459 w 4828584"/>
              <a:gd name="connsiteY8" fmla="*/ 4812596 h 4813368"/>
              <a:gd name="connsiteX9" fmla="*/ 234 w 4828584"/>
              <a:gd name="connsiteY9" fmla="*/ 3012371 h 4813368"/>
              <a:gd name="connsiteX0" fmla="*/ 234 w 4828584"/>
              <a:gd name="connsiteY0" fmla="*/ 3012371 h 4813368"/>
              <a:gd name="connsiteX1" fmla="*/ 1800459 w 4828584"/>
              <a:gd name="connsiteY1" fmla="*/ 937985 h 4813368"/>
              <a:gd name="connsiteX2" fmla="*/ 3446642 w 4828584"/>
              <a:gd name="connsiteY2" fmla="*/ 207597 h 4813368"/>
              <a:gd name="connsiteX3" fmla="*/ 2523139 w 4828584"/>
              <a:gd name="connsiteY3" fmla="*/ 1171416 h 4813368"/>
              <a:gd name="connsiteX4" fmla="*/ 4828584 w 4828584"/>
              <a:gd name="connsiteY4" fmla="*/ 0 h 4813368"/>
              <a:gd name="connsiteX5" fmla="*/ 3389237 w 4828584"/>
              <a:gd name="connsiteY5" fmla="*/ 1806972 h 4813368"/>
              <a:gd name="connsiteX6" fmla="*/ 4735120 w 4828584"/>
              <a:gd name="connsiteY6" fmla="*/ 616863 h 4813368"/>
              <a:gd name="connsiteX7" fmla="*/ 3862384 w 4828584"/>
              <a:gd name="connsiteY7" fmla="*/ 3143221 h 4813368"/>
              <a:gd name="connsiteX8" fmla="*/ 1800459 w 4828584"/>
              <a:gd name="connsiteY8" fmla="*/ 4812596 h 4813368"/>
              <a:gd name="connsiteX9" fmla="*/ 234 w 4828584"/>
              <a:gd name="connsiteY9" fmla="*/ 3012371 h 4813368"/>
              <a:gd name="connsiteX0" fmla="*/ 234 w 4828584"/>
              <a:gd name="connsiteY0" fmla="*/ 3012371 h 4813368"/>
              <a:gd name="connsiteX1" fmla="*/ 1800459 w 4828584"/>
              <a:gd name="connsiteY1" fmla="*/ 937985 h 4813368"/>
              <a:gd name="connsiteX2" fmla="*/ 3446642 w 4828584"/>
              <a:gd name="connsiteY2" fmla="*/ 207597 h 4813368"/>
              <a:gd name="connsiteX3" fmla="*/ 2523139 w 4828584"/>
              <a:gd name="connsiteY3" fmla="*/ 1171416 h 4813368"/>
              <a:gd name="connsiteX4" fmla="*/ 4828584 w 4828584"/>
              <a:gd name="connsiteY4" fmla="*/ 0 h 4813368"/>
              <a:gd name="connsiteX5" fmla="*/ 3389237 w 4828584"/>
              <a:gd name="connsiteY5" fmla="*/ 1806972 h 4813368"/>
              <a:gd name="connsiteX6" fmla="*/ 4735120 w 4828584"/>
              <a:gd name="connsiteY6" fmla="*/ 616863 h 4813368"/>
              <a:gd name="connsiteX7" fmla="*/ 3862384 w 4828584"/>
              <a:gd name="connsiteY7" fmla="*/ 3143221 h 4813368"/>
              <a:gd name="connsiteX8" fmla="*/ 1800459 w 4828584"/>
              <a:gd name="connsiteY8" fmla="*/ 4812596 h 4813368"/>
              <a:gd name="connsiteX9" fmla="*/ 234 w 4828584"/>
              <a:gd name="connsiteY9" fmla="*/ 3012371 h 481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8584" h="4813368">
                <a:moveTo>
                  <a:pt x="234" y="3012371"/>
                </a:moveTo>
                <a:cubicBezTo>
                  <a:pt x="-18458" y="1643815"/>
                  <a:pt x="1082746" y="1330676"/>
                  <a:pt x="1800459" y="937985"/>
                </a:cubicBezTo>
                <a:cubicBezTo>
                  <a:pt x="2518172" y="545294"/>
                  <a:pt x="3037496" y="314081"/>
                  <a:pt x="3446642" y="207597"/>
                </a:cubicBezTo>
                <a:cubicBezTo>
                  <a:pt x="3189079" y="425122"/>
                  <a:pt x="2831791" y="831120"/>
                  <a:pt x="2523139" y="1171416"/>
                </a:cubicBezTo>
                <a:cubicBezTo>
                  <a:pt x="2899890" y="982082"/>
                  <a:pt x="3757903" y="166158"/>
                  <a:pt x="4828584" y="0"/>
                </a:cubicBezTo>
                <a:cubicBezTo>
                  <a:pt x="4671772" y="83079"/>
                  <a:pt x="3434930" y="1678199"/>
                  <a:pt x="3389237" y="1806972"/>
                </a:cubicBezTo>
                <a:cubicBezTo>
                  <a:pt x="4047640" y="1237881"/>
                  <a:pt x="3858703" y="1384873"/>
                  <a:pt x="4735120" y="616863"/>
                </a:cubicBezTo>
                <a:cubicBezTo>
                  <a:pt x="4720437" y="883575"/>
                  <a:pt x="4462612" y="1889380"/>
                  <a:pt x="3862384" y="3143221"/>
                </a:cubicBezTo>
                <a:cubicBezTo>
                  <a:pt x="3262156" y="4397062"/>
                  <a:pt x="2444151" y="4834404"/>
                  <a:pt x="1800459" y="4812596"/>
                </a:cubicBezTo>
                <a:cubicBezTo>
                  <a:pt x="1156767" y="4790788"/>
                  <a:pt x="18926" y="4380927"/>
                  <a:pt x="234" y="3012371"/>
                </a:cubicBezTo>
                <a:close/>
              </a:path>
            </a:pathLst>
          </a:custGeom>
          <a:solidFill>
            <a:srgbClr val="FF8100"/>
          </a:solidFill>
          <a:ln w="111125" cap="sq">
            <a:solidFill>
              <a:srgbClr val="EBE6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5755672" y="3428127"/>
            <a:ext cx="3287394" cy="3287394"/>
            <a:chOff x="6079265" y="2348865"/>
            <a:chExt cx="3287394" cy="3287394"/>
          </a:xfrm>
        </p:grpSpPr>
        <p:sp>
          <p:nvSpPr>
            <p:cNvPr id="2" name="Oval 1"/>
            <p:cNvSpPr/>
            <p:nvPr/>
          </p:nvSpPr>
          <p:spPr>
            <a:xfrm>
              <a:off x="6079265" y="2348865"/>
              <a:ext cx="3287394" cy="3287394"/>
            </a:xfrm>
            <a:prstGeom prst="ellipse">
              <a:avLst/>
            </a:prstGeom>
            <a:solidFill>
              <a:srgbClr val="C000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 3"/>
            <p:cNvSpPr/>
            <p:nvPr/>
          </p:nvSpPr>
          <p:spPr>
            <a:xfrm>
              <a:off x="7441226" y="2479990"/>
              <a:ext cx="633870" cy="3004505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870" h="2814899">
                  <a:moveTo>
                    <a:pt x="78245" y="0"/>
                  </a:moveTo>
                  <a:cubicBezTo>
                    <a:pt x="-111726" y="1307041"/>
                    <a:pt x="33266" y="1944419"/>
                    <a:pt x="633870" y="2814899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6851470" y="2679876"/>
              <a:ext cx="667570" cy="2849723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4138 w 653576"/>
                <a:gd name="connsiteY0" fmla="*/ 0 h 2649806"/>
                <a:gd name="connsiteX1" fmla="*/ 653576 w 653576"/>
                <a:gd name="connsiteY1" fmla="*/ 2649806 h 2649806"/>
                <a:gd name="connsiteX0" fmla="*/ 74535 w 651592"/>
                <a:gd name="connsiteY0" fmla="*/ 0 h 2638650"/>
                <a:gd name="connsiteX1" fmla="*/ 651592 w 651592"/>
                <a:gd name="connsiteY1" fmla="*/ 2638650 h 2638650"/>
                <a:gd name="connsiteX0" fmla="*/ 71463 w 667570"/>
                <a:gd name="connsiteY0" fmla="*/ 0 h 2669884"/>
                <a:gd name="connsiteX1" fmla="*/ 667570 w 667570"/>
                <a:gd name="connsiteY1" fmla="*/ 2669884 h 266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570" h="2669884">
                  <a:moveTo>
                    <a:pt x="71463" y="0"/>
                  </a:moveTo>
                  <a:cubicBezTo>
                    <a:pt x="-118508" y="1307041"/>
                    <a:pt x="66966" y="1799404"/>
                    <a:pt x="667570" y="2669884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>
              <a:off x="7120006" y="2553810"/>
              <a:ext cx="685781" cy="2980692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4138 w 653576"/>
                <a:gd name="connsiteY0" fmla="*/ 0 h 2649806"/>
                <a:gd name="connsiteX1" fmla="*/ 653576 w 653576"/>
                <a:gd name="connsiteY1" fmla="*/ 2649806 h 2649806"/>
                <a:gd name="connsiteX0" fmla="*/ 66888 w 693951"/>
                <a:gd name="connsiteY0" fmla="*/ 0 h 2779203"/>
                <a:gd name="connsiteX1" fmla="*/ 693951 w 693951"/>
                <a:gd name="connsiteY1" fmla="*/ 2779203 h 2779203"/>
                <a:gd name="connsiteX0" fmla="*/ 67901 w 687820"/>
                <a:gd name="connsiteY0" fmla="*/ 0 h 2801512"/>
                <a:gd name="connsiteX1" fmla="*/ 687820 w 687820"/>
                <a:gd name="connsiteY1" fmla="*/ 2801512 h 2801512"/>
                <a:gd name="connsiteX0" fmla="*/ 68244 w 685781"/>
                <a:gd name="connsiteY0" fmla="*/ 0 h 2792588"/>
                <a:gd name="connsiteX1" fmla="*/ 685781 w 685781"/>
                <a:gd name="connsiteY1" fmla="*/ 2792588 h 279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781" h="2792588">
                  <a:moveTo>
                    <a:pt x="68244" y="0"/>
                  </a:moveTo>
                  <a:cubicBezTo>
                    <a:pt x="-121727" y="1307041"/>
                    <a:pt x="85177" y="1922108"/>
                    <a:pt x="685781" y="2792588"/>
                  </a:cubicBezTo>
                </a:path>
              </a:pathLst>
            </a:custGeom>
            <a:ln w="57150" cap="rnd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7560479" y="2465684"/>
              <a:ext cx="624151" cy="2971166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7819 w 635826"/>
                <a:gd name="connsiteY0" fmla="*/ 0 h 2797051"/>
                <a:gd name="connsiteX1" fmla="*/ 635826 w 635826"/>
                <a:gd name="connsiteY1" fmla="*/ 2797051 h 2797051"/>
                <a:gd name="connsiteX0" fmla="*/ 76978 w 639747"/>
                <a:gd name="connsiteY0" fmla="*/ 0 h 2801512"/>
                <a:gd name="connsiteX1" fmla="*/ 639747 w 639747"/>
                <a:gd name="connsiteY1" fmla="*/ 2801512 h 2801512"/>
                <a:gd name="connsiteX0" fmla="*/ 80432 w 624151"/>
                <a:gd name="connsiteY0" fmla="*/ 0 h 2783664"/>
                <a:gd name="connsiteX1" fmla="*/ 624151 w 624151"/>
                <a:gd name="connsiteY1" fmla="*/ 2783664 h 278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4151" h="2783664">
                  <a:moveTo>
                    <a:pt x="80432" y="0"/>
                  </a:moveTo>
                  <a:cubicBezTo>
                    <a:pt x="-109539" y="1307041"/>
                    <a:pt x="23547" y="1913184"/>
                    <a:pt x="624151" y="2783664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711780" y="2760958"/>
              <a:ext cx="612612" cy="2709227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7819 w 635826"/>
                <a:gd name="connsiteY0" fmla="*/ 0 h 2797051"/>
                <a:gd name="connsiteX1" fmla="*/ 635826 w 635826"/>
                <a:gd name="connsiteY1" fmla="*/ 2797051 h 2797051"/>
                <a:gd name="connsiteX0" fmla="*/ 76978 w 639747"/>
                <a:gd name="connsiteY0" fmla="*/ 0 h 2801512"/>
                <a:gd name="connsiteX1" fmla="*/ 639747 w 639747"/>
                <a:gd name="connsiteY1" fmla="*/ 2801512 h 2801512"/>
                <a:gd name="connsiteX0" fmla="*/ 74534 w 651591"/>
                <a:gd name="connsiteY0" fmla="*/ 0 h 2667653"/>
                <a:gd name="connsiteX1" fmla="*/ 651591 w 651591"/>
                <a:gd name="connsiteY1" fmla="*/ 2667653 h 2667653"/>
                <a:gd name="connsiteX0" fmla="*/ 83180 w 612612"/>
                <a:gd name="connsiteY0" fmla="*/ 0 h 2573952"/>
                <a:gd name="connsiteX1" fmla="*/ 612612 w 612612"/>
                <a:gd name="connsiteY1" fmla="*/ 2573952 h 2573952"/>
                <a:gd name="connsiteX0" fmla="*/ 83180 w 612612"/>
                <a:gd name="connsiteY0" fmla="*/ 0 h 2551642"/>
                <a:gd name="connsiteX1" fmla="*/ 612612 w 612612"/>
                <a:gd name="connsiteY1" fmla="*/ 2551642 h 2551642"/>
                <a:gd name="connsiteX0" fmla="*/ 83180 w 612612"/>
                <a:gd name="connsiteY0" fmla="*/ 0 h 2538256"/>
                <a:gd name="connsiteX1" fmla="*/ 612612 w 612612"/>
                <a:gd name="connsiteY1" fmla="*/ 2538256 h 253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12" h="2538256">
                  <a:moveTo>
                    <a:pt x="83180" y="0"/>
                  </a:moveTo>
                  <a:cubicBezTo>
                    <a:pt x="-106791" y="1307041"/>
                    <a:pt x="12008" y="1667776"/>
                    <a:pt x="612612" y="2538256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32552" y="2336405"/>
            <a:ext cx="3287394" cy="3287394"/>
            <a:chOff x="5587627" y="3092269"/>
            <a:chExt cx="3287394" cy="3287394"/>
          </a:xfrm>
        </p:grpSpPr>
        <p:sp>
          <p:nvSpPr>
            <p:cNvPr id="12" name="Oval 11"/>
            <p:cNvSpPr/>
            <p:nvPr/>
          </p:nvSpPr>
          <p:spPr>
            <a:xfrm>
              <a:off x="5587627" y="3092269"/>
              <a:ext cx="3287394" cy="3287394"/>
            </a:xfrm>
            <a:prstGeom prst="ellipse">
              <a:avLst/>
            </a:prstGeom>
            <a:solidFill>
              <a:srgbClr val="C000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5957255" y="3209086"/>
              <a:ext cx="2713787" cy="2713787"/>
            </a:xfrm>
            <a:prstGeom prst="ellipse">
              <a:avLst/>
            </a:prstGeom>
            <a:gradFill flip="none" rotWithShape="1">
              <a:gsLst>
                <a:gs pos="0">
                  <a:srgbClr val="FFABAB">
                    <a:lumMod val="0"/>
                    <a:lumOff val="100000"/>
                  </a:srgbClr>
                </a:gs>
                <a:gs pos="66000">
                  <a:srgbClr val="C00000"/>
                </a:gs>
                <a:gs pos="27000">
                  <a:srgbClr val="FF0000">
                    <a:lumMod val="50000"/>
                    <a:lumOff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949588" y="3223394"/>
              <a:ext cx="633870" cy="3004505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870" h="2814899">
                  <a:moveTo>
                    <a:pt x="78245" y="0"/>
                  </a:moveTo>
                  <a:cubicBezTo>
                    <a:pt x="-111726" y="1307041"/>
                    <a:pt x="33266" y="1944419"/>
                    <a:pt x="633870" y="2814899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359832" y="3423280"/>
              <a:ext cx="667570" cy="2849723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4138 w 653576"/>
                <a:gd name="connsiteY0" fmla="*/ 0 h 2649806"/>
                <a:gd name="connsiteX1" fmla="*/ 653576 w 653576"/>
                <a:gd name="connsiteY1" fmla="*/ 2649806 h 2649806"/>
                <a:gd name="connsiteX0" fmla="*/ 74535 w 651592"/>
                <a:gd name="connsiteY0" fmla="*/ 0 h 2638650"/>
                <a:gd name="connsiteX1" fmla="*/ 651592 w 651592"/>
                <a:gd name="connsiteY1" fmla="*/ 2638650 h 2638650"/>
                <a:gd name="connsiteX0" fmla="*/ 71463 w 667570"/>
                <a:gd name="connsiteY0" fmla="*/ 0 h 2669884"/>
                <a:gd name="connsiteX1" fmla="*/ 667570 w 667570"/>
                <a:gd name="connsiteY1" fmla="*/ 2669884 h 266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570" h="2669884">
                  <a:moveTo>
                    <a:pt x="71463" y="0"/>
                  </a:moveTo>
                  <a:cubicBezTo>
                    <a:pt x="-118508" y="1307041"/>
                    <a:pt x="66966" y="1799404"/>
                    <a:pt x="667570" y="2669884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628368" y="3297214"/>
              <a:ext cx="685781" cy="2980692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4138 w 653576"/>
                <a:gd name="connsiteY0" fmla="*/ 0 h 2649806"/>
                <a:gd name="connsiteX1" fmla="*/ 653576 w 653576"/>
                <a:gd name="connsiteY1" fmla="*/ 2649806 h 2649806"/>
                <a:gd name="connsiteX0" fmla="*/ 66888 w 693951"/>
                <a:gd name="connsiteY0" fmla="*/ 0 h 2779203"/>
                <a:gd name="connsiteX1" fmla="*/ 693951 w 693951"/>
                <a:gd name="connsiteY1" fmla="*/ 2779203 h 2779203"/>
                <a:gd name="connsiteX0" fmla="*/ 67901 w 687820"/>
                <a:gd name="connsiteY0" fmla="*/ 0 h 2801512"/>
                <a:gd name="connsiteX1" fmla="*/ 687820 w 687820"/>
                <a:gd name="connsiteY1" fmla="*/ 2801512 h 2801512"/>
                <a:gd name="connsiteX0" fmla="*/ 68244 w 685781"/>
                <a:gd name="connsiteY0" fmla="*/ 0 h 2792588"/>
                <a:gd name="connsiteX1" fmla="*/ 685781 w 685781"/>
                <a:gd name="connsiteY1" fmla="*/ 2792588 h 279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781" h="2792588">
                  <a:moveTo>
                    <a:pt x="68244" y="0"/>
                  </a:moveTo>
                  <a:cubicBezTo>
                    <a:pt x="-121727" y="1307041"/>
                    <a:pt x="85177" y="1922108"/>
                    <a:pt x="685781" y="2792588"/>
                  </a:cubicBezTo>
                </a:path>
              </a:pathLst>
            </a:custGeom>
            <a:ln w="57150" cap="rnd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7068841" y="3209088"/>
              <a:ext cx="624151" cy="2971166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7819 w 635826"/>
                <a:gd name="connsiteY0" fmla="*/ 0 h 2797051"/>
                <a:gd name="connsiteX1" fmla="*/ 635826 w 635826"/>
                <a:gd name="connsiteY1" fmla="*/ 2797051 h 2797051"/>
                <a:gd name="connsiteX0" fmla="*/ 76978 w 639747"/>
                <a:gd name="connsiteY0" fmla="*/ 0 h 2801512"/>
                <a:gd name="connsiteX1" fmla="*/ 639747 w 639747"/>
                <a:gd name="connsiteY1" fmla="*/ 2801512 h 2801512"/>
                <a:gd name="connsiteX0" fmla="*/ 80432 w 624151"/>
                <a:gd name="connsiteY0" fmla="*/ 0 h 2783664"/>
                <a:gd name="connsiteX1" fmla="*/ 624151 w 624151"/>
                <a:gd name="connsiteY1" fmla="*/ 2783664 h 278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4151" h="2783664">
                  <a:moveTo>
                    <a:pt x="80432" y="0"/>
                  </a:moveTo>
                  <a:cubicBezTo>
                    <a:pt x="-109539" y="1307041"/>
                    <a:pt x="23547" y="1913184"/>
                    <a:pt x="624151" y="2783664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20142" y="3504362"/>
              <a:ext cx="612612" cy="2709227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7819 w 635826"/>
                <a:gd name="connsiteY0" fmla="*/ 0 h 2797051"/>
                <a:gd name="connsiteX1" fmla="*/ 635826 w 635826"/>
                <a:gd name="connsiteY1" fmla="*/ 2797051 h 2797051"/>
                <a:gd name="connsiteX0" fmla="*/ 76978 w 639747"/>
                <a:gd name="connsiteY0" fmla="*/ 0 h 2801512"/>
                <a:gd name="connsiteX1" fmla="*/ 639747 w 639747"/>
                <a:gd name="connsiteY1" fmla="*/ 2801512 h 2801512"/>
                <a:gd name="connsiteX0" fmla="*/ 74534 w 651591"/>
                <a:gd name="connsiteY0" fmla="*/ 0 h 2667653"/>
                <a:gd name="connsiteX1" fmla="*/ 651591 w 651591"/>
                <a:gd name="connsiteY1" fmla="*/ 2667653 h 2667653"/>
                <a:gd name="connsiteX0" fmla="*/ 83180 w 612612"/>
                <a:gd name="connsiteY0" fmla="*/ 0 h 2573952"/>
                <a:gd name="connsiteX1" fmla="*/ 612612 w 612612"/>
                <a:gd name="connsiteY1" fmla="*/ 2573952 h 2573952"/>
                <a:gd name="connsiteX0" fmla="*/ 83180 w 612612"/>
                <a:gd name="connsiteY0" fmla="*/ 0 h 2551642"/>
                <a:gd name="connsiteX1" fmla="*/ 612612 w 612612"/>
                <a:gd name="connsiteY1" fmla="*/ 2551642 h 2551642"/>
                <a:gd name="connsiteX0" fmla="*/ 83180 w 612612"/>
                <a:gd name="connsiteY0" fmla="*/ 0 h 2538256"/>
                <a:gd name="connsiteX1" fmla="*/ 612612 w 612612"/>
                <a:gd name="connsiteY1" fmla="*/ 2538256 h 253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12" h="2538256">
                  <a:moveTo>
                    <a:pt x="83180" y="0"/>
                  </a:moveTo>
                  <a:cubicBezTo>
                    <a:pt x="-106791" y="1307041"/>
                    <a:pt x="12008" y="1667776"/>
                    <a:pt x="612612" y="2538256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03800" y="119787"/>
            <a:ext cx="1530684" cy="1530684"/>
            <a:chOff x="5587627" y="3092269"/>
            <a:chExt cx="3287394" cy="3287394"/>
          </a:xfrm>
        </p:grpSpPr>
        <p:sp>
          <p:nvSpPr>
            <p:cNvPr id="21" name="Oval 20"/>
            <p:cNvSpPr/>
            <p:nvPr/>
          </p:nvSpPr>
          <p:spPr>
            <a:xfrm>
              <a:off x="5587627" y="3092269"/>
              <a:ext cx="3287394" cy="3287394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5863404" y="3209088"/>
              <a:ext cx="2410874" cy="2410874"/>
            </a:xfrm>
            <a:prstGeom prst="ellipse">
              <a:avLst/>
            </a:prstGeom>
            <a:gradFill flip="none" rotWithShape="1">
              <a:gsLst>
                <a:gs pos="0">
                  <a:srgbClr val="FFABAB">
                    <a:lumMod val="0"/>
                    <a:lumOff val="100000"/>
                  </a:srgbClr>
                </a:gs>
                <a:gs pos="66000">
                  <a:srgbClr val="C00000"/>
                </a:gs>
                <a:gs pos="27000">
                  <a:srgbClr val="FF0000">
                    <a:lumMod val="50000"/>
                    <a:lumOff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49587" y="3220107"/>
              <a:ext cx="633870" cy="2978672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870" h="2814899">
                  <a:moveTo>
                    <a:pt x="78245" y="0"/>
                  </a:moveTo>
                  <a:cubicBezTo>
                    <a:pt x="-111726" y="1307041"/>
                    <a:pt x="33266" y="1944419"/>
                    <a:pt x="633870" y="2814899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359832" y="3424622"/>
              <a:ext cx="667569" cy="2825221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4138 w 653576"/>
                <a:gd name="connsiteY0" fmla="*/ 0 h 2649806"/>
                <a:gd name="connsiteX1" fmla="*/ 653576 w 653576"/>
                <a:gd name="connsiteY1" fmla="*/ 2649806 h 2649806"/>
                <a:gd name="connsiteX0" fmla="*/ 74535 w 651592"/>
                <a:gd name="connsiteY0" fmla="*/ 0 h 2638650"/>
                <a:gd name="connsiteX1" fmla="*/ 651592 w 651592"/>
                <a:gd name="connsiteY1" fmla="*/ 2638650 h 2638650"/>
                <a:gd name="connsiteX0" fmla="*/ 71463 w 667570"/>
                <a:gd name="connsiteY0" fmla="*/ 0 h 2669884"/>
                <a:gd name="connsiteX1" fmla="*/ 667570 w 667570"/>
                <a:gd name="connsiteY1" fmla="*/ 2669884 h 266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570" h="2669884">
                  <a:moveTo>
                    <a:pt x="71463" y="0"/>
                  </a:moveTo>
                  <a:cubicBezTo>
                    <a:pt x="-118508" y="1307041"/>
                    <a:pt x="66966" y="1799404"/>
                    <a:pt x="667570" y="2669884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628368" y="3294637"/>
              <a:ext cx="685781" cy="2955062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4138 w 653576"/>
                <a:gd name="connsiteY0" fmla="*/ 0 h 2649806"/>
                <a:gd name="connsiteX1" fmla="*/ 653576 w 653576"/>
                <a:gd name="connsiteY1" fmla="*/ 2649806 h 2649806"/>
                <a:gd name="connsiteX0" fmla="*/ 66888 w 693951"/>
                <a:gd name="connsiteY0" fmla="*/ 0 h 2779203"/>
                <a:gd name="connsiteX1" fmla="*/ 693951 w 693951"/>
                <a:gd name="connsiteY1" fmla="*/ 2779203 h 2779203"/>
                <a:gd name="connsiteX0" fmla="*/ 67901 w 687820"/>
                <a:gd name="connsiteY0" fmla="*/ 0 h 2801512"/>
                <a:gd name="connsiteX1" fmla="*/ 687820 w 687820"/>
                <a:gd name="connsiteY1" fmla="*/ 2801512 h 2801512"/>
                <a:gd name="connsiteX0" fmla="*/ 68244 w 685781"/>
                <a:gd name="connsiteY0" fmla="*/ 0 h 2792588"/>
                <a:gd name="connsiteX1" fmla="*/ 685781 w 685781"/>
                <a:gd name="connsiteY1" fmla="*/ 2792588 h 279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781" h="2792588">
                  <a:moveTo>
                    <a:pt x="68244" y="0"/>
                  </a:moveTo>
                  <a:cubicBezTo>
                    <a:pt x="-121727" y="1307041"/>
                    <a:pt x="85177" y="1922108"/>
                    <a:pt x="685781" y="2792588"/>
                  </a:cubicBezTo>
                </a:path>
              </a:pathLst>
            </a:custGeom>
            <a:ln w="57150" cap="rnd">
              <a:solidFill>
                <a:schemeClr val="accent2">
                  <a:lumMod val="50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068840" y="3206797"/>
              <a:ext cx="624152" cy="2945619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7819 w 635826"/>
                <a:gd name="connsiteY0" fmla="*/ 0 h 2797051"/>
                <a:gd name="connsiteX1" fmla="*/ 635826 w 635826"/>
                <a:gd name="connsiteY1" fmla="*/ 2797051 h 2797051"/>
                <a:gd name="connsiteX0" fmla="*/ 76978 w 639747"/>
                <a:gd name="connsiteY0" fmla="*/ 0 h 2801512"/>
                <a:gd name="connsiteX1" fmla="*/ 639747 w 639747"/>
                <a:gd name="connsiteY1" fmla="*/ 2801512 h 2801512"/>
                <a:gd name="connsiteX0" fmla="*/ 80432 w 624151"/>
                <a:gd name="connsiteY0" fmla="*/ 0 h 2783664"/>
                <a:gd name="connsiteX1" fmla="*/ 624151 w 624151"/>
                <a:gd name="connsiteY1" fmla="*/ 2783664 h 278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4151" h="2783664">
                  <a:moveTo>
                    <a:pt x="80432" y="0"/>
                  </a:moveTo>
                  <a:cubicBezTo>
                    <a:pt x="-109539" y="1307041"/>
                    <a:pt x="23547" y="1913184"/>
                    <a:pt x="624151" y="2783664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sys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220142" y="3509908"/>
              <a:ext cx="612612" cy="2685930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7819 w 635826"/>
                <a:gd name="connsiteY0" fmla="*/ 0 h 2797051"/>
                <a:gd name="connsiteX1" fmla="*/ 635826 w 635826"/>
                <a:gd name="connsiteY1" fmla="*/ 2797051 h 2797051"/>
                <a:gd name="connsiteX0" fmla="*/ 76978 w 639747"/>
                <a:gd name="connsiteY0" fmla="*/ 0 h 2801512"/>
                <a:gd name="connsiteX1" fmla="*/ 639747 w 639747"/>
                <a:gd name="connsiteY1" fmla="*/ 2801512 h 2801512"/>
                <a:gd name="connsiteX0" fmla="*/ 74534 w 651591"/>
                <a:gd name="connsiteY0" fmla="*/ 0 h 2667653"/>
                <a:gd name="connsiteX1" fmla="*/ 651591 w 651591"/>
                <a:gd name="connsiteY1" fmla="*/ 2667653 h 2667653"/>
                <a:gd name="connsiteX0" fmla="*/ 83180 w 612612"/>
                <a:gd name="connsiteY0" fmla="*/ 0 h 2573952"/>
                <a:gd name="connsiteX1" fmla="*/ 612612 w 612612"/>
                <a:gd name="connsiteY1" fmla="*/ 2573952 h 2573952"/>
                <a:gd name="connsiteX0" fmla="*/ 83180 w 612612"/>
                <a:gd name="connsiteY0" fmla="*/ 0 h 2551642"/>
                <a:gd name="connsiteX1" fmla="*/ 612612 w 612612"/>
                <a:gd name="connsiteY1" fmla="*/ 2551642 h 2551642"/>
                <a:gd name="connsiteX0" fmla="*/ 83180 w 612612"/>
                <a:gd name="connsiteY0" fmla="*/ 0 h 2538256"/>
                <a:gd name="connsiteX1" fmla="*/ 612612 w 612612"/>
                <a:gd name="connsiteY1" fmla="*/ 2538256 h 253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12" h="2538256">
                  <a:moveTo>
                    <a:pt x="83180" y="0"/>
                  </a:moveTo>
                  <a:cubicBezTo>
                    <a:pt x="-106791" y="1307041"/>
                    <a:pt x="12008" y="1667776"/>
                    <a:pt x="612612" y="2538256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sys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97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C61CE2-8423-40A5-BD57-CB60A710678F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0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07AF6DD-ECCA-43F6-9535-AE4D31B9762C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8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96FEBEB-E6C9-45D8-BED5-B963E50B6C8B}"/>
              </a:ext>
            </a:extLst>
          </p:cNvPr>
          <p:cNvGrpSpPr/>
          <p:nvPr/>
        </p:nvGrpSpPr>
        <p:grpSpPr>
          <a:xfrm>
            <a:off x="3039268" y="4976813"/>
            <a:ext cx="3065463" cy="1514600"/>
            <a:chOff x="3054350" y="2673350"/>
            <a:chExt cx="3065463" cy="1514600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6DC95FA6-49F0-43A7-9EB3-6B599F68F848}"/>
                </a:ext>
              </a:extLst>
            </p:cNvPr>
            <p:cNvSpPr/>
            <p:nvPr/>
          </p:nvSpPr>
          <p:spPr>
            <a:xfrm>
              <a:off x="3054350" y="2673350"/>
              <a:ext cx="3065463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C5E4EE9-8293-4139-8CF5-CC0A34FDBB41}"/>
                </a:ext>
              </a:extLst>
            </p:cNvPr>
            <p:cNvSpPr/>
            <p:nvPr/>
          </p:nvSpPr>
          <p:spPr>
            <a:xfrm>
              <a:off x="3054350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D9ECCF58-240B-4FB2-A3F5-76942C811B28}"/>
                </a:ext>
              </a:extLst>
            </p:cNvPr>
            <p:cNvSpPr/>
            <p:nvPr/>
          </p:nvSpPr>
          <p:spPr>
            <a:xfrm>
              <a:off x="4572252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2A96BEB6-F9B6-4ADC-B384-0DBA22CE4EAA}"/>
              </a:ext>
            </a:extLst>
          </p:cNvPr>
          <p:cNvSpPr/>
          <p:nvPr/>
        </p:nvSpPr>
        <p:spPr>
          <a:xfrm>
            <a:off x="3813175" y="2673350"/>
            <a:ext cx="758825" cy="75565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1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41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35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005" y="2673350"/>
            <a:ext cx="1429990" cy="1438705"/>
            <a:chOff x="3815924" y="2673350"/>
            <a:chExt cx="1511726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4" y="3711051"/>
              <a:ext cx="1510932" cy="401004"/>
            </a:xfrm>
            <a:prstGeom prst="round2SameRect">
              <a:avLst>
                <a:gd name="adj1" fmla="val 36342"/>
                <a:gd name="adj2" fmla="val 0"/>
              </a:avLst>
            </a:prstGeom>
            <a:solidFill>
              <a:srgbClr val="CF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86523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408" y="2673350"/>
            <a:ext cx="1429587" cy="1438705"/>
            <a:chOff x="3816350" y="2673350"/>
            <a:chExt cx="1511300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8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="" xmlns:a16="http://schemas.microsoft.com/office/drawing/2014/main" id="{364F1BE9-BD04-4A76-AFFF-4454208BA134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noSmoking">
            <a:avLst>
              <a:gd name="adj" fmla="val 8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="" xmlns:a16="http://schemas.microsoft.com/office/drawing/2014/main" id="{4B6D5B79-FD53-4056-ADE3-1F8B0D882ECD}"/>
              </a:ext>
            </a:extLst>
          </p:cNvPr>
          <p:cNvSpPr/>
          <p:nvPr/>
        </p:nvSpPr>
        <p:spPr>
          <a:xfrm rot="5400000">
            <a:off x="3836619" y="2689742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>
            <a:extLst>
              <a:ext uri="{FF2B5EF4-FFF2-40B4-BE49-F238E27FC236}">
                <a16:creationId xmlns="" xmlns:a16="http://schemas.microsoft.com/office/drawing/2014/main" id="{3F952716-7333-4F4A-A914-00948134503E}"/>
              </a:ext>
            </a:extLst>
          </p:cNvPr>
          <p:cNvSpPr/>
          <p:nvPr/>
        </p:nvSpPr>
        <p:spPr>
          <a:xfrm rot="16200000">
            <a:off x="4927664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="" xmlns:a16="http://schemas.microsoft.com/office/drawing/2014/main" id="{887C30F7-ED54-41BA-9C34-79A1112E22C6}"/>
              </a:ext>
            </a:extLst>
          </p:cNvPr>
          <p:cNvSpPr/>
          <p:nvPr/>
        </p:nvSpPr>
        <p:spPr>
          <a:xfrm rot="10800000">
            <a:off x="4927664" y="26897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>
            <a:extLst>
              <a:ext uri="{FF2B5EF4-FFF2-40B4-BE49-F238E27FC236}">
                <a16:creationId xmlns="" xmlns:a16="http://schemas.microsoft.com/office/drawing/2014/main" id="{A18D6D78-3055-4CF7-A993-4219F0F334C4}"/>
              </a:ext>
            </a:extLst>
          </p:cNvPr>
          <p:cNvSpPr/>
          <p:nvPr/>
        </p:nvSpPr>
        <p:spPr>
          <a:xfrm>
            <a:off x="3836619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87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1051661" y="2723935"/>
            <a:ext cx="1429991" cy="1438705"/>
            <a:chOff x="3815923" y="2673350"/>
            <a:chExt cx="1511727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2948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3" y="3443288"/>
              <a:ext cx="1510932" cy="668767"/>
            </a:xfrm>
            <a:prstGeom prst="round2SameRect">
              <a:avLst>
                <a:gd name="adj1" fmla="val 22811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3B8550-1AC4-4F80-8A05-11713579488F}"/>
              </a:ext>
            </a:extLst>
          </p:cNvPr>
          <p:cNvGrpSpPr/>
          <p:nvPr/>
        </p:nvGrpSpPr>
        <p:grpSpPr>
          <a:xfrm>
            <a:off x="3857206" y="2709647"/>
            <a:ext cx="1429587" cy="1438705"/>
            <a:chOff x="3816350" y="2673350"/>
            <a:chExt cx="1511300" cy="14387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6FB75456-3298-444E-AC32-7AB754F66F90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="" xmlns:a16="http://schemas.microsoft.com/office/drawing/2014/main" id="{7F5F5DFB-946A-440C-8D40-96AB03B69404}"/>
                </a:ext>
              </a:extLst>
            </p:cNvPr>
            <p:cNvSpPr/>
            <p:nvPr/>
          </p:nvSpPr>
          <p:spPr>
            <a:xfrm>
              <a:off x="3848101" y="2703461"/>
              <a:ext cx="1447799" cy="689241"/>
            </a:xfrm>
            <a:prstGeom prst="round2SameRect">
              <a:avLst>
                <a:gd name="adj1" fmla="val 14864"/>
                <a:gd name="adj2" fmla="val 0"/>
              </a:avLst>
            </a:prstGeom>
            <a:solidFill>
              <a:srgbClr val="08B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19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5208" y="2212759"/>
            <a:ext cx="2432482" cy="2432482"/>
          </a:xfrm>
          <a:prstGeom prst="rect">
            <a:avLst/>
          </a:prstGeom>
          <a:noFill/>
          <a:ln w="19050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C:\Repos\SlideAway\Assets\Resources\FloorIcons\a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12" y="1957182"/>
            <a:ext cx="2438740" cy="294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xagon 4"/>
          <p:cNvSpPr/>
          <p:nvPr/>
        </p:nvSpPr>
        <p:spPr>
          <a:xfrm rot="5400000">
            <a:off x="6100835" y="2212761"/>
            <a:ext cx="2943633" cy="2432482"/>
          </a:xfrm>
          <a:prstGeom prst="hexagon">
            <a:avLst>
              <a:gd name="adj" fmla="val 35219"/>
              <a:gd name="vf" fmla="val 115470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700801"/>
            <a:ext cx="3733800" cy="533400"/>
          </a:xfrm>
          <a:prstGeom prst="roundRect">
            <a:avLst>
              <a:gd name="adj" fmla="val 23661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1368521"/>
            <a:ext cx="3675070" cy="487910"/>
          </a:xfrm>
          <a:prstGeom prst="roundRect">
            <a:avLst>
              <a:gd name="adj" fmla="val 22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="" xmlns:a16="http://schemas.microsoft.com/office/drawing/2014/main" id="{3485F0AD-70A9-404F-AE9D-6C3E9DA3D32F}"/>
              </a:ext>
            </a:extLst>
          </p:cNvPr>
          <p:cNvSpPr/>
          <p:nvPr/>
        </p:nvSpPr>
        <p:spPr>
          <a:xfrm>
            <a:off x="4572000" y="2673350"/>
            <a:ext cx="755650" cy="755650"/>
          </a:xfrm>
          <a:prstGeom prst="roundRect">
            <a:avLst>
              <a:gd name="adj" fmla="val 6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="" xmlns:a16="http://schemas.microsoft.com/office/drawing/2014/main" id="{BDDDC232-1895-4BA3-83DE-722E22507136}"/>
              </a:ext>
            </a:extLst>
          </p:cNvPr>
          <p:cNvSpPr/>
          <p:nvPr/>
        </p:nvSpPr>
        <p:spPr>
          <a:xfrm>
            <a:off x="3853531" y="3469481"/>
            <a:ext cx="674686" cy="674688"/>
          </a:xfrm>
          <a:prstGeom prst="roundRect">
            <a:avLst>
              <a:gd name="adj" fmla="val 2652"/>
            </a:avLst>
          </a:prstGeom>
          <a:solidFill>
            <a:srgbClr val="0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43F10BE4-CCDE-4CAE-9B8E-7DEDF81FFAF2}"/>
              </a:ext>
            </a:extLst>
          </p:cNvPr>
          <p:cNvGrpSpPr/>
          <p:nvPr/>
        </p:nvGrpSpPr>
        <p:grpSpPr>
          <a:xfrm>
            <a:off x="4598382" y="3448906"/>
            <a:ext cx="729268" cy="727074"/>
            <a:chOff x="2674625" y="3580790"/>
            <a:chExt cx="729268" cy="727074"/>
          </a:xfrm>
        </p:grpSpPr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8209D2B2-9E54-41E4-BD79-1C8E09E5C52B}"/>
                </a:ext>
              </a:extLst>
            </p:cNvPr>
            <p:cNvSpPr/>
            <p:nvPr/>
          </p:nvSpPr>
          <p:spPr>
            <a:xfrm>
              <a:off x="2674625" y="3580790"/>
              <a:ext cx="727074" cy="727074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C17E63B2-3BC5-4E63-9740-4B53F50FA06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93" y="3580790"/>
              <a:ext cx="0" cy="7270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00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gradFill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725AE3B-260D-4152-B42C-402374412E31}"/>
              </a:ext>
            </a:extLst>
          </p:cNvPr>
          <p:cNvSpPr/>
          <p:nvPr/>
        </p:nvSpPr>
        <p:spPr>
          <a:xfrm>
            <a:off x="170090" y="261680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7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3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FA810-2B32-4230-AFB2-CDCBF6192A9E}"/>
              </a:ext>
            </a:extLst>
          </p:cNvPr>
          <p:cNvSpPr/>
          <p:nvPr/>
        </p:nvSpPr>
        <p:spPr>
          <a:xfrm>
            <a:off x="3044952" y="1901952"/>
            <a:ext cx="3054096" cy="3054096"/>
          </a:xfrm>
          <a:prstGeom prst="ellipse">
            <a:avLst/>
          </a:prstGeom>
          <a:gradFill flip="none" rotWithShape="1">
            <a:gsLst>
              <a:gs pos="27000">
                <a:srgbClr val="F7FAFC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1FAA4FC1-4D62-4338-8A62-D903A26423EE}"/>
              </a:ext>
            </a:extLst>
          </p:cNvPr>
          <p:cNvSpPr/>
          <p:nvPr/>
        </p:nvSpPr>
        <p:spPr>
          <a:xfrm>
            <a:off x="3850997" y="2707997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20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F8E5CDA-EFCE-44B8-BC67-987C59E77E33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custGeom>
            <a:avLst/>
            <a:gdLst>
              <a:gd name="connsiteX0" fmla="*/ 755650 w 1511300"/>
              <a:gd name="connsiteY0" fmla="*/ 0 h 1511300"/>
              <a:gd name="connsiteX1" fmla="*/ 907440 w 1511300"/>
              <a:gd name="connsiteY1" fmla="*/ 151790 h 1511300"/>
              <a:gd name="connsiteX2" fmla="*/ 907440 w 1511300"/>
              <a:gd name="connsiteY2" fmla="*/ 603860 h 1511300"/>
              <a:gd name="connsiteX3" fmla="*/ 1359510 w 1511300"/>
              <a:gd name="connsiteY3" fmla="*/ 603860 h 1511300"/>
              <a:gd name="connsiteX4" fmla="*/ 1511300 w 1511300"/>
              <a:gd name="connsiteY4" fmla="*/ 755650 h 1511300"/>
              <a:gd name="connsiteX5" fmla="*/ 1359510 w 1511300"/>
              <a:gd name="connsiteY5" fmla="*/ 907440 h 1511300"/>
              <a:gd name="connsiteX6" fmla="*/ 907440 w 1511300"/>
              <a:gd name="connsiteY6" fmla="*/ 907440 h 1511300"/>
              <a:gd name="connsiteX7" fmla="*/ 907440 w 1511300"/>
              <a:gd name="connsiteY7" fmla="*/ 1359510 h 1511300"/>
              <a:gd name="connsiteX8" fmla="*/ 755650 w 1511300"/>
              <a:gd name="connsiteY8" fmla="*/ 1511300 h 1511300"/>
              <a:gd name="connsiteX9" fmla="*/ 603860 w 1511300"/>
              <a:gd name="connsiteY9" fmla="*/ 1359510 h 1511300"/>
              <a:gd name="connsiteX10" fmla="*/ 603860 w 1511300"/>
              <a:gd name="connsiteY10" fmla="*/ 907440 h 1511300"/>
              <a:gd name="connsiteX11" fmla="*/ 151790 w 1511300"/>
              <a:gd name="connsiteY11" fmla="*/ 907440 h 1511300"/>
              <a:gd name="connsiteX12" fmla="*/ 0 w 1511300"/>
              <a:gd name="connsiteY12" fmla="*/ 755650 h 1511300"/>
              <a:gd name="connsiteX13" fmla="*/ 151790 w 1511300"/>
              <a:gd name="connsiteY13" fmla="*/ 603860 h 1511300"/>
              <a:gd name="connsiteX14" fmla="*/ 603860 w 1511300"/>
              <a:gd name="connsiteY14" fmla="*/ 603860 h 1511300"/>
              <a:gd name="connsiteX15" fmla="*/ 603860 w 1511300"/>
              <a:gd name="connsiteY15" fmla="*/ 151790 h 1511300"/>
              <a:gd name="connsiteX16" fmla="*/ 755650 w 1511300"/>
              <a:gd name="connsiteY16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1300" h="1511300">
                <a:moveTo>
                  <a:pt x="755650" y="0"/>
                </a:moveTo>
                <a:cubicBezTo>
                  <a:pt x="839481" y="0"/>
                  <a:pt x="907440" y="67959"/>
                  <a:pt x="907440" y="151790"/>
                </a:cubicBezTo>
                <a:lnTo>
                  <a:pt x="907440" y="603860"/>
                </a:lnTo>
                <a:lnTo>
                  <a:pt x="1359510" y="603860"/>
                </a:lnTo>
                <a:cubicBezTo>
                  <a:pt x="1443341" y="603860"/>
                  <a:pt x="1511300" y="671819"/>
                  <a:pt x="1511300" y="755650"/>
                </a:cubicBezTo>
                <a:cubicBezTo>
                  <a:pt x="1511300" y="839481"/>
                  <a:pt x="1443341" y="907440"/>
                  <a:pt x="1359510" y="907440"/>
                </a:cubicBezTo>
                <a:lnTo>
                  <a:pt x="907440" y="907440"/>
                </a:lnTo>
                <a:lnTo>
                  <a:pt x="907440" y="1359510"/>
                </a:lnTo>
                <a:cubicBezTo>
                  <a:pt x="907440" y="1443341"/>
                  <a:pt x="839481" y="1511300"/>
                  <a:pt x="755650" y="1511300"/>
                </a:cubicBezTo>
                <a:cubicBezTo>
                  <a:pt x="671819" y="1511300"/>
                  <a:pt x="603860" y="1443341"/>
                  <a:pt x="603860" y="1359510"/>
                </a:cubicBezTo>
                <a:lnTo>
                  <a:pt x="603860" y="907440"/>
                </a:lnTo>
                <a:lnTo>
                  <a:pt x="151790" y="907440"/>
                </a:lnTo>
                <a:cubicBezTo>
                  <a:pt x="67959" y="907440"/>
                  <a:pt x="0" y="839481"/>
                  <a:pt x="0" y="755650"/>
                </a:cubicBezTo>
                <a:cubicBezTo>
                  <a:pt x="0" y="671819"/>
                  <a:pt x="67959" y="603860"/>
                  <a:pt x="151790" y="603860"/>
                </a:cubicBezTo>
                <a:lnTo>
                  <a:pt x="603860" y="603860"/>
                </a:lnTo>
                <a:lnTo>
                  <a:pt x="603860" y="151790"/>
                </a:lnTo>
                <a:cubicBezTo>
                  <a:pt x="603860" y="67959"/>
                  <a:pt x="671819" y="0"/>
                  <a:pt x="75565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30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FE6125FE-148F-4C48-AA05-7BC4E92676FA}"/>
              </a:ext>
            </a:extLst>
          </p:cNvPr>
          <p:cNvSpPr/>
          <p:nvPr/>
        </p:nvSpPr>
        <p:spPr>
          <a:xfrm>
            <a:off x="3813049" y="2673350"/>
            <a:ext cx="1514601" cy="1511300"/>
          </a:xfrm>
          <a:prstGeom prst="roundRect">
            <a:avLst>
              <a:gd name="adj" fmla="val 4757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4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c 5"/>
          <p:cNvSpPr/>
          <p:nvPr/>
        </p:nvSpPr>
        <p:spPr>
          <a:xfrm>
            <a:off x="3851910" y="2708910"/>
            <a:ext cx="1440180" cy="1440180"/>
          </a:xfrm>
          <a:prstGeom prst="arc">
            <a:avLst/>
          </a:prstGeom>
          <a:noFill/>
          <a:ln w="254000" cap="rnd">
            <a:solidFill>
              <a:srgbClr val="FF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8900000">
            <a:off x="4438835" y="1957526"/>
            <a:ext cx="266330" cy="294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51910" y="2708910"/>
            <a:ext cx="1440180" cy="1440180"/>
          </a:xfrm>
          <a:prstGeom prst="roundRect">
            <a:avLst>
              <a:gd name="adj" fmla="val 471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31931" y="3518024"/>
            <a:ext cx="1080136" cy="2804637"/>
          </a:xfrm>
          <a:custGeom>
            <a:avLst/>
            <a:gdLst>
              <a:gd name="connsiteX0" fmla="*/ 0 w 1080135"/>
              <a:gd name="connsiteY0" fmla="*/ 540068 h 2796540"/>
              <a:gd name="connsiteX1" fmla="*/ 540068 w 1080135"/>
              <a:gd name="connsiteY1" fmla="*/ 0 h 2796540"/>
              <a:gd name="connsiteX2" fmla="*/ 540068 w 1080135"/>
              <a:gd name="connsiteY2" fmla="*/ 0 h 2796540"/>
              <a:gd name="connsiteX3" fmla="*/ 1080136 w 1080135"/>
              <a:gd name="connsiteY3" fmla="*/ 540068 h 2796540"/>
              <a:gd name="connsiteX4" fmla="*/ 1080135 w 1080135"/>
              <a:gd name="connsiteY4" fmla="*/ 2256473 h 2796540"/>
              <a:gd name="connsiteX5" fmla="*/ 540067 w 1080135"/>
              <a:gd name="connsiteY5" fmla="*/ 2796541 h 2796540"/>
              <a:gd name="connsiteX6" fmla="*/ 540068 w 1080135"/>
              <a:gd name="connsiteY6" fmla="*/ 2796540 h 2796540"/>
              <a:gd name="connsiteX7" fmla="*/ 0 w 1080135"/>
              <a:gd name="connsiteY7" fmla="*/ 2256472 h 2796540"/>
              <a:gd name="connsiteX8" fmla="*/ 0 w 1080135"/>
              <a:gd name="connsiteY8" fmla="*/ 540068 h 2796540"/>
              <a:gd name="connsiteX0" fmla="*/ 540068 w 1080136"/>
              <a:gd name="connsiteY0" fmla="*/ 2796540 h 2887980"/>
              <a:gd name="connsiteX1" fmla="*/ 0 w 1080136"/>
              <a:gd name="connsiteY1" fmla="*/ 2256472 h 2887980"/>
              <a:gd name="connsiteX2" fmla="*/ 0 w 1080136"/>
              <a:gd name="connsiteY2" fmla="*/ 540068 h 2887980"/>
              <a:gd name="connsiteX3" fmla="*/ 540068 w 1080136"/>
              <a:gd name="connsiteY3" fmla="*/ 0 h 2887980"/>
              <a:gd name="connsiteX4" fmla="*/ 540068 w 1080136"/>
              <a:gd name="connsiteY4" fmla="*/ 0 h 2887980"/>
              <a:gd name="connsiteX5" fmla="*/ 1080136 w 1080136"/>
              <a:gd name="connsiteY5" fmla="*/ 540068 h 2887980"/>
              <a:gd name="connsiteX6" fmla="*/ 1080135 w 1080136"/>
              <a:gd name="connsiteY6" fmla="*/ 2256473 h 2887980"/>
              <a:gd name="connsiteX7" fmla="*/ 540067 w 1080136"/>
              <a:gd name="connsiteY7" fmla="*/ 2796541 h 2887980"/>
              <a:gd name="connsiteX8" fmla="*/ 631508 w 1080136"/>
              <a:gd name="connsiteY8" fmla="*/ 2887980 h 2887980"/>
              <a:gd name="connsiteX0" fmla="*/ 540068 w 1080136"/>
              <a:gd name="connsiteY0" fmla="*/ 2796540 h 2796541"/>
              <a:gd name="connsiteX1" fmla="*/ 0 w 1080136"/>
              <a:gd name="connsiteY1" fmla="*/ 2256472 h 2796541"/>
              <a:gd name="connsiteX2" fmla="*/ 0 w 1080136"/>
              <a:gd name="connsiteY2" fmla="*/ 540068 h 2796541"/>
              <a:gd name="connsiteX3" fmla="*/ 540068 w 1080136"/>
              <a:gd name="connsiteY3" fmla="*/ 0 h 2796541"/>
              <a:gd name="connsiteX4" fmla="*/ 540068 w 1080136"/>
              <a:gd name="connsiteY4" fmla="*/ 0 h 2796541"/>
              <a:gd name="connsiteX5" fmla="*/ 1080136 w 1080136"/>
              <a:gd name="connsiteY5" fmla="*/ 540068 h 2796541"/>
              <a:gd name="connsiteX6" fmla="*/ 1080135 w 1080136"/>
              <a:gd name="connsiteY6" fmla="*/ 2256473 h 2796541"/>
              <a:gd name="connsiteX7" fmla="*/ 540067 w 1080136"/>
              <a:gd name="connsiteY7" fmla="*/ 2796541 h 2796541"/>
              <a:gd name="connsiteX0" fmla="*/ 540068 w 1080136"/>
              <a:gd name="connsiteY0" fmla="*/ 2796540 h 2796540"/>
              <a:gd name="connsiteX1" fmla="*/ 0 w 1080136"/>
              <a:gd name="connsiteY1" fmla="*/ 2256472 h 2796540"/>
              <a:gd name="connsiteX2" fmla="*/ 0 w 1080136"/>
              <a:gd name="connsiteY2" fmla="*/ 540068 h 2796540"/>
              <a:gd name="connsiteX3" fmla="*/ 540068 w 1080136"/>
              <a:gd name="connsiteY3" fmla="*/ 0 h 2796540"/>
              <a:gd name="connsiteX4" fmla="*/ 540068 w 1080136"/>
              <a:gd name="connsiteY4" fmla="*/ 0 h 2796540"/>
              <a:gd name="connsiteX5" fmla="*/ 1080136 w 1080136"/>
              <a:gd name="connsiteY5" fmla="*/ 540068 h 2796540"/>
              <a:gd name="connsiteX6" fmla="*/ 1080135 w 1080136"/>
              <a:gd name="connsiteY6" fmla="*/ 2256473 h 2796540"/>
              <a:gd name="connsiteX0" fmla="*/ 0 w 1080136"/>
              <a:gd name="connsiteY0" fmla="*/ 2256472 h 2256473"/>
              <a:gd name="connsiteX1" fmla="*/ 0 w 1080136"/>
              <a:gd name="connsiteY1" fmla="*/ 540068 h 2256473"/>
              <a:gd name="connsiteX2" fmla="*/ 540068 w 1080136"/>
              <a:gd name="connsiteY2" fmla="*/ 0 h 2256473"/>
              <a:gd name="connsiteX3" fmla="*/ 540068 w 1080136"/>
              <a:gd name="connsiteY3" fmla="*/ 0 h 2256473"/>
              <a:gd name="connsiteX4" fmla="*/ 1080136 w 1080136"/>
              <a:gd name="connsiteY4" fmla="*/ 540068 h 2256473"/>
              <a:gd name="connsiteX5" fmla="*/ 1080135 w 1080136"/>
              <a:gd name="connsiteY5" fmla="*/ 2256473 h 2256473"/>
              <a:gd name="connsiteX0" fmla="*/ 0 w 1080136"/>
              <a:gd name="connsiteY0" fmla="*/ 2487949 h 2487949"/>
              <a:gd name="connsiteX1" fmla="*/ 0 w 1080136"/>
              <a:gd name="connsiteY1" fmla="*/ 540068 h 2487949"/>
              <a:gd name="connsiteX2" fmla="*/ 540068 w 1080136"/>
              <a:gd name="connsiteY2" fmla="*/ 0 h 2487949"/>
              <a:gd name="connsiteX3" fmla="*/ 540068 w 1080136"/>
              <a:gd name="connsiteY3" fmla="*/ 0 h 2487949"/>
              <a:gd name="connsiteX4" fmla="*/ 1080136 w 1080136"/>
              <a:gd name="connsiteY4" fmla="*/ 540068 h 2487949"/>
              <a:gd name="connsiteX5" fmla="*/ 1080135 w 1080136"/>
              <a:gd name="connsiteY5" fmla="*/ 2256473 h 2487949"/>
              <a:gd name="connsiteX0" fmla="*/ 0 w 1080136"/>
              <a:gd name="connsiteY0" fmla="*/ 2487949 h 2493596"/>
              <a:gd name="connsiteX1" fmla="*/ 0 w 1080136"/>
              <a:gd name="connsiteY1" fmla="*/ 540068 h 2493596"/>
              <a:gd name="connsiteX2" fmla="*/ 540068 w 1080136"/>
              <a:gd name="connsiteY2" fmla="*/ 0 h 2493596"/>
              <a:gd name="connsiteX3" fmla="*/ 540068 w 1080136"/>
              <a:gd name="connsiteY3" fmla="*/ 0 h 2493596"/>
              <a:gd name="connsiteX4" fmla="*/ 1080136 w 1080136"/>
              <a:gd name="connsiteY4" fmla="*/ 540068 h 2493596"/>
              <a:gd name="connsiteX5" fmla="*/ 1076960 w 1080136"/>
              <a:gd name="connsiteY5" fmla="*/ 2493596 h 249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6" h="2493596">
                <a:moveTo>
                  <a:pt x="0" y="2487949"/>
                </a:moveTo>
                <a:lnTo>
                  <a:pt x="0" y="540068"/>
                </a:lnTo>
                <a:cubicBezTo>
                  <a:pt x="0" y="241797"/>
                  <a:pt x="241797" y="0"/>
                  <a:pt x="540068" y="0"/>
                </a:cubicBezTo>
                <a:lnTo>
                  <a:pt x="540068" y="0"/>
                </a:lnTo>
                <a:cubicBezTo>
                  <a:pt x="838339" y="0"/>
                  <a:pt x="1080136" y="241797"/>
                  <a:pt x="1080136" y="540068"/>
                </a:cubicBezTo>
                <a:cubicBezTo>
                  <a:pt x="1080136" y="1112203"/>
                  <a:pt x="1076960" y="1921461"/>
                  <a:pt x="1076960" y="2493596"/>
                </a:cubicBezTo>
              </a:path>
            </a:pathLst>
          </a:cu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251324" y="3763609"/>
            <a:ext cx="641350" cy="612775"/>
          </a:xfrm>
          <a:custGeom>
            <a:avLst/>
            <a:gdLst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320675 w 641350"/>
              <a:gd name="connsiteY6" fmla="*/ 933450 h 933450"/>
              <a:gd name="connsiteX7" fmla="*/ 0 w 641350"/>
              <a:gd name="connsiteY7" fmla="*/ 612775 h 933450"/>
              <a:gd name="connsiteX8" fmla="*/ 0 w 641350"/>
              <a:gd name="connsiteY8" fmla="*/ 320675 h 933450"/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0 w 641350"/>
              <a:gd name="connsiteY6" fmla="*/ 612775 h 933450"/>
              <a:gd name="connsiteX7" fmla="*/ 0 w 641350"/>
              <a:gd name="connsiteY7" fmla="*/ 320675 h 933450"/>
              <a:gd name="connsiteX0" fmla="*/ 0 w 641350"/>
              <a:gd name="connsiteY0" fmla="*/ 320675 h 612775"/>
              <a:gd name="connsiteX1" fmla="*/ 320675 w 641350"/>
              <a:gd name="connsiteY1" fmla="*/ 0 h 612775"/>
              <a:gd name="connsiteX2" fmla="*/ 320675 w 641350"/>
              <a:gd name="connsiteY2" fmla="*/ 0 h 612775"/>
              <a:gd name="connsiteX3" fmla="*/ 641350 w 641350"/>
              <a:gd name="connsiteY3" fmla="*/ 320675 h 612775"/>
              <a:gd name="connsiteX4" fmla="*/ 641350 w 641350"/>
              <a:gd name="connsiteY4" fmla="*/ 612775 h 612775"/>
              <a:gd name="connsiteX5" fmla="*/ 0 w 641350"/>
              <a:gd name="connsiteY5" fmla="*/ 612775 h 612775"/>
              <a:gd name="connsiteX6" fmla="*/ 0 w 641350"/>
              <a:gd name="connsiteY6" fmla="*/ 320675 h 61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350" h="612775">
                <a:moveTo>
                  <a:pt x="0" y="320675"/>
                </a:moveTo>
                <a:cubicBezTo>
                  <a:pt x="0" y="143571"/>
                  <a:pt x="143571" y="0"/>
                  <a:pt x="320675" y="0"/>
                </a:cubicBezTo>
                <a:lnTo>
                  <a:pt x="320675" y="0"/>
                </a:lnTo>
                <a:cubicBezTo>
                  <a:pt x="497779" y="0"/>
                  <a:pt x="641350" y="143571"/>
                  <a:pt x="641350" y="320675"/>
                </a:cubicBezTo>
                <a:lnTo>
                  <a:pt x="641350" y="612775"/>
                </a:lnTo>
                <a:cubicBezTo>
                  <a:pt x="534458" y="661458"/>
                  <a:pt x="106892" y="661458"/>
                  <a:pt x="0" y="612775"/>
                </a:cubicBezTo>
                <a:lnTo>
                  <a:pt x="0" y="320675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445185" y="1310223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 rot="5400000">
            <a:off x="5892985" y="2662085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 rot="16200000">
            <a:off x="2984685" y="2660799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 rot="18900000">
            <a:off x="3357386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 rot="2700000">
            <a:off x="5520284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7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23339" y="176190"/>
            <a:ext cx="3132779" cy="3123763"/>
            <a:chOff x="3009389" y="1862115"/>
            <a:chExt cx="3132779" cy="3123763"/>
          </a:xfrm>
        </p:grpSpPr>
        <p:sp>
          <p:nvSpPr>
            <p:cNvPr id="2" name="Diamond 1"/>
            <p:cNvSpPr/>
            <p:nvPr/>
          </p:nvSpPr>
          <p:spPr>
            <a:xfrm>
              <a:off x="3127754" y="1988819"/>
              <a:ext cx="2888492" cy="2880362"/>
            </a:xfrm>
            <a:prstGeom prst="diamond">
              <a:avLst/>
            </a:prstGeom>
            <a:solidFill>
              <a:srgbClr val="17F541"/>
            </a:solidFill>
            <a:ln w="415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rapezoid 2"/>
            <p:cNvSpPr/>
            <p:nvPr/>
          </p:nvSpPr>
          <p:spPr>
            <a:xfrm rot="8100000">
              <a:off x="3009389" y="2634254"/>
              <a:ext cx="2033615" cy="502281"/>
            </a:xfrm>
            <a:prstGeom prst="trapezoid">
              <a:avLst>
                <a:gd name="adj" fmla="val 97488"/>
              </a:avLst>
            </a:prstGeom>
            <a:solidFill>
              <a:srgbClr val="17F54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rapezoid 7"/>
            <p:cNvSpPr/>
            <p:nvPr/>
          </p:nvSpPr>
          <p:spPr>
            <a:xfrm rot="13500000">
              <a:off x="4109335" y="2636936"/>
              <a:ext cx="2033615" cy="483973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rapezoid 8"/>
            <p:cNvSpPr/>
            <p:nvPr/>
          </p:nvSpPr>
          <p:spPr>
            <a:xfrm rot="18900000">
              <a:off x="4108553" y="3730694"/>
              <a:ext cx="2033615" cy="486187"/>
            </a:xfrm>
            <a:prstGeom prst="trapezoid">
              <a:avLst>
                <a:gd name="adj" fmla="val 97488"/>
              </a:avLst>
            </a:prstGeom>
            <a:solidFill>
              <a:srgbClr val="08BC2A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rapezoid 9"/>
            <p:cNvSpPr/>
            <p:nvPr/>
          </p:nvSpPr>
          <p:spPr>
            <a:xfrm rot="2700000">
              <a:off x="3008418" y="3719308"/>
              <a:ext cx="2033615" cy="499525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Hexagon 3"/>
          <p:cNvSpPr/>
          <p:nvPr/>
        </p:nvSpPr>
        <p:spPr>
          <a:xfrm rot="5400000">
            <a:off x="3131820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xagon 11"/>
          <p:cNvSpPr/>
          <p:nvPr/>
        </p:nvSpPr>
        <p:spPr>
          <a:xfrm rot="5400000">
            <a:off x="4836333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s\SlideAway\Assets\Textures\VideoAd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988820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1464816"/>
            <a:ext cx="2098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AD</a:t>
            </a:r>
            <a:endParaRPr lang="en-IN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12</Words>
  <Application>Microsoft Office PowerPoint</Application>
  <PresentationFormat>On-screen Show (4:3)</PresentationFormat>
  <Paragraphs>12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65</cp:revision>
  <dcterms:created xsi:type="dcterms:W3CDTF">2021-04-16T06:24:03Z</dcterms:created>
  <dcterms:modified xsi:type="dcterms:W3CDTF">2021-06-18T17:07:44Z</dcterms:modified>
</cp:coreProperties>
</file>