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9" r:id="rId3"/>
    <p:sldId id="256" r:id="rId4"/>
    <p:sldId id="298" r:id="rId5"/>
    <p:sldId id="294" r:id="rId6"/>
    <p:sldId id="297" r:id="rId7"/>
    <p:sldId id="296" r:id="rId8"/>
    <p:sldId id="257" r:id="rId9"/>
    <p:sldId id="260" r:id="rId10"/>
    <p:sldId id="292" r:id="rId11"/>
    <p:sldId id="29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3" r:id="rId31"/>
    <p:sldId id="285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EBE600"/>
    <a:srgbClr val="1F497D"/>
    <a:srgbClr val="FFFFFF"/>
    <a:srgbClr val="00CC66"/>
    <a:srgbClr val="08BC2A"/>
    <a:srgbClr val="0AE434"/>
    <a:srgbClr val="17F541"/>
    <a:srgbClr val="19F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14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206" y="845820"/>
            <a:ext cx="3879588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spc="-3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itchFamily="82" charset="0"/>
                <a:ea typeface="Arial Unicode MS" pitchFamily="34" charset="-128"/>
                <a:cs typeface="Arial Unicode MS" pitchFamily="34" charset="-128"/>
              </a:rPr>
              <a:t>Bat</a:t>
            </a:r>
            <a:endParaRPr lang="en-US" sz="19900" spc="-300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Bauhaus 93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1204" y="3068955"/>
            <a:ext cx="3241593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spc="-3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itchFamily="82" charset="0"/>
                <a:ea typeface="Arial Unicode MS" pitchFamily="34" charset="-128"/>
                <a:cs typeface="Arial Unicode MS" pitchFamily="34" charset="-128"/>
              </a:rPr>
              <a:t>Hit</a:t>
            </a:r>
            <a:endParaRPr lang="en-IN" sz="19900" spc="-3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Bauhaus 93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C:\Repos\CricketBatHit\Assets\Textures\UI\CricketB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401898"/>
            <a:ext cx="823912" cy="8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=""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=""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=""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=""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=""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=""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=""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=""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=""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=""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cket Logo Clip Art - Royalty Free - Go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7705" y="-185005"/>
            <a:ext cx="6301924" cy="65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0"/>
          <p:cNvSpPr/>
          <p:nvPr/>
        </p:nvSpPr>
        <p:spPr>
          <a:xfrm>
            <a:off x="2017201" y="976326"/>
            <a:ext cx="4920855" cy="4905345"/>
          </a:xfrm>
          <a:custGeom>
            <a:avLst/>
            <a:gdLst>
              <a:gd name="connsiteX0" fmla="*/ 0 w 3600450"/>
              <a:gd name="connsiteY0" fmla="*/ 1800225 h 3600450"/>
              <a:gd name="connsiteX1" fmla="*/ 1800225 w 3600450"/>
              <a:gd name="connsiteY1" fmla="*/ 0 h 3600450"/>
              <a:gd name="connsiteX2" fmla="*/ 3600450 w 3600450"/>
              <a:gd name="connsiteY2" fmla="*/ 1800225 h 3600450"/>
              <a:gd name="connsiteX3" fmla="*/ 1800225 w 3600450"/>
              <a:gd name="connsiteY3" fmla="*/ 3600450 h 3600450"/>
              <a:gd name="connsiteX4" fmla="*/ 0 w 3600450"/>
              <a:gd name="connsiteY4" fmla="*/ 1800225 h 3600450"/>
              <a:gd name="connsiteX0" fmla="*/ 0 w 3607087"/>
              <a:gd name="connsiteY0" fmla="*/ 1980882 h 3781107"/>
              <a:gd name="connsiteX1" fmla="*/ 1800225 w 3607087"/>
              <a:gd name="connsiteY1" fmla="*/ 180657 h 3781107"/>
              <a:gd name="connsiteX2" fmla="*/ 2387150 w 3607087"/>
              <a:gd name="connsiteY2" fmla="*/ 266521 h 3781107"/>
              <a:gd name="connsiteX3" fmla="*/ 3600450 w 3607087"/>
              <a:gd name="connsiteY3" fmla="*/ 1980882 h 3781107"/>
              <a:gd name="connsiteX4" fmla="*/ 1800225 w 3607087"/>
              <a:gd name="connsiteY4" fmla="*/ 3781107 h 3781107"/>
              <a:gd name="connsiteX5" fmla="*/ 0 w 3607087"/>
              <a:gd name="connsiteY5" fmla="*/ 1980882 h 3781107"/>
              <a:gd name="connsiteX0" fmla="*/ 0 w 3811651"/>
              <a:gd name="connsiteY0" fmla="*/ 1980882 h 3781394"/>
              <a:gd name="connsiteX1" fmla="*/ 1800225 w 3811651"/>
              <a:gd name="connsiteY1" fmla="*/ 180657 h 3781394"/>
              <a:gd name="connsiteX2" fmla="*/ 2387150 w 3811651"/>
              <a:gd name="connsiteY2" fmla="*/ 266521 h 3781394"/>
              <a:gd name="connsiteX3" fmla="*/ 3806071 w 3811651"/>
              <a:gd name="connsiteY3" fmla="*/ 2105501 h 3781394"/>
              <a:gd name="connsiteX4" fmla="*/ 1800225 w 3811651"/>
              <a:gd name="connsiteY4" fmla="*/ 3781107 h 3781394"/>
              <a:gd name="connsiteX5" fmla="*/ 0 w 3811651"/>
              <a:gd name="connsiteY5" fmla="*/ 1980882 h 3781394"/>
              <a:gd name="connsiteX0" fmla="*/ 0 w 3811651"/>
              <a:gd name="connsiteY0" fmla="*/ 1980882 h 3783520"/>
              <a:gd name="connsiteX1" fmla="*/ 1800225 w 3811651"/>
              <a:gd name="connsiteY1" fmla="*/ 180657 h 3783520"/>
              <a:gd name="connsiteX2" fmla="*/ 2387150 w 3811651"/>
              <a:gd name="connsiteY2" fmla="*/ 266521 h 3783520"/>
              <a:gd name="connsiteX3" fmla="*/ 3806071 w 3811651"/>
              <a:gd name="connsiteY3" fmla="*/ 2105501 h 3783520"/>
              <a:gd name="connsiteX4" fmla="*/ 1800225 w 3811651"/>
              <a:gd name="connsiteY4" fmla="*/ 3781107 h 3783520"/>
              <a:gd name="connsiteX5" fmla="*/ 0 w 3811651"/>
              <a:gd name="connsiteY5" fmla="*/ 1980882 h 3783520"/>
              <a:gd name="connsiteX0" fmla="*/ 0 w 3811651"/>
              <a:gd name="connsiteY0" fmla="*/ 1980882 h 3781122"/>
              <a:gd name="connsiteX1" fmla="*/ 1800225 w 3811651"/>
              <a:gd name="connsiteY1" fmla="*/ 180657 h 3781122"/>
              <a:gd name="connsiteX2" fmla="*/ 2387150 w 3811651"/>
              <a:gd name="connsiteY2" fmla="*/ 266521 h 3781122"/>
              <a:gd name="connsiteX3" fmla="*/ 3806071 w 3811651"/>
              <a:gd name="connsiteY3" fmla="*/ 2105501 h 3781122"/>
              <a:gd name="connsiteX4" fmla="*/ 1800225 w 3811651"/>
              <a:gd name="connsiteY4" fmla="*/ 3781107 h 3781122"/>
              <a:gd name="connsiteX5" fmla="*/ 0 w 3811651"/>
              <a:gd name="connsiteY5" fmla="*/ 1980882 h 3781122"/>
              <a:gd name="connsiteX0" fmla="*/ 0 w 3811651"/>
              <a:gd name="connsiteY0" fmla="*/ 2181114 h 3981350"/>
              <a:gd name="connsiteX1" fmla="*/ 1800225 w 3811651"/>
              <a:gd name="connsiteY1" fmla="*/ 106728 h 3981350"/>
              <a:gd name="connsiteX2" fmla="*/ 2387150 w 3811651"/>
              <a:gd name="connsiteY2" fmla="*/ 466753 h 3981350"/>
              <a:gd name="connsiteX3" fmla="*/ 3806071 w 3811651"/>
              <a:gd name="connsiteY3" fmla="*/ 2305733 h 3981350"/>
              <a:gd name="connsiteX4" fmla="*/ 1800225 w 3811651"/>
              <a:gd name="connsiteY4" fmla="*/ 3981339 h 3981350"/>
              <a:gd name="connsiteX5" fmla="*/ 0 w 3811651"/>
              <a:gd name="connsiteY5" fmla="*/ 2181114 h 3981350"/>
              <a:gd name="connsiteX0" fmla="*/ 0 w 3811651"/>
              <a:gd name="connsiteY0" fmla="*/ 2181114 h 3981350"/>
              <a:gd name="connsiteX1" fmla="*/ 1800225 w 3811651"/>
              <a:gd name="connsiteY1" fmla="*/ 106728 h 3981350"/>
              <a:gd name="connsiteX2" fmla="*/ 2387150 w 3811651"/>
              <a:gd name="connsiteY2" fmla="*/ 466753 h 3981350"/>
              <a:gd name="connsiteX3" fmla="*/ 3806071 w 3811651"/>
              <a:gd name="connsiteY3" fmla="*/ 2305733 h 3981350"/>
              <a:gd name="connsiteX4" fmla="*/ 1800225 w 3811651"/>
              <a:gd name="connsiteY4" fmla="*/ 3981339 h 3981350"/>
              <a:gd name="connsiteX5" fmla="*/ 0 w 3811651"/>
              <a:gd name="connsiteY5" fmla="*/ 2181114 h 3981350"/>
              <a:gd name="connsiteX0" fmla="*/ 0 w 3811651"/>
              <a:gd name="connsiteY0" fmla="*/ 2126036 h 3926272"/>
              <a:gd name="connsiteX1" fmla="*/ 1800225 w 3811651"/>
              <a:gd name="connsiteY1" fmla="*/ 51650 h 3926272"/>
              <a:gd name="connsiteX2" fmla="*/ 2387150 w 3811651"/>
              <a:gd name="connsiteY2" fmla="*/ 411675 h 3926272"/>
              <a:gd name="connsiteX3" fmla="*/ 3806071 w 3811651"/>
              <a:gd name="connsiteY3" fmla="*/ 2250655 h 3926272"/>
              <a:gd name="connsiteX4" fmla="*/ 1800225 w 3811651"/>
              <a:gd name="connsiteY4" fmla="*/ 3926261 h 3926272"/>
              <a:gd name="connsiteX5" fmla="*/ 0 w 3811651"/>
              <a:gd name="connsiteY5" fmla="*/ 2126036 h 3926272"/>
              <a:gd name="connsiteX0" fmla="*/ 0 w 3820724"/>
              <a:gd name="connsiteY0" fmla="*/ 2532934 h 4333170"/>
              <a:gd name="connsiteX1" fmla="*/ 1800225 w 3820724"/>
              <a:gd name="connsiteY1" fmla="*/ 458548 h 4333170"/>
              <a:gd name="connsiteX2" fmla="*/ 3190940 w 3820724"/>
              <a:gd name="connsiteY2" fmla="*/ 139402 h 4333170"/>
              <a:gd name="connsiteX3" fmla="*/ 3806071 w 3820724"/>
              <a:gd name="connsiteY3" fmla="*/ 2657553 h 4333170"/>
              <a:gd name="connsiteX4" fmla="*/ 1800225 w 3820724"/>
              <a:gd name="connsiteY4" fmla="*/ 4333159 h 4333170"/>
              <a:gd name="connsiteX5" fmla="*/ 0 w 3820724"/>
              <a:gd name="connsiteY5" fmla="*/ 2532934 h 4333170"/>
              <a:gd name="connsiteX0" fmla="*/ 0 w 3820724"/>
              <a:gd name="connsiteY0" fmla="*/ 2598048 h 4398284"/>
              <a:gd name="connsiteX1" fmla="*/ 1800225 w 3820724"/>
              <a:gd name="connsiteY1" fmla="*/ 523662 h 4398284"/>
              <a:gd name="connsiteX2" fmla="*/ 3190940 w 3820724"/>
              <a:gd name="connsiteY2" fmla="*/ 204516 h 4398284"/>
              <a:gd name="connsiteX3" fmla="*/ 3806071 w 3820724"/>
              <a:gd name="connsiteY3" fmla="*/ 2722667 h 4398284"/>
              <a:gd name="connsiteX4" fmla="*/ 1800225 w 3820724"/>
              <a:gd name="connsiteY4" fmla="*/ 4398273 h 4398284"/>
              <a:gd name="connsiteX5" fmla="*/ 0 w 3820724"/>
              <a:gd name="connsiteY5" fmla="*/ 2598048 h 4398284"/>
              <a:gd name="connsiteX0" fmla="*/ 1233 w 3821957"/>
              <a:gd name="connsiteY0" fmla="*/ 2598048 h 4398287"/>
              <a:gd name="connsiteX1" fmla="*/ 1801458 w 3821957"/>
              <a:gd name="connsiteY1" fmla="*/ 523662 h 4398287"/>
              <a:gd name="connsiteX2" fmla="*/ 3192173 w 3821957"/>
              <a:gd name="connsiteY2" fmla="*/ 204516 h 4398287"/>
              <a:gd name="connsiteX3" fmla="*/ 3807304 w 3821957"/>
              <a:gd name="connsiteY3" fmla="*/ 2722667 h 4398287"/>
              <a:gd name="connsiteX4" fmla="*/ 1801458 w 3821957"/>
              <a:gd name="connsiteY4" fmla="*/ 4398273 h 4398287"/>
              <a:gd name="connsiteX5" fmla="*/ 1233 w 3821957"/>
              <a:gd name="connsiteY5" fmla="*/ 2598048 h 4398287"/>
              <a:gd name="connsiteX0" fmla="*/ 1233 w 3821957"/>
              <a:gd name="connsiteY0" fmla="*/ 2572526 h 4372765"/>
              <a:gd name="connsiteX1" fmla="*/ 1801458 w 3821957"/>
              <a:gd name="connsiteY1" fmla="*/ 498140 h 4372765"/>
              <a:gd name="connsiteX2" fmla="*/ 3192173 w 3821957"/>
              <a:gd name="connsiteY2" fmla="*/ 178994 h 4372765"/>
              <a:gd name="connsiteX3" fmla="*/ 3807304 w 3821957"/>
              <a:gd name="connsiteY3" fmla="*/ 2697145 h 4372765"/>
              <a:gd name="connsiteX4" fmla="*/ 1801458 w 3821957"/>
              <a:gd name="connsiteY4" fmla="*/ 4372751 h 4372765"/>
              <a:gd name="connsiteX5" fmla="*/ 1233 w 3821957"/>
              <a:gd name="connsiteY5" fmla="*/ 2572526 h 4372765"/>
              <a:gd name="connsiteX0" fmla="*/ 1233 w 3887009"/>
              <a:gd name="connsiteY0" fmla="*/ 2459003 h 4259242"/>
              <a:gd name="connsiteX1" fmla="*/ 1801458 w 3887009"/>
              <a:gd name="connsiteY1" fmla="*/ 384617 h 4259242"/>
              <a:gd name="connsiteX2" fmla="*/ 3192173 w 3887009"/>
              <a:gd name="connsiteY2" fmla="*/ 65471 h 4259242"/>
              <a:gd name="connsiteX3" fmla="*/ 3458778 w 3887009"/>
              <a:gd name="connsiteY3" fmla="*/ 586894 h 4259242"/>
              <a:gd name="connsiteX4" fmla="*/ 3807304 w 3887009"/>
              <a:gd name="connsiteY4" fmla="*/ 2583622 h 4259242"/>
              <a:gd name="connsiteX5" fmla="*/ 1801458 w 3887009"/>
              <a:gd name="connsiteY5" fmla="*/ 4259228 h 4259242"/>
              <a:gd name="connsiteX6" fmla="*/ 1233 w 3887009"/>
              <a:gd name="connsiteY6" fmla="*/ 2459003 h 4259242"/>
              <a:gd name="connsiteX0" fmla="*/ 1233 w 3885495"/>
              <a:gd name="connsiteY0" fmla="*/ 2436671 h 4236910"/>
              <a:gd name="connsiteX1" fmla="*/ 1801458 w 3885495"/>
              <a:gd name="connsiteY1" fmla="*/ 362285 h 4236910"/>
              <a:gd name="connsiteX2" fmla="*/ 3192173 w 3885495"/>
              <a:gd name="connsiteY2" fmla="*/ 43139 h 4236910"/>
              <a:gd name="connsiteX3" fmla="*/ 3284311 w 3885495"/>
              <a:gd name="connsiteY3" fmla="*/ 59856 h 4236910"/>
              <a:gd name="connsiteX4" fmla="*/ 3458778 w 3885495"/>
              <a:gd name="connsiteY4" fmla="*/ 564562 h 4236910"/>
              <a:gd name="connsiteX5" fmla="*/ 3807304 w 3885495"/>
              <a:gd name="connsiteY5" fmla="*/ 2561290 h 4236910"/>
              <a:gd name="connsiteX6" fmla="*/ 1801458 w 3885495"/>
              <a:gd name="connsiteY6" fmla="*/ 4236896 h 4236910"/>
              <a:gd name="connsiteX7" fmla="*/ 1233 w 3885495"/>
              <a:gd name="connsiteY7" fmla="*/ 2436671 h 4236910"/>
              <a:gd name="connsiteX0" fmla="*/ 1233 w 3885495"/>
              <a:gd name="connsiteY0" fmla="*/ 2809235 h 4609474"/>
              <a:gd name="connsiteX1" fmla="*/ 1801458 w 3885495"/>
              <a:gd name="connsiteY1" fmla="*/ 734849 h 4609474"/>
              <a:gd name="connsiteX2" fmla="*/ 3447641 w 3885495"/>
              <a:gd name="connsiteY2" fmla="*/ 4461 h 4609474"/>
              <a:gd name="connsiteX3" fmla="*/ 3284311 w 3885495"/>
              <a:gd name="connsiteY3" fmla="*/ 432420 h 4609474"/>
              <a:gd name="connsiteX4" fmla="*/ 3458778 w 3885495"/>
              <a:gd name="connsiteY4" fmla="*/ 937126 h 4609474"/>
              <a:gd name="connsiteX5" fmla="*/ 3807304 w 3885495"/>
              <a:gd name="connsiteY5" fmla="*/ 2933854 h 4609474"/>
              <a:gd name="connsiteX6" fmla="*/ 1801458 w 3885495"/>
              <a:gd name="connsiteY6" fmla="*/ 4609460 h 4609474"/>
              <a:gd name="connsiteX7" fmla="*/ 1233 w 3885495"/>
              <a:gd name="connsiteY7" fmla="*/ 2809235 h 4609474"/>
              <a:gd name="connsiteX0" fmla="*/ 1233 w 3885495"/>
              <a:gd name="connsiteY0" fmla="*/ 2809173 h 4609412"/>
              <a:gd name="connsiteX1" fmla="*/ 1801458 w 3885495"/>
              <a:gd name="connsiteY1" fmla="*/ 734787 h 4609412"/>
              <a:gd name="connsiteX2" fmla="*/ 3447641 w 3885495"/>
              <a:gd name="connsiteY2" fmla="*/ 4399 h 4609412"/>
              <a:gd name="connsiteX3" fmla="*/ 3097383 w 3885495"/>
              <a:gd name="connsiteY3" fmla="*/ 438589 h 4609412"/>
              <a:gd name="connsiteX4" fmla="*/ 3458778 w 3885495"/>
              <a:gd name="connsiteY4" fmla="*/ 937064 h 4609412"/>
              <a:gd name="connsiteX5" fmla="*/ 3807304 w 3885495"/>
              <a:gd name="connsiteY5" fmla="*/ 2933792 h 4609412"/>
              <a:gd name="connsiteX6" fmla="*/ 1801458 w 3885495"/>
              <a:gd name="connsiteY6" fmla="*/ 4609398 h 4609412"/>
              <a:gd name="connsiteX7" fmla="*/ 1233 w 3885495"/>
              <a:gd name="connsiteY7" fmla="*/ 2809173 h 4609412"/>
              <a:gd name="connsiteX0" fmla="*/ 1233 w 3886206"/>
              <a:gd name="connsiteY0" fmla="*/ 2809213 h 4609452"/>
              <a:gd name="connsiteX1" fmla="*/ 1801458 w 3886206"/>
              <a:gd name="connsiteY1" fmla="*/ 734827 h 4609452"/>
              <a:gd name="connsiteX2" fmla="*/ 3447641 w 3886206"/>
              <a:gd name="connsiteY2" fmla="*/ 4439 h 4609452"/>
              <a:gd name="connsiteX3" fmla="*/ 3097383 w 3886206"/>
              <a:gd name="connsiteY3" fmla="*/ 438629 h 4609452"/>
              <a:gd name="connsiteX4" fmla="*/ 3240695 w 3886206"/>
              <a:gd name="connsiteY4" fmla="*/ 550785 h 4609452"/>
              <a:gd name="connsiteX5" fmla="*/ 3458778 w 3886206"/>
              <a:gd name="connsiteY5" fmla="*/ 937104 h 4609452"/>
              <a:gd name="connsiteX6" fmla="*/ 3807304 w 3886206"/>
              <a:gd name="connsiteY6" fmla="*/ 2933832 h 4609452"/>
              <a:gd name="connsiteX7" fmla="*/ 1801458 w 3886206"/>
              <a:gd name="connsiteY7" fmla="*/ 4609438 h 4609452"/>
              <a:gd name="connsiteX8" fmla="*/ 1233 w 3886206"/>
              <a:gd name="connsiteY8" fmla="*/ 2809213 h 4609452"/>
              <a:gd name="connsiteX0" fmla="*/ 1233 w 5011838"/>
              <a:gd name="connsiteY0" fmla="*/ 3173189 h 4973428"/>
              <a:gd name="connsiteX1" fmla="*/ 1801458 w 5011838"/>
              <a:gd name="connsiteY1" fmla="*/ 1098803 h 4973428"/>
              <a:gd name="connsiteX2" fmla="*/ 3447641 w 5011838"/>
              <a:gd name="connsiteY2" fmla="*/ 368415 h 4973428"/>
              <a:gd name="connsiteX3" fmla="*/ 3097383 w 5011838"/>
              <a:gd name="connsiteY3" fmla="*/ 802605 h 4973428"/>
              <a:gd name="connsiteX4" fmla="*/ 5010280 w 5011838"/>
              <a:gd name="connsiteY4" fmla="*/ 5045 h 4973428"/>
              <a:gd name="connsiteX5" fmla="*/ 3458778 w 5011838"/>
              <a:gd name="connsiteY5" fmla="*/ 1301080 h 4973428"/>
              <a:gd name="connsiteX6" fmla="*/ 3807304 w 5011838"/>
              <a:gd name="connsiteY6" fmla="*/ 3297808 h 4973428"/>
              <a:gd name="connsiteX7" fmla="*/ 1801458 w 5011838"/>
              <a:gd name="connsiteY7" fmla="*/ 4973414 h 4973428"/>
              <a:gd name="connsiteX8" fmla="*/ 1233 w 5011838"/>
              <a:gd name="connsiteY8" fmla="*/ 3173189 h 4973428"/>
              <a:gd name="connsiteX0" fmla="*/ 1233 w 5016106"/>
              <a:gd name="connsiteY0" fmla="*/ 3173189 h 4973428"/>
              <a:gd name="connsiteX1" fmla="*/ 1801458 w 5016106"/>
              <a:gd name="connsiteY1" fmla="*/ 1098803 h 4973428"/>
              <a:gd name="connsiteX2" fmla="*/ 3447641 w 5016106"/>
              <a:gd name="connsiteY2" fmla="*/ 368415 h 4973428"/>
              <a:gd name="connsiteX3" fmla="*/ 3097383 w 5016106"/>
              <a:gd name="connsiteY3" fmla="*/ 802605 h 4973428"/>
              <a:gd name="connsiteX4" fmla="*/ 5010280 w 5016106"/>
              <a:gd name="connsiteY4" fmla="*/ 5045 h 4973428"/>
              <a:gd name="connsiteX5" fmla="*/ 4736119 w 5016106"/>
              <a:gd name="connsiteY5" fmla="*/ 777681 h 4973428"/>
              <a:gd name="connsiteX6" fmla="*/ 3807304 w 5016106"/>
              <a:gd name="connsiteY6" fmla="*/ 3297808 h 4973428"/>
              <a:gd name="connsiteX7" fmla="*/ 1801458 w 5016106"/>
              <a:gd name="connsiteY7" fmla="*/ 4973414 h 4973428"/>
              <a:gd name="connsiteX8" fmla="*/ 1233 w 5016106"/>
              <a:gd name="connsiteY8" fmla="*/ 3173189 h 4973428"/>
              <a:gd name="connsiteX0" fmla="*/ 1233 w 5091254"/>
              <a:gd name="connsiteY0" fmla="*/ 3169952 h 4970191"/>
              <a:gd name="connsiteX1" fmla="*/ 1801458 w 5091254"/>
              <a:gd name="connsiteY1" fmla="*/ 1095566 h 4970191"/>
              <a:gd name="connsiteX2" fmla="*/ 3447641 w 5091254"/>
              <a:gd name="connsiteY2" fmla="*/ 365178 h 4970191"/>
              <a:gd name="connsiteX3" fmla="*/ 3097383 w 5091254"/>
              <a:gd name="connsiteY3" fmla="*/ 799368 h 4970191"/>
              <a:gd name="connsiteX4" fmla="*/ 5010280 w 5091254"/>
              <a:gd name="connsiteY4" fmla="*/ 1808 h 4970191"/>
              <a:gd name="connsiteX5" fmla="*/ 4736117 w 5091254"/>
              <a:gd name="connsiteY5" fmla="*/ 587516 h 4970191"/>
              <a:gd name="connsiteX6" fmla="*/ 4736119 w 5091254"/>
              <a:gd name="connsiteY6" fmla="*/ 774444 h 4970191"/>
              <a:gd name="connsiteX7" fmla="*/ 3807304 w 5091254"/>
              <a:gd name="connsiteY7" fmla="*/ 3294571 h 4970191"/>
              <a:gd name="connsiteX8" fmla="*/ 1801458 w 5091254"/>
              <a:gd name="connsiteY8" fmla="*/ 4970177 h 4970191"/>
              <a:gd name="connsiteX9" fmla="*/ 1233 w 5091254"/>
              <a:gd name="connsiteY9" fmla="*/ 3169952 h 4970191"/>
              <a:gd name="connsiteX0" fmla="*/ 1233 w 5047973"/>
              <a:gd name="connsiteY0" fmla="*/ 3168856 h 4969095"/>
              <a:gd name="connsiteX1" fmla="*/ 1801458 w 5047973"/>
              <a:gd name="connsiteY1" fmla="*/ 1094470 h 4969095"/>
              <a:gd name="connsiteX2" fmla="*/ 3447641 w 5047973"/>
              <a:gd name="connsiteY2" fmla="*/ 364082 h 4969095"/>
              <a:gd name="connsiteX3" fmla="*/ 3097383 w 5047973"/>
              <a:gd name="connsiteY3" fmla="*/ 798272 h 4969095"/>
              <a:gd name="connsiteX4" fmla="*/ 5010280 w 5047973"/>
              <a:gd name="connsiteY4" fmla="*/ 712 h 4969095"/>
              <a:gd name="connsiteX5" fmla="*/ 3938558 w 5047973"/>
              <a:gd name="connsiteY5" fmla="*/ 1383980 h 4969095"/>
              <a:gd name="connsiteX6" fmla="*/ 4736119 w 5047973"/>
              <a:gd name="connsiteY6" fmla="*/ 773348 h 4969095"/>
              <a:gd name="connsiteX7" fmla="*/ 3807304 w 5047973"/>
              <a:gd name="connsiteY7" fmla="*/ 3293475 h 4969095"/>
              <a:gd name="connsiteX8" fmla="*/ 1801458 w 5047973"/>
              <a:gd name="connsiteY8" fmla="*/ 4969081 h 4969095"/>
              <a:gd name="connsiteX9" fmla="*/ 1233 w 5047973"/>
              <a:gd name="connsiteY9" fmla="*/ 3168856 h 4969095"/>
              <a:gd name="connsiteX0" fmla="*/ 858 w 5047598"/>
              <a:gd name="connsiteY0" fmla="*/ 3168856 h 4969406"/>
              <a:gd name="connsiteX1" fmla="*/ 1801083 w 5047598"/>
              <a:gd name="connsiteY1" fmla="*/ 1094470 h 4969406"/>
              <a:gd name="connsiteX2" fmla="*/ 3447266 w 5047598"/>
              <a:gd name="connsiteY2" fmla="*/ 364082 h 4969406"/>
              <a:gd name="connsiteX3" fmla="*/ 3097008 w 5047598"/>
              <a:gd name="connsiteY3" fmla="*/ 798272 h 4969406"/>
              <a:gd name="connsiteX4" fmla="*/ 5009905 w 5047598"/>
              <a:gd name="connsiteY4" fmla="*/ 712 h 4969406"/>
              <a:gd name="connsiteX5" fmla="*/ 3938183 w 5047598"/>
              <a:gd name="connsiteY5" fmla="*/ 1383980 h 4969406"/>
              <a:gd name="connsiteX6" fmla="*/ 4735744 w 5047598"/>
              <a:gd name="connsiteY6" fmla="*/ 773348 h 4969406"/>
              <a:gd name="connsiteX7" fmla="*/ 3863008 w 5047598"/>
              <a:gd name="connsiteY7" fmla="*/ 3299706 h 4969406"/>
              <a:gd name="connsiteX8" fmla="*/ 1801083 w 5047598"/>
              <a:gd name="connsiteY8" fmla="*/ 4969081 h 4969406"/>
              <a:gd name="connsiteX9" fmla="*/ 858 w 5047598"/>
              <a:gd name="connsiteY9" fmla="*/ 3168856 h 4969406"/>
              <a:gd name="connsiteX0" fmla="*/ 209 w 5046949"/>
              <a:gd name="connsiteY0" fmla="*/ 3168856 h 4969406"/>
              <a:gd name="connsiteX1" fmla="*/ 1800434 w 5046949"/>
              <a:gd name="connsiteY1" fmla="*/ 1094470 h 4969406"/>
              <a:gd name="connsiteX2" fmla="*/ 3446617 w 5046949"/>
              <a:gd name="connsiteY2" fmla="*/ 364082 h 4969406"/>
              <a:gd name="connsiteX3" fmla="*/ 3096359 w 5046949"/>
              <a:gd name="connsiteY3" fmla="*/ 798272 h 4969406"/>
              <a:gd name="connsiteX4" fmla="*/ 5009256 w 5046949"/>
              <a:gd name="connsiteY4" fmla="*/ 712 h 4969406"/>
              <a:gd name="connsiteX5" fmla="*/ 3937534 w 5046949"/>
              <a:gd name="connsiteY5" fmla="*/ 1383980 h 4969406"/>
              <a:gd name="connsiteX6" fmla="*/ 4735095 w 5046949"/>
              <a:gd name="connsiteY6" fmla="*/ 773348 h 4969406"/>
              <a:gd name="connsiteX7" fmla="*/ 3862359 w 5046949"/>
              <a:gd name="connsiteY7" fmla="*/ 3299706 h 4969406"/>
              <a:gd name="connsiteX8" fmla="*/ 1800434 w 5046949"/>
              <a:gd name="connsiteY8" fmla="*/ 4969081 h 4969406"/>
              <a:gd name="connsiteX9" fmla="*/ 209 w 5046949"/>
              <a:gd name="connsiteY9" fmla="*/ 3168856 h 4969406"/>
              <a:gd name="connsiteX0" fmla="*/ 209 w 5046949"/>
              <a:gd name="connsiteY0" fmla="*/ 3168856 h 4969650"/>
              <a:gd name="connsiteX1" fmla="*/ 1800434 w 5046949"/>
              <a:gd name="connsiteY1" fmla="*/ 1094470 h 4969650"/>
              <a:gd name="connsiteX2" fmla="*/ 3446617 w 5046949"/>
              <a:gd name="connsiteY2" fmla="*/ 364082 h 4969650"/>
              <a:gd name="connsiteX3" fmla="*/ 3096359 w 5046949"/>
              <a:gd name="connsiteY3" fmla="*/ 798272 h 4969650"/>
              <a:gd name="connsiteX4" fmla="*/ 5009256 w 5046949"/>
              <a:gd name="connsiteY4" fmla="*/ 712 h 4969650"/>
              <a:gd name="connsiteX5" fmla="*/ 3937534 w 5046949"/>
              <a:gd name="connsiteY5" fmla="*/ 1383980 h 4969650"/>
              <a:gd name="connsiteX6" fmla="*/ 4735095 w 5046949"/>
              <a:gd name="connsiteY6" fmla="*/ 773348 h 4969650"/>
              <a:gd name="connsiteX7" fmla="*/ 3862359 w 5046949"/>
              <a:gd name="connsiteY7" fmla="*/ 3299706 h 4969650"/>
              <a:gd name="connsiteX8" fmla="*/ 1800434 w 5046949"/>
              <a:gd name="connsiteY8" fmla="*/ 4969081 h 4969650"/>
              <a:gd name="connsiteX9" fmla="*/ 209 w 5046949"/>
              <a:gd name="connsiteY9" fmla="*/ 3168856 h 4969650"/>
              <a:gd name="connsiteX0" fmla="*/ 209 w 5046949"/>
              <a:gd name="connsiteY0" fmla="*/ 3168856 h 4969650"/>
              <a:gd name="connsiteX1" fmla="*/ 1800434 w 5046949"/>
              <a:gd name="connsiteY1" fmla="*/ 1094470 h 4969650"/>
              <a:gd name="connsiteX2" fmla="*/ 3446617 w 5046949"/>
              <a:gd name="connsiteY2" fmla="*/ 364082 h 4969650"/>
              <a:gd name="connsiteX3" fmla="*/ 3096359 w 5046949"/>
              <a:gd name="connsiteY3" fmla="*/ 798272 h 4969650"/>
              <a:gd name="connsiteX4" fmla="*/ 5009256 w 5046949"/>
              <a:gd name="connsiteY4" fmla="*/ 712 h 4969650"/>
              <a:gd name="connsiteX5" fmla="*/ 3937534 w 5046949"/>
              <a:gd name="connsiteY5" fmla="*/ 1383980 h 4969650"/>
              <a:gd name="connsiteX6" fmla="*/ 4735095 w 5046949"/>
              <a:gd name="connsiteY6" fmla="*/ 773348 h 4969650"/>
              <a:gd name="connsiteX7" fmla="*/ 3862359 w 5046949"/>
              <a:gd name="connsiteY7" fmla="*/ 3299706 h 4969650"/>
              <a:gd name="connsiteX8" fmla="*/ 1800434 w 5046949"/>
              <a:gd name="connsiteY8" fmla="*/ 4969081 h 4969650"/>
              <a:gd name="connsiteX9" fmla="*/ 209 w 5046949"/>
              <a:gd name="connsiteY9" fmla="*/ 3168856 h 4969650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3096376 w 5009273"/>
              <a:gd name="connsiteY3" fmla="*/ 797560 h 4969141"/>
              <a:gd name="connsiteX4" fmla="*/ 5009273 w 5009273"/>
              <a:gd name="connsiteY4" fmla="*/ 0 h 4969141"/>
              <a:gd name="connsiteX5" fmla="*/ 3937551 w 5009273"/>
              <a:gd name="connsiteY5" fmla="*/ 1383268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937551 w 5009273"/>
              <a:gd name="connsiteY5" fmla="*/ 1383268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4828576"/>
              <a:gd name="connsiteY0" fmla="*/ 3012371 h 4813368"/>
              <a:gd name="connsiteX1" fmla="*/ 1800451 w 4828576"/>
              <a:gd name="connsiteY1" fmla="*/ 937985 h 4813368"/>
              <a:gd name="connsiteX2" fmla="*/ 3446634 w 4828576"/>
              <a:gd name="connsiteY2" fmla="*/ 207597 h 4813368"/>
              <a:gd name="connsiteX3" fmla="*/ 2523131 w 4828576"/>
              <a:gd name="connsiteY3" fmla="*/ 1171416 h 4813368"/>
              <a:gd name="connsiteX4" fmla="*/ 4828576 w 4828576"/>
              <a:gd name="connsiteY4" fmla="*/ 0 h 4813368"/>
              <a:gd name="connsiteX5" fmla="*/ 3389229 w 4828576"/>
              <a:gd name="connsiteY5" fmla="*/ 1806972 h 4813368"/>
              <a:gd name="connsiteX6" fmla="*/ 4735112 w 4828576"/>
              <a:gd name="connsiteY6" fmla="*/ 616863 h 4813368"/>
              <a:gd name="connsiteX7" fmla="*/ 3862376 w 4828576"/>
              <a:gd name="connsiteY7" fmla="*/ 3143221 h 4813368"/>
              <a:gd name="connsiteX8" fmla="*/ 1800451 w 4828576"/>
              <a:gd name="connsiteY8" fmla="*/ 4812596 h 4813368"/>
              <a:gd name="connsiteX9" fmla="*/ 226 w 4828576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8584" h="4813368">
                <a:moveTo>
                  <a:pt x="234" y="3012371"/>
                </a:moveTo>
                <a:cubicBezTo>
                  <a:pt x="-18458" y="1643815"/>
                  <a:pt x="1082746" y="1330676"/>
                  <a:pt x="1800459" y="937985"/>
                </a:cubicBezTo>
                <a:cubicBezTo>
                  <a:pt x="2518172" y="545294"/>
                  <a:pt x="3037496" y="314081"/>
                  <a:pt x="3446642" y="207597"/>
                </a:cubicBezTo>
                <a:cubicBezTo>
                  <a:pt x="3189079" y="425122"/>
                  <a:pt x="2831791" y="831120"/>
                  <a:pt x="2523139" y="1171416"/>
                </a:cubicBezTo>
                <a:cubicBezTo>
                  <a:pt x="2899890" y="982082"/>
                  <a:pt x="3757903" y="166158"/>
                  <a:pt x="4828584" y="0"/>
                </a:cubicBezTo>
                <a:cubicBezTo>
                  <a:pt x="4671772" y="83079"/>
                  <a:pt x="3434930" y="1678199"/>
                  <a:pt x="3389237" y="1806972"/>
                </a:cubicBezTo>
                <a:cubicBezTo>
                  <a:pt x="4047640" y="1237881"/>
                  <a:pt x="3858703" y="1384873"/>
                  <a:pt x="4735120" y="616863"/>
                </a:cubicBezTo>
                <a:cubicBezTo>
                  <a:pt x="4720437" y="883575"/>
                  <a:pt x="4462612" y="1889380"/>
                  <a:pt x="3862384" y="3143221"/>
                </a:cubicBezTo>
                <a:cubicBezTo>
                  <a:pt x="3262156" y="4397062"/>
                  <a:pt x="2444151" y="4834404"/>
                  <a:pt x="1800459" y="4812596"/>
                </a:cubicBezTo>
                <a:cubicBezTo>
                  <a:pt x="1156767" y="4790788"/>
                  <a:pt x="18926" y="4380927"/>
                  <a:pt x="234" y="3012371"/>
                </a:cubicBezTo>
                <a:close/>
              </a:path>
            </a:pathLst>
          </a:custGeom>
          <a:solidFill>
            <a:srgbClr val="FF8100"/>
          </a:solidFill>
          <a:ln w="111125" cap="sq">
            <a:solidFill>
              <a:srgbClr val="EBE6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2215777" y="2406653"/>
            <a:ext cx="3287394" cy="3287394"/>
            <a:chOff x="6079265" y="2348865"/>
            <a:chExt cx="3287394" cy="3287394"/>
          </a:xfrm>
        </p:grpSpPr>
        <p:sp>
          <p:nvSpPr>
            <p:cNvPr id="2" name="Oval 1"/>
            <p:cNvSpPr/>
            <p:nvPr/>
          </p:nvSpPr>
          <p:spPr>
            <a:xfrm>
              <a:off x="6079265" y="2348865"/>
              <a:ext cx="3287394" cy="3287394"/>
            </a:xfrm>
            <a:prstGeom prst="ellipse">
              <a:avLst/>
            </a:prstGeom>
            <a:solidFill>
              <a:srgbClr val="C000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 3"/>
            <p:cNvSpPr/>
            <p:nvPr/>
          </p:nvSpPr>
          <p:spPr>
            <a:xfrm>
              <a:off x="7441226" y="2479990"/>
              <a:ext cx="633870" cy="3004505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870" h="2814899">
                  <a:moveTo>
                    <a:pt x="78245" y="0"/>
                  </a:moveTo>
                  <a:cubicBezTo>
                    <a:pt x="-111726" y="1307041"/>
                    <a:pt x="33266" y="1944419"/>
                    <a:pt x="633870" y="2814899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6851470" y="2679876"/>
              <a:ext cx="667570" cy="2849723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74535 w 651592"/>
                <a:gd name="connsiteY0" fmla="*/ 0 h 2638650"/>
                <a:gd name="connsiteX1" fmla="*/ 651592 w 651592"/>
                <a:gd name="connsiteY1" fmla="*/ 2638650 h 2638650"/>
                <a:gd name="connsiteX0" fmla="*/ 71463 w 667570"/>
                <a:gd name="connsiteY0" fmla="*/ 0 h 2669884"/>
                <a:gd name="connsiteX1" fmla="*/ 667570 w 667570"/>
                <a:gd name="connsiteY1" fmla="*/ 2669884 h 266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570" h="2669884">
                  <a:moveTo>
                    <a:pt x="71463" y="0"/>
                  </a:moveTo>
                  <a:cubicBezTo>
                    <a:pt x="-118508" y="1307041"/>
                    <a:pt x="66966" y="1799404"/>
                    <a:pt x="667570" y="266988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>
              <a:off x="7120006" y="2553810"/>
              <a:ext cx="685781" cy="2980692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66888 w 693951"/>
                <a:gd name="connsiteY0" fmla="*/ 0 h 2779203"/>
                <a:gd name="connsiteX1" fmla="*/ 693951 w 693951"/>
                <a:gd name="connsiteY1" fmla="*/ 2779203 h 2779203"/>
                <a:gd name="connsiteX0" fmla="*/ 67901 w 687820"/>
                <a:gd name="connsiteY0" fmla="*/ 0 h 2801512"/>
                <a:gd name="connsiteX1" fmla="*/ 687820 w 687820"/>
                <a:gd name="connsiteY1" fmla="*/ 2801512 h 2801512"/>
                <a:gd name="connsiteX0" fmla="*/ 68244 w 685781"/>
                <a:gd name="connsiteY0" fmla="*/ 0 h 2792588"/>
                <a:gd name="connsiteX1" fmla="*/ 685781 w 685781"/>
                <a:gd name="connsiteY1" fmla="*/ 2792588 h 279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781" h="2792588">
                  <a:moveTo>
                    <a:pt x="68244" y="0"/>
                  </a:moveTo>
                  <a:cubicBezTo>
                    <a:pt x="-121727" y="1307041"/>
                    <a:pt x="85177" y="1922108"/>
                    <a:pt x="685781" y="2792588"/>
                  </a:cubicBezTo>
                </a:path>
              </a:pathLst>
            </a:custGeom>
            <a:ln w="57150" cap="rnd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7560479" y="2465684"/>
              <a:ext cx="624151" cy="2971166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80432 w 624151"/>
                <a:gd name="connsiteY0" fmla="*/ 0 h 2783664"/>
                <a:gd name="connsiteX1" fmla="*/ 624151 w 624151"/>
                <a:gd name="connsiteY1" fmla="*/ 2783664 h 278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151" h="2783664">
                  <a:moveTo>
                    <a:pt x="80432" y="0"/>
                  </a:moveTo>
                  <a:cubicBezTo>
                    <a:pt x="-109539" y="1307041"/>
                    <a:pt x="23547" y="1913184"/>
                    <a:pt x="624151" y="278366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711780" y="2760958"/>
              <a:ext cx="612612" cy="2709227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74534 w 651591"/>
                <a:gd name="connsiteY0" fmla="*/ 0 h 2667653"/>
                <a:gd name="connsiteX1" fmla="*/ 651591 w 651591"/>
                <a:gd name="connsiteY1" fmla="*/ 2667653 h 2667653"/>
                <a:gd name="connsiteX0" fmla="*/ 83180 w 612612"/>
                <a:gd name="connsiteY0" fmla="*/ 0 h 2573952"/>
                <a:gd name="connsiteX1" fmla="*/ 612612 w 612612"/>
                <a:gd name="connsiteY1" fmla="*/ 2573952 h 2573952"/>
                <a:gd name="connsiteX0" fmla="*/ 83180 w 612612"/>
                <a:gd name="connsiteY0" fmla="*/ 0 h 2551642"/>
                <a:gd name="connsiteX1" fmla="*/ 612612 w 612612"/>
                <a:gd name="connsiteY1" fmla="*/ 2551642 h 2551642"/>
                <a:gd name="connsiteX0" fmla="*/ 83180 w 612612"/>
                <a:gd name="connsiteY0" fmla="*/ 0 h 2538256"/>
                <a:gd name="connsiteX1" fmla="*/ 612612 w 612612"/>
                <a:gd name="connsiteY1" fmla="*/ 2538256 h 253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12" h="2538256">
                  <a:moveTo>
                    <a:pt x="83180" y="0"/>
                  </a:moveTo>
                  <a:cubicBezTo>
                    <a:pt x="-106791" y="1307041"/>
                    <a:pt x="12008" y="1667776"/>
                    <a:pt x="612612" y="2538256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97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=""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=""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=""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5208" y="2212759"/>
            <a:ext cx="2432482" cy="2432482"/>
          </a:xfrm>
          <a:prstGeom prst="rect">
            <a:avLst/>
          </a:prstGeom>
          <a:noFill/>
          <a:ln w="1905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Repos\SlideAway\Assets\Resources\FloorIcons\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1957182"/>
            <a:ext cx="243874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 rot="5400000">
            <a:off x="6100835" y="2212761"/>
            <a:ext cx="2943633" cy="2432482"/>
          </a:xfrm>
          <a:prstGeom prst="hexagon">
            <a:avLst>
              <a:gd name="adj" fmla="val 35219"/>
              <a:gd name="vf" fmla="val 115470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=""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=""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c 5"/>
          <p:cNvSpPr/>
          <p:nvPr/>
        </p:nvSpPr>
        <p:spPr>
          <a:xfrm>
            <a:off x="3851910" y="2708910"/>
            <a:ext cx="1440180" cy="1440180"/>
          </a:xfrm>
          <a:prstGeom prst="arc">
            <a:avLst/>
          </a:prstGeom>
          <a:noFill/>
          <a:ln w="254000" cap="rnd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51910" y="2708910"/>
            <a:ext cx="1440180" cy="1440180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1931" y="3518024"/>
            <a:ext cx="1080136" cy="2804637"/>
          </a:xfrm>
          <a:custGeom>
            <a:avLst/>
            <a:gdLst>
              <a:gd name="connsiteX0" fmla="*/ 0 w 1080135"/>
              <a:gd name="connsiteY0" fmla="*/ 540068 h 2796540"/>
              <a:gd name="connsiteX1" fmla="*/ 540068 w 1080135"/>
              <a:gd name="connsiteY1" fmla="*/ 0 h 2796540"/>
              <a:gd name="connsiteX2" fmla="*/ 540068 w 1080135"/>
              <a:gd name="connsiteY2" fmla="*/ 0 h 2796540"/>
              <a:gd name="connsiteX3" fmla="*/ 1080136 w 1080135"/>
              <a:gd name="connsiteY3" fmla="*/ 540068 h 2796540"/>
              <a:gd name="connsiteX4" fmla="*/ 1080135 w 1080135"/>
              <a:gd name="connsiteY4" fmla="*/ 2256473 h 2796540"/>
              <a:gd name="connsiteX5" fmla="*/ 540067 w 1080135"/>
              <a:gd name="connsiteY5" fmla="*/ 2796541 h 2796540"/>
              <a:gd name="connsiteX6" fmla="*/ 540068 w 1080135"/>
              <a:gd name="connsiteY6" fmla="*/ 2796540 h 2796540"/>
              <a:gd name="connsiteX7" fmla="*/ 0 w 1080135"/>
              <a:gd name="connsiteY7" fmla="*/ 2256472 h 2796540"/>
              <a:gd name="connsiteX8" fmla="*/ 0 w 1080135"/>
              <a:gd name="connsiteY8" fmla="*/ 540068 h 2796540"/>
              <a:gd name="connsiteX0" fmla="*/ 540068 w 1080136"/>
              <a:gd name="connsiteY0" fmla="*/ 2796540 h 2887980"/>
              <a:gd name="connsiteX1" fmla="*/ 0 w 1080136"/>
              <a:gd name="connsiteY1" fmla="*/ 2256472 h 2887980"/>
              <a:gd name="connsiteX2" fmla="*/ 0 w 1080136"/>
              <a:gd name="connsiteY2" fmla="*/ 540068 h 2887980"/>
              <a:gd name="connsiteX3" fmla="*/ 540068 w 1080136"/>
              <a:gd name="connsiteY3" fmla="*/ 0 h 2887980"/>
              <a:gd name="connsiteX4" fmla="*/ 540068 w 1080136"/>
              <a:gd name="connsiteY4" fmla="*/ 0 h 2887980"/>
              <a:gd name="connsiteX5" fmla="*/ 1080136 w 1080136"/>
              <a:gd name="connsiteY5" fmla="*/ 540068 h 2887980"/>
              <a:gd name="connsiteX6" fmla="*/ 1080135 w 1080136"/>
              <a:gd name="connsiteY6" fmla="*/ 2256473 h 2887980"/>
              <a:gd name="connsiteX7" fmla="*/ 540067 w 1080136"/>
              <a:gd name="connsiteY7" fmla="*/ 2796541 h 2887980"/>
              <a:gd name="connsiteX8" fmla="*/ 631508 w 1080136"/>
              <a:gd name="connsiteY8" fmla="*/ 2887980 h 2887980"/>
              <a:gd name="connsiteX0" fmla="*/ 540068 w 1080136"/>
              <a:gd name="connsiteY0" fmla="*/ 2796540 h 2796541"/>
              <a:gd name="connsiteX1" fmla="*/ 0 w 1080136"/>
              <a:gd name="connsiteY1" fmla="*/ 2256472 h 2796541"/>
              <a:gd name="connsiteX2" fmla="*/ 0 w 1080136"/>
              <a:gd name="connsiteY2" fmla="*/ 540068 h 2796541"/>
              <a:gd name="connsiteX3" fmla="*/ 540068 w 1080136"/>
              <a:gd name="connsiteY3" fmla="*/ 0 h 2796541"/>
              <a:gd name="connsiteX4" fmla="*/ 540068 w 1080136"/>
              <a:gd name="connsiteY4" fmla="*/ 0 h 2796541"/>
              <a:gd name="connsiteX5" fmla="*/ 1080136 w 1080136"/>
              <a:gd name="connsiteY5" fmla="*/ 540068 h 2796541"/>
              <a:gd name="connsiteX6" fmla="*/ 1080135 w 1080136"/>
              <a:gd name="connsiteY6" fmla="*/ 2256473 h 2796541"/>
              <a:gd name="connsiteX7" fmla="*/ 540067 w 1080136"/>
              <a:gd name="connsiteY7" fmla="*/ 2796541 h 2796541"/>
              <a:gd name="connsiteX0" fmla="*/ 540068 w 1080136"/>
              <a:gd name="connsiteY0" fmla="*/ 2796540 h 2796540"/>
              <a:gd name="connsiteX1" fmla="*/ 0 w 1080136"/>
              <a:gd name="connsiteY1" fmla="*/ 2256472 h 2796540"/>
              <a:gd name="connsiteX2" fmla="*/ 0 w 1080136"/>
              <a:gd name="connsiteY2" fmla="*/ 540068 h 2796540"/>
              <a:gd name="connsiteX3" fmla="*/ 540068 w 1080136"/>
              <a:gd name="connsiteY3" fmla="*/ 0 h 2796540"/>
              <a:gd name="connsiteX4" fmla="*/ 540068 w 1080136"/>
              <a:gd name="connsiteY4" fmla="*/ 0 h 2796540"/>
              <a:gd name="connsiteX5" fmla="*/ 1080136 w 1080136"/>
              <a:gd name="connsiteY5" fmla="*/ 540068 h 2796540"/>
              <a:gd name="connsiteX6" fmla="*/ 1080135 w 1080136"/>
              <a:gd name="connsiteY6" fmla="*/ 2256473 h 2796540"/>
              <a:gd name="connsiteX0" fmla="*/ 0 w 1080136"/>
              <a:gd name="connsiteY0" fmla="*/ 2256472 h 2256473"/>
              <a:gd name="connsiteX1" fmla="*/ 0 w 1080136"/>
              <a:gd name="connsiteY1" fmla="*/ 540068 h 2256473"/>
              <a:gd name="connsiteX2" fmla="*/ 540068 w 1080136"/>
              <a:gd name="connsiteY2" fmla="*/ 0 h 2256473"/>
              <a:gd name="connsiteX3" fmla="*/ 540068 w 1080136"/>
              <a:gd name="connsiteY3" fmla="*/ 0 h 2256473"/>
              <a:gd name="connsiteX4" fmla="*/ 1080136 w 1080136"/>
              <a:gd name="connsiteY4" fmla="*/ 540068 h 2256473"/>
              <a:gd name="connsiteX5" fmla="*/ 1080135 w 1080136"/>
              <a:gd name="connsiteY5" fmla="*/ 2256473 h 2256473"/>
              <a:gd name="connsiteX0" fmla="*/ 0 w 1080136"/>
              <a:gd name="connsiteY0" fmla="*/ 2487949 h 2487949"/>
              <a:gd name="connsiteX1" fmla="*/ 0 w 1080136"/>
              <a:gd name="connsiteY1" fmla="*/ 540068 h 2487949"/>
              <a:gd name="connsiteX2" fmla="*/ 540068 w 1080136"/>
              <a:gd name="connsiteY2" fmla="*/ 0 h 2487949"/>
              <a:gd name="connsiteX3" fmla="*/ 540068 w 1080136"/>
              <a:gd name="connsiteY3" fmla="*/ 0 h 2487949"/>
              <a:gd name="connsiteX4" fmla="*/ 1080136 w 1080136"/>
              <a:gd name="connsiteY4" fmla="*/ 540068 h 2487949"/>
              <a:gd name="connsiteX5" fmla="*/ 1080135 w 1080136"/>
              <a:gd name="connsiteY5" fmla="*/ 2256473 h 2487949"/>
              <a:gd name="connsiteX0" fmla="*/ 0 w 1080136"/>
              <a:gd name="connsiteY0" fmla="*/ 2487949 h 2493596"/>
              <a:gd name="connsiteX1" fmla="*/ 0 w 1080136"/>
              <a:gd name="connsiteY1" fmla="*/ 540068 h 2493596"/>
              <a:gd name="connsiteX2" fmla="*/ 540068 w 1080136"/>
              <a:gd name="connsiteY2" fmla="*/ 0 h 2493596"/>
              <a:gd name="connsiteX3" fmla="*/ 540068 w 1080136"/>
              <a:gd name="connsiteY3" fmla="*/ 0 h 2493596"/>
              <a:gd name="connsiteX4" fmla="*/ 1080136 w 1080136"/>
              <a:gd name="connsiteY4" fmla="*/ 540068 h 2493596"/>
              <a:gd name="connsiteX5" fmla="*/ 1076960 w 1080136"/>
              <a:gd name="connsiteY5" fmla="*/ 2493596 h 249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6" h="2493596">
                <a:moveTo>
                  <a:pt x="0" y="2487949"/>
                </a:moveTo>
                <a:lnTo>
                  <a:pt x="0" y="540068"/>
                </a:lnTo>
                <a:cubicBezTo>
                  <a:pt x="0" y="241797"/>
                  <a:pt x="241797" y="0"/>
                  <a:pt x="540068" y="0"/>
                </a:cubicBezTo>
                <a:lnTo>
                  <a:pt x="540068" y="0"/>
                </a:lnTo>
                <a:cubicBezTo>
                  <a:pt x="838339" y="0"/>
                  <a:pt x="1080136" y="241797"/>
                  <a:pt x="1080136" y="540068"/>
                </a:cubicBezTo>
                <a:cubicBezTo>
                  <a:pt x="1080136" y="1112203"/>
                  <a:pt x="1076960" y="1921461"/>
                  <a:pt x="1076960" y="2493596"/>
                </a:cubicBezTo>
              </a:path>
            </a:pathLst>
          </a:cu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251324" y="3763609"/>
            <a:ext cx="641350" cy="612775"/>
          </a:xfrm>
          <a:custGeom>
            <a:avLst/>
            <a:gdLst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320675 w 641350"/>
              <a:gd name="connsiteY6" fmla="*/ 933450 h 933450"/>
              <a:gd name="connsiteX7" fmla="*/ 0 w 641350"/>
              <a:gd name="connsiteY7" fmla="*/ 612775 h 933450"/>
              <a:gd name="connsiteX8" fmla="*/ 0 w 641350"/>
              <a:gd name="connsiteY8" fmla="*/ 320675 h 933450"/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0 w 641350"/>
              <a:gd name="connsiteY6" fmla="*/ 612775 h 933450"/>
              <a:gd name="connsiteX7" fmla="*/ 0 w 641350"/>
              <a:gd name="connsiteY7" fmla="*/ 320675 h 933450"/>
              <a:gd name="connsiteX0" fmla="*/ 0 w 641350"/>
              <a:gd name="connsiteY0" fmla="*/ 320675 h 612775"/>
              <a:gd name="connsiteX1" fmla="*/ 320675 w 641350"/>
              <a:gd name="connsiteY1" fmla="*/ 0 h 612775"/>
              <a:gd name="connsiteX2" fmla="*/ 320675 w 641350"/>
              <a:gd name="connsiteY2" fmla="*/ 0 h 612775"/>
              <a:gd name="connsiteX3" fmla="*/ 641350 w 641350"/>
              <a:gd name="connsiteY3" fmla="*/ 320675 h 612775"/>
              <a:gd name="connsiteX4" fmla="*/ 641350 w 641350"/>
              <a:gd name="connsiteY4" fmla="*/ 612775 h 612775"/>
              <a:gd name="connsiteX5" fmla="*/ 0 w 641350"/>
              <a:gd name="connsiteY5" fmla="*/ 612775 h 612775"/>
              <a:gd name="connsiteX6" fmla="*/ 0 w 641350"/>
              <a:gd name="connsiteY6" fmla="*/ 320675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350" h="612775">
                <a:moveTo>
                  <a:pt x="0" y="320675"/>
                </a:moveTo>
                <a:cubicBezTo>
                  <a:pt x="0" y="143571"/>
                  <a:pt x="143571" y="0"/>
                  <a:pt x="320675" y="0"/>
                </a:cubicBezTo>
                <a:lnTo>
                  <a:pt x="320675" y="0"/>
                </a:lnTo>
                <a:cubicBezTo>
                  <a:pt x="497779" y="0"/>
                  <a:pt x="641350" y="143571"/>
                  <a:pt x="641350" y="320675"/>
                </a:cubicBezTo>
                <a:lnTo>
                  <a:pt x="641350" y="612775"/>
                </a:lnTo>
                <a:cubicBezTo>
                  <a:pt x="534458" y="661458"/>
                  <a:pt x="106892" y="661458"/>
                  <a:pt x="0" y="612775"/>
                </a:cubicBezTo>
                <a:lnTo>
                  <a:pt x="0" y="32067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445185" y="1310223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5892985" y="2662085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16200000">
            <a:off x="2984685" y="2660799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18900000">
            <a:off x="3357386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00000">
            <a:off x="5520284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</Words>
  <Application>Microsoft Office PowerPoint</Application>
  <PresentationFormat>On-screen Show (4:3)</PresentationFormat>
  <Paragraphs>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52</cp:revision>
  <dcterms:created xsi:type="dcterms:W3CDTF">2021-04-16T06:24:03Z</dcterms:created>
  <dcterms:modified xsi:type="dcterms:W3CDTF">2021-06-14T09:40:07Z</dcterms:modified>
</cp:coreProperties>
</file>