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56" r:id="rId3"/>
    <p:sldId id="298" r:id="rId4"/>
    <p:sldId id="294" r:id="rId5"/>
    <p:sldId id="297" r:id="rId6"/>
    <p:sldId id="296" r:id="rId7"/>
    <p:sldId id="257" r:id="rId8"/>
    <p:sldId id="260" r:id="rId9"/>
    <p:sldId id="292" r:id="rId10"/>
    <p:sldId id="293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8100"/>
    <a:srgbClr val="08BC2A"/>
    <a:srgbClr val="0AE434"/>
    <a:srgbClr val="17F541"/>
    <a:srgbClr val="19F34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85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66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81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35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46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18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7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88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94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20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B6FDC-F2C4-464B-9BAC-FAE7AFB0E257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89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4530" y="548640"/>
            <a:ext cx="3534942" cy="31547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9900" spc="600" dirty="0" smtClean="0">
                <a:ln w="76200">
                  <a:solidFill>
                    <a:schemeClr val="bg1"/>
                  </a:solidFill>
                </a:ln>
                <a:solidFill>
                  <a:srgbClr val="00CC66"/>
                </a:solidFill>
                <a:effectLst/>
                <a:latin typeface="Bangers" pitchFamily="2" charset="0"/>
                <a:ea typeface="Arial Unicode MS" pitchFamily="34" charset="-128"/>
                <a:cs typeface="Arial Unicode MS" pitchFamily="34" charset="-128"/>
              </a:rPr>
              <a:t>Bat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80246" y="3068955"/>
            <a:ext cx="2983510" cy="31547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9900" spc="600" dirty="0" smtClean="0">
                <a:ln w="76200">
                  <a:solidFill>
                    <a:schemeClr val="bg1"/>
                  </a:solidFill>
                </a:ln>
                <a:solidFill>
                  <a:srgbClr val="00CC66"/>
                </a:solidFill>
                <a:effectLst/>
                <a:latin typeface="Bangers" pitchFamily="2" charset="0"/>
                <a:ea typeface="Arial Unicode MS" pitchFamily="34" charset="-128"/>
                <a:cs typeface="Arial Unicode MS" pitchFamily="34" charset="-128"/>
              </a:rPr>
              <a:t>Hit</a:t>
            </a:r>
            <a:endParaRPr lang="en-IN" sz="19900" spc="600" dirty="0">
              <a:ln w="76200">
                <a:solidFill>
                  <a:schemeClr val="bg1"/>
                </a:solidFill>
              </a:ln>
              <a:solidFill>
                <a:srgbClr val="00CC66"/>
              </a:solidFill>
              <a:effectLst/>
              <a:latin typeface="Bangers" pitchFamily="2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063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851910" y="2708910"/>
            <a:ext cx="1440180" cy="1440180"/>
          </a:xfrm>
          <a:prstGeom prst="ellipse">
            <a:avLst/>
          </a:prstGeom>
          <a:solidFill>
            <a:srgbClr val="FF0000"/>
          </a:solidFill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338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59DB4196-0687-4E82-A4C2-1855B40742C9}"/>
              </a:ext>
            </a:extLst>
          </p:cNvPr>
          <p:cNvSpPr/>
          <p:nvPr/>
        </p:nvSpPr>
        <p:spPr>
          <a:xfrm>
            <a:off x="3813175" y="2673350"/>
            <a:ext cx="1517650" cy="1511300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relaxedInset"/>
            </a:sp3d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716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reakfast, dinner, eat, eatery, eating, food, fork, kitchen, mall, menu,  restaurant, spoon icon">
            <a:extLst>
              <a:ext uri="{FF2B5EF4-FFF2-40B4-BE49-F238E27FC236}">
                <a16:creationId xmlns="" xmlns:a16="http://schemas.microsoft.com/office/drawing/2014/main" id="{134BC9E7-1648-4284-8F8B-F48D3A772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5" y="175931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8FF52E4B-F4AD-49B2-ADC5-256CFA6FC62C}"/>
              </a:ext>
            </a:extLst>
          </p:cNvPr>
          <p:cNvSpPr/>
          <p:nvPr/>
        </p:nvSpPr>
        <p:spPr>
          <a:xfrm>
            <a:off x="4061006" y="3021337"/>
            <a:ext cx="303580" cy="11384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="" xmlns:a16="http://schemas.microsoft.com/office/drawing/2014/main" id="{7A457185-7D9B-4F78-8A69-D2072A09BBEE}"/>
              </a:ext>
            </a:extLst>
          </p:cNvPr>
          <p:cNvSpPr/>
          <p:nvPr/>
        </p:nvSpPr>
        <p:spPr>
          <a:xfrm>
            <a:off x="4799685" y="2983390"/>
            <a:ext cx="210465" cy="12143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980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rash can,garbage can,rubbish bin icon - Buy this stock vector and explore  similar vectors at Adobe Stock | Adobe Stock">
            <a:extLst>
              <a:ext uri="{FF2B5EF4-FFF2-40B4-BE49-F238E27FC236}">
                <a16:creationId xmlns="" xmlns:a16="http://schemas.microsoft.com/office/drawing/2014/main" id="{6AC0D9C4-4466-472E-B18A-1B3485F67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0865" y="696780"/>
            <a:ext cx="476250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C90FD948-D8A7-44C8-B812-1049E19BDCCC}"/>
              </a:ext>
            </a:extLst>
          </p:cNvPr>
          <p:cNvSpPr>
            <a:spLocks/>
          </p:cNvSpPr>
          <p:nvPr/>
        </p:nvSpPr>
        <p:spPr>
          <a:xfrm>
            <a:off x="3661260" y="2214680"/>
            <a:ext cx="2124810" cy="25804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956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FBB9A665-68B6-4A50-A463-D808E77EBC3A}"/>
              </a:ext>
            </a:extLst>
          </p:cNvPr>
          <p:cNvGrpSpPr/>
          <p:nvPr/>
        </p:nvGrpSpPr>
        <p:grpSpPr>
          <a:xfrm>
            <a:off x="3206015" y="2673350"/>
            <a:ext cx="2032740" cy="1511300"/>
            <a:chOff x="3206015" y="2673350"/>
            <a:chExt cx="2032740" cy="15113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="" xmlns:a16="http://schemas.microsoft.com/office/drawing/2014/main" id="{83DB1C8D-34C1-4F43-9AEF-3E14743EEFF9}"/>
                </a:ext>
              </a:extLst>
            </p:cNvPr>
            <p:cNvSpPr/>
            <p:nvPr/>
          </p:nvSpPr>
          <p:spPr>
            <a:xfrm rot="5400000">
              <a:off x="3646428" y="2318465"/>
              <a:ext cx="333493" cy="1214320"/>
            </a:xfrm>
            <a:prstGeom prst="roundRect">
              <a:avLst>
                <a:gd name="adj" fmla="val 389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DB98CEC5-767D-492A-A315-5BB4560B0615}"/>
                </a:ext>
              </a:extLst>
            </p:cNvPr>
            <p:cNvSpPr/>
            <p:nvPr/>
          </p:nvSpPr>
          <p:spPr>
            <a:xfrm rot="5400000">
              <a:off x="3647942" y="2810946"/>
              <a:ext cx="333493" cy="1214320"/>
            </a:xfrm>
            <a:prstGeom prst="roundRect">
              <a:avLst>
                <a:gd name="adj" fmla="val 389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3EB5E80A-68F6-4147-BCFF-F74DA3DB3E46}"/>
                </a:ext>
              </a:extLst>
            </p:cNvPr>
            <p:cNvSpPr/>
            <p:nvPr/>
          </p:nvSpPr>
          <p:spPr>
            <a:xfrm rot="5400000">
              <a:off x="3646428" y="3303427"/>
              <a:ext cx="333493" cy="1214320"/>
            </a:xfrm>
            <a:prstGeom prst="roundRect">
              <a:avLst>
                <a:gd name="adj" fmla="val 389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C09CA0B7-DD08-4A0C-8031-8221863EB4B6}"/>
                </a:ext>
              </a:extLst>
            </p:cNvPr>
            <p:cNvGrpSpPr/>
            <p:nvPr/>
          </p:nvGrpSpPr>
          <p:grpSpPr>
            <a:xfrm>
              <a:off x="4496105" y="2673350"/>
              <a:ext cx="742650" cy="1511300"/>
              <a:chOff x="4545290" y="1881188"/>
              <a:chExt cx="742650" cy="1707469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="" xmlns:a16="http://schemas.microsoft.com/office/drawing/2014/main" id="{176F5D69-CC78-4939-AFF5-F034C6E99C75}"/>
                  </a:ext>
                </a:extLst>
              </p:cNvPr>
              <p:cNvSpPr/>
              <p:nvPr/>
            </p:nvSpPr>
            <p:spPr>
              <a:xfrm>
                <a:off x="4732702" y="1881188"/>
                <a:ext cx="379538" cy="1707469"/>
              </a:xfrm>
              <a:prstGeom prst="roundRect">
                <a:avLst>
                  <a:gd name="adj" fmla="val 389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="" xmlns:a16="http://schemas.microsoft.com/office/drawing/2014/main" id="{1E96A16F-B596-4FBA-B592-5FC334CF80DF}"/>
                  </a:ext>
                </a:extLst>
              </p:cNvPr>
              <p:cNvSpPr/>
              <p:nvPr/>
            </p:nvSpPr>
            <p:spPr>
              <a:xfrm rot="8100000">
                <a:off x="4545290" y="2017285"/>
                <a:ext cx="491348" cy="457766"/>
              </a:xfrm>
              <a:prstGeom prst="roundRect">
                <a:avLst>
                  <a:gd name="adj" fmla="val 208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="" xmlns:a16="http://schemas.microsoft.com/office/drawing/2014/main" id="{7EDBA7E2-0AE8-47A3-92EA-137D8F358368}"/>
                  </a:ext>
                </a:extLst>
              </p:cNvPr>
              <p:cNvSpPr/>
              <p:nvPr/>
            </p:nvSpPr>
            <p:spPr>
              <a:xfrm rot="8100000">
                <a:off x="4796592" y="3022746"/>
                <a:ext cx="491348" cy="457766"/>
              </a:xfrm>
              <a:prstGeom prst="roundRect">
                <a:avLst>
                  <a:gd name="adj" fmla="val 208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7085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93C1B8B-E02B-4818-96B2-9BF08A7E2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38" y="2854760"/>
            <a:ext cx="1124107" cy="110505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B678A86C-6BC7-45F6-8B5A-F11EAEB83302}"/>
              </a:ext>
            </a:extLst>
          </p:cNvPr>
          <p:cNvSpPr/>
          <p:nvPr/>
        </p:nvSpPr>
        <p:spPr>
          <a:xfrm>
            <a:off x="2635610" y="3429000"/>
            <a:ext cx="758950" cy="755650"/>
          </a:xfrm>
          <a:prstGeom prst="roundRect">
            <a:avLst>
              <a:gd name="adj" fmla="val 6259"/>
            </a:avLst>
          </a:prstGeom>
          <a:solidFill>
            <a:srgbClr val="FFEFCF"/>
          </a:solidFill>
          <a:ln>
            <a:solidFill>
              <a:srgbClr val="FBA6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41D584BE-0950-4B76-BAF0-054E324A1ECE}"/>
              </a:ext>
            </a:extLst>
          </p:cNvPr>
          <p:cNvGrpSpPr/>
          <p:nvPr/>
        </p:nvGrpSpPr>
        <p:grpSpPr>
          <a:xfrm>
            <a:off x="6463716" y="1877533"/>
            <a:ext cx="755650" cy="755650"/>
            <a:chOff x="4572000" y="2673350"/>
            <a:chExt cx="755650" cy="755650"/>
          </a:xfrm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grpSpPr>
        <p:sp>
          <p:nvSpPr>
            <p:cNvPr id="9" name="Rectangle: Rounded Corners 8">
              <a:extLst>
                <a:ext uri="{FF2B5EF4-FFF2-40B4-BE49-F238E27FC236}">
                  <a16:creationId xmlns="" xmlns:a16="http://schemas.microsoft.com/office/drawing/2014/main" id="{7CF64681-4B56-48E5-8473-9C2EEF5315A1}"/>
                </a:ext>
              </a:extLst>
            </p:cNvPr>
            <p:cNvSpPr/>
            <p:nvPr/>
          </p:nvSpPr>
          <p:spPr>
            <a:xfrm>
              <a:off x="4572000" y="2673350"/>
              <a:ext cx="755650" cy="755650"/>
            </a:xfrm>
            <a:prstGeom prst="roundRect">
              <a:avLst/>
            </a:prstGeom>
            <a:solidFill>
              <a:srgbClr val="FFE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="" xmlns:a16="http://schemas.microsoft.com/office/drawing/2014/main" id="{FEC3FF94-A7BD-49A1-9D72-854FC6DF720B}"/>
                </a:ext>
              </a:extLst>
            </p:cNvPr>
            <p:cNvSpPr/>
            <p:nvPr/>
          </p:nvSpPr>
          <p:spPr>
            <a:xfrm>
              <a:off x="4652294" y="2753295"/>
              <a:ext cx="598362" cy="595760"/>
            </a:xfrm>
            <a:prstGeom prst="roundRect">
              <a:avLst>
                <a:gd name="adj" fmla="val 10671"/>
              </a:avLst>
            </a:prstGeom>
            <a:solidFill>
              <a:srgbClr val="FFEFCF"/>
            </a:solidFill>
            <a:ln>
              <a:solidFill>
                <a:srgbClr val="FBA6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39E6E6C5-8ECD-4AC2-9314-A0D9C7964A9D}"/>
              </a:ext>
            </a:extLst>
          </p:cNvPr>
          <p:cNvSpPr/>
          <p:nvPr/>
        </p:nvSpPr>
        <p:spPr>
          <a:xfrm>
            <a:off x="1991570" y="1881188"/>
            <a:ext cx="758950" cy="755650"/>
          </a:xfrm>
          <a:prstGeom prst="roundRect">
            <a:avLst>
              <a:gd name="adj" fmla="val 6259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00607648-5214-4A6A-9269-7EE828B6459D}"/>
              </a:ext>
            </a:extLst>
          </p:cNvPr>
          <p:cNvGrpSpPr/>
          <p:nvPr/>
        </p:nvGrpSpPr>
        <p:grpSpPr>
          <a:xfrm>
            <a:off x="1631372" y="4728436"/>
            <a:ext cx="775028" cy="729780"/>
            <a:chOff x="4570242" y="2687384"/>
            <a:chExt cx="775028" cy="729780"/>
          </a:xfrm>
        </p:grpSpPr>
        <p:sp>
          <p:nvSpPr>
            <p:cNvPr id="2" name="Flowchart: Off-page Connector 1">
              <a:extLst>
                <a:ext uri="{FF2B5EF4-FFF2-40B4-BE49-F238E27FC236}">
                  <a16:creationId xmlns="" xmlns:a16="http://schemas.microsoft.com/office/drawing/2014/main" id="{022A41D4-8D7D-4F11-AE22-07A76C42B5C5}"/>
                </a:ext>
              </a:extLst>
            </p:cNvPr>
            <p:cNvSpPr/>
            <p:nvPr/>
          </p:nvSpPr>
          <p:spPr>
            <a:xfrm>
              <a:off x="4570727" y="2687384"/>
              <a:ext cx="774543" cy="729780"/>
            </a:xfrm>
            <a:prstGeom prst="flowChartOffpageConnector">
              <a:avLst/>
            </a:prstGeom>
            <a:solidFill>
              <a:srgbClr val="FFEFCF"/>
            </a:solidFill>
            <a:ln>
              <a:solidFill>
                <a:srgbClr val="FBA6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lowchart: Off-page Connector 11">
              <a:extLst>
                <a:ext uri="{FF2B5EF4-FFF2-40B4-BE49-F238E27FC236}">
                  <a16:creationId xmlns="" xmlns:a16="http://schemas.microsoft.com/office/drawing/2014/main" id="{BC8BA1D5-5BDD-451B-8FE5-5776D661984E}"/>
                </a:ext>
              </a:extLst>
            </p:cNvPr>
            <p:cNvSpPr/>
            <p:nvPr/>
          </p:nvSpPr>
          <p:spPr>
            <a:xfrm>
              <a:off x="4620096" y="2733900"/>
              <a:ext cx="675804" cy="636748"/>
            </a:xfrm>
            <a:prstGeom prst="flowChartOffpageConnector">
              <a:avLst/>
            </a:prstGeom>
            <a:noFill/>
            <a:ln w="9525">
              <a:solidFill>
                <a:srgbClr val="FBA61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lowchart: Off-page Connector 13">
              <a:extLst>
                <a:ext uri="{FF2B5EF4-FFF2-40B4-BE49-F238E27FC236}">
                  <a16:creationId xmlns="" xmlns:a16="http://schemas.microsoft.com/office/drawing/2014/main" id="{8EF4A54E-54C3-4523-AEA9-926E131C3E87}"/>
                </a:ext>
              </a:extLst>
            </p:cNvPr>
            <p:cNvSpPr/>
            <p:nvPr/>
          </p:nvSpPr>
          <p:spPr>
            <a:xfrm>
              <a:off x="4570242" y="2687384"/>
              <a:ext cx="774543" cy="729780"/>
            </a:xfrm>
            <a:prstGeom prst="flowChartOffpageConnector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Flowchart: Off-page Connector 16">
            <a:extLst>
              <a:ext uri="{FF2B5EF4-FFF2-40B4-BE49-F238E27FC236}">
                <a16:creationId xmlns="" xmlns:a16="http://schemas.microsoft.com/office/drawing/2014/main" id="{135B49B5-57F3-46FC-A1B0-9359315003EB}"/>
              </a:ext>
            </a:extLst>
          </p:cNvPr>
          <p:cNvSpPr/>
          <p:nvPr/>
        </p:nvSpPr>
        <p:spPr>
          <a:xfrm>
            <a:off x="3822019" y="2673350"/>
            <a:ext cx="1505631" cy="15113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cubicBezTo>
                  <a:pt x="9167" y="9667"/>
                  <a:pt x="6667" y="10000"/>
                  <a:pt x="5000" y="10000"/>
                </a:cubicBezTo>
                <a:cubicBezTo>
                  <a:pt x="3333" y="10000"/>
                  <a:pt x="833" y="9667"/>
                  <a:pt x="0" y="8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EFCF"/>
          </a:solidFill>
          <a:ln w="38100">
            <a:solidFill>
              <a:srgbClr val="FBA6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="" xmlns:a16="http://schemas.microsoft.com/office/drawing/2014/main" id="{E737D2D3-78EF-4E68-B92A-064A22C23820}"/>
              </a:ext>
            </a:extLst>
          </p:cNvPr>
          <p:cNvSpPr/>
          <p:nvPr/>
        </p:nvSpPr>
        <p:spPr>
          <a:xfrm>
            <a:off x="3917987" y="2769680"/>
            <a:ext cx="1313692" cy="131864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cubicBezTo>
                  <a:pt x="9167" y="9667"/>
                  <a:pt x="6667" y="10000"/>
                  <a:pt x="5000" y="10000"/>
                </a:cubicBezTo>
                <a:cubicBezTo>
                  <a:pt x="3333" y="10000"/>
                  <a:pt x="833" y="9667"/>
                  <a:pt x="0" y="8000"/>
                </a:cubicBez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BA61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="" xmlns:a16="http://schemas.microsoft.com/office/drawing/2014/main" id="{6F2D6C6C-F6B2-4AD6-A355-88D152E7ABBE}"/>
              </a:ext>
            </a:extLst>
          </p:cNvPr>
          <p:cNvSpPr/>
          <p:nvPr/>
        </p:nvSpPr>
        <p:spPr>
          <a:xfrm>
            <a:off x="3813176" y="2673350"/>
            <a:ext cx="1505631" cy="15113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cubicBezTo>
                  <a:pt x="9167" y="9667"/>
                  <a:pt x="6667" y="10000"/>
                  <a:pt x="5000" y="10000"/>
                </a:cubicBezTo>
                <a:cubicBezTo>
                  <a:pt x="3333" y="10000"/>
                  <a:pt x="833" y="9667"/>
                  <a:pt x="0" y="8000"/>
                </a:cubicBez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7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eech Bubble: Oval 2">
            <a:extLst>
              <a:ext uri="{FF2B5EF4-FFF2-40B4-BE49-F238E27FC236}">
                <a16:creationId xmlns="" xmlns:a16="http://schemas.microsoft.com/office/drawing/2014/main" id="{79F1B147-DA1D-4AF8-951E-F8176B89679F}"/>
              </a:ext>
            </a:extLst>
          </p:cNvPr>
          <p:cNvSpPr/>
          <p:nvPr/>
        </p:nvSpPr>
        <p:spPr>
          <a:xfrm>
            <a:off x="3813175" y="2673351"/>
            <a:ext cx="1514475" cy="1211020"/>
          </a:xfrm>
          <a:prstGeom prst="wedgeEllipseCallout">
            <a:avLst>
              <a:gd name="adj1" fmla="val 394"/>
              <a:gd name="adj2" fmla="val 741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638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532DB011-E88D-4B95-B5E6-96CC2D277837}"/>
              </a:ext>
            </a:extLst>
          </p:cNvPr>
          <p:cNvSpPr/>
          <p:nvPr/>
        </p:nvSpPr>
        <p:spPr>
          <a:xfrm>
            <a:off x="4344315" y="2664740"/>
            <a:ext cx="455370" cy="151991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90B2765F-ADB7-44D8-940A-CB41C96B4176}"/>
              </a:ext>
            </a:extLst>
          </p:cNvPr>
          <p:cNvSpPr/>
          <p:nvPr/>
        </p:nvSpPr>
        <p:spPr>
          <a:xfrm rot="5400000">
            <a:off x="4345445" y="2669045"/>
            <a:ext cx="455370" cy="151991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636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9C3914B-9583-47E8-B98E-4081628F9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54" y="2806228"/>
            <a:ext cx="1190791" cy="1181265"/>
          </a:xfrm>
          <a:prstGeom prst="rect">
            <a:avLst/>
          </a:prstGeom>
        </p:spPr>
      </p:pic>
      <p:sp>
        <p:nvSpPr>
          <p:cNvPr id="5" name="Heart 4">
            <a:extLst>
              <a:ext uri="{FF2B5EF4-FFF2-40B4-BE49-F238E27FC236}">
                <a16:creationId xmlns="" xmlns:a16="http://schemas.microsoft.com/office/drawing/2014/main" id="{A9CB7D6B-1111-45B7-9BE6-9F6A4DE67728}"/>
              </a:ext>
            </a:extLst>
          </p:cNvPr>
          <p:cNvSpPr/>
          <p:nvPr/>
        </p:nvSpPr>
        <p:spPr>
          <a:xfrm>
            <a:off x="3949699" y="2870507"/>
            <a:ext cx="1244602" cy="1116986"/>
          </a:xfrm>
          <a:prstGeom prst="heart">
            <a:avLst/>
          </a:prstGeom>
          <a:gradFill flip="none" rotWithShape="1">
            <a:gsLst>
              <a:gs pos="0">
                <a:srgbClr val="C00000"/>
              </a:gs>
              <a:gs pos="100000">
                <a:srgbClr val="FF0000"/>
              </a:gs>
            </a:gsLst>
            <a:lin ang="16200000" scaled="1"/>
            <a:tileRect/>
          </a:gradFill>
          <a:ln w="57150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667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2C61CE2-8423-40A5-BD57-CB60A710678F}"/>
              </a:ext>
            </a:extLst>
          </p:cNvPr>
          <p:cNvSpPr/>
          <p:nvPr/>
        </p:nvSpPr>
        <p:spPr>
          <a:xfrm>
            <a:off x="4114800" y="2971800"/>
            <a:ext cx="914400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50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55759" y="2212759"/>
            <a:ext cx="2432482" cy="2432482"/>
          </a:xfrm>
          <a:prstGeom prst="ellipse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75208" y="2212759"/>
            <a:ext cx="2432482" cy="2432482"/>
          </a:xfrm>
          <a:prstGeom prst="rect">
            <a:avLst/>
          </a:prstGeom>
          <a:noFill/>
          <a:ln w="19050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C:\Repos\SlideAway\Assets\Resources\FloorIcons\ad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412" y="1957182"/>
            <a:ext cx="2438740" cy="294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exagon 4"/>
          <p:cNvSpPr/>
          <p:nvPr/>
        </p:nvSpPr>
        <p:spPr>
          <a:xfrm rot="5400000">
            <a:off x="6100835" y="2212761"/>
            <a:ext cx="2943633" cy="2432482"/>
          </a:xfrm>
          <a:prstGeom prst="hexagon">
            <a:avLst>
              <a:gd name="adj" fmla="val 35219"/>
              <a:gd name="vf" fmla="val 115470"/>
            </a:avLst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4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07AF6DD-ECCA-43F6-9535-AE4D31B9762C}"/>
              </a:ext>
            </a:extLst>
          </p:cNvPr>
          <p:cNvSpPr/>
          <p:nvPr/>
        </p:nvSpPr>
        <p:spPr>
          <a:xfrm>
            <a:off x="3816350" y="2673350"/>
            <a:ext cx="1511300" cy="1511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987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296FEBEB-E6C9-45D8-BED5-B963E50B6C8B}"/>
              </a:ext>
            </a:extLst>
          </p:cNvPr>
          <p:cNvGrpSpPr/>
          <p:nvPr/>
        </p:nvGrpSpPr>
        <p:grpSpPr>
          <a:xfrm>
            <a:off x="3039268" y="4976813"/>
            <a:ext cx="3065463" cy="1514600"/>
            <a:chOff x="3054350" y="2673350"/>
            <a:chExt cx="3065463" cy="1514600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6DC95FA6-49F0-43A7-9EB3-6B599F68F848}"/>
                </a:ext>
              </a:extLst>
            </p:cNvPr>
            <p:cNvSpPr/>
            <p:nvPr/>
          </p:nvSpPr>
          <p:spPr>
            <a:xfrm>
              <a:off x="3054350" y="2673350"/>
              <a:ext cx="3065463" cy="151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C5E4EE9-8293-4139-8CF5-CC0A34FDBB41}"/>
                </a:ext>
              </a:extLst>
            </p:cNvPr>
            <p:cNvSpPr/>
            <p:nvPr/>
          </p:nvSpPr>
          <p:spPr>
            <a:xfrm>
              <a:off x="3054350" y="2673350"/>
              <a:ext cx="758700" cy="151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D9ECCF58-240B-4FB2-A3F5-76942C811B28}"/>
                </a:ext>
              </a:extLst>
            </p:cNvPr>
            <p:cNvSpPr/>
            <p:nvPr/>
          </p:nvSpPr>
          <p:spPr>
            <a:xfrm>
              <a:off x="4572252" y="2673350"/>
              <a:ext cx="758700" cy="151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2A96BEB6-F9B6-4ADC-B384-0DBA22CE4EAA}"/>
              </a:ext>
            </a:extLst>
          </p:cNvPr>
          <p:cNvSpPr/>
          <p:nvPr/>
        </p:nvSpPr>
        <p:spPr>
          <a:xfrm>
            <a:off x="3813175" y="2673350"/>
            <a:ext cx="758825" cy="755650"/>
          </a:xfrm>
          <a:prstGeom prst="round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617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shing Reel Icon. Vector &amp; Photo (Free Trial) | Bigstock">
            <a:extLst>
              <a:ext uri="{FF2B5EF4-FFF2-40B4-BE49-F238E27FC236}">
                <a16:creationId xmlns="" xmlns:a16="http://schemas.microsoft.com/office/drawing/2014/main" id="{42CD2598-1884-4198-8449-C9CBD1CEF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1188"/>
            <a:ext cx="2559590" cy="267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shing reel - Free sports icons">
            <a:extLst>
              <a:ext uri="{FF2B5EF4-FFF2-40B4-BE49-F238E27FC236}">
                <a16:creationId xmlns="" xmlns:a16="http://schemas.microsoft.com/office/drawing/2014/main" id="{C3AFD24C-99DA-4921-A1CD-37620D1DF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375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7C0A1675-41AB-4473-A1B1-DA52410A6636}"/>
              </a:ext>
            </a:extLst>
          </p:cNvPr>
          <p:cNvSpPr/>
          <p:nvPr/>
        </p:nvSpPr>
        <p:spPr>
          <a:xfrm rot="5400000">
            <a:off x="3829050" y="2686050"/>
            <a:ext cx="1485900" cy="1485900"/>
          </a:xfrm>
          <a:custGeom>
            <a:avLst/>
            <a:gdLst>
              <a:gd name="connsiteX0" fmla="*/ 1122425 w 1485900"/>
              <a:gd name="connsiteY0" fmla="*/ 742950 h 1485900"/>
              <a:gd name="connsiteX1" fmla="*/ 1236268 w 1485900"/>
              <a:gd name="connsiteY1" fmla="*/ 856793 h 1485900"/>
              <a:gd name="connsiteX2" fmla="*/ 1350111 w 1485900"/>
              <a:gd name="connsiteY2" fmla="*/ 742950 h 1485900"/>
              <a:gd name="connsiteX3" fmla="*/ 1236268 w 1485900"/>
              <a:gd name="connsiteY3" fmla="*/ 629107 h 1485900"/>
              <a:gd name="connsiteX4" fmla="*/ 1122425 w 1485900"/>
              <a:gd name="connsiteY4" fmla="*/ 742950 h 1485900"/>
              <a:gd name="connsiteX5" fmla="*/ 979460 w 1485900"/>
              <a:gd name="connsiteY5" fmla="*/ 394121 h 1485900"/>
              <a:gd name="connsiteX6" fmla="*/ 1012803 w 1485900"/>
              <a:gd name="connsiteY6" fmla="*/ 474620 h 1485900"/>
              <a:gd name="connsiteX7" fmla="*/ 1173802 w 1485900"/>
              <a:gd name="connsiteY7" fmla="*/ 474620 h 1485900"/>
              <a:gd name="connsiteX8" fmla="*/ 1173802 w 1485900"/>
              <a:gd name="connsiteY8" fmla="*/ 313622 h 1485900"/>
              <a:gd name="connsiteX9" fmla="*/ 1012803 w 1485900"/>
              <a:gd name="connsiteY9" fmla="*/ 313622 h 1485900"/>
              <a:gd name="connsiteX10" fmla="*/ 979460 w 1485900"/>
              <a:gd name="connsiteY10" fmla="*/ 394121 h 1485900"/>
              <a:gd name="connsiteX11" fmla="*/ 977935 w 1485900"/>
              <a:gd name="connsiteY11" fmla="*/ 1091776 h 1485900"/>
              <a:gd name="connsiteX12" fmla="*/ 1011279 w 1485900"/>
              <a:gd name="connsiteY12" fmla="*/ 1172276 h 1485900"/>
              <a:gd name="connsiteX13" fmla="*/ 1172277 w 1485900"/>
              <a:gd name="connsiteY13" fmla="*/ 1172276 h 1485900"/>
              <a:gd name="connsiteX14" fmla="*/ 1172277 w 1485900"/>
              <a:gd name="connsiteY14" fmla="*/ 1011277 h 1485900"/>
              <a:gd name="connsiteX15" fmla="*/ 1011279 w 1485900"/>
              <a:gd name="connsiteY15" fmla="*/ 1011277 h 1485900"/>
              <a:gd name="connsiteX16" fmla="*/ 977935 w 1485900"/>
              <a:gd name="connsiteY16" fmla="*/ 1091776 h 1485900"/>
              <a:gd name="connsiteX17" fmla="*/ 630631 w 1485900"/>
              <a:gd name="connsiteY17" fmla="*/ 249633 h 1485900"/>
              <a:gd name="connsiteX18" fmla="*/ 744474 w 1485900"/>
              <a:gd name="connsiteY18" fmla="*/ 363476 h 1485900"/>
              <a:gd name="connsiteX19" fmla="*/ 858317 w 1485900"/>
              <a:gd name="connsiteY19" fmla="*/ 249633 h 1485900"/>
              <a:gd name="connsiteX20" fmla="*/ 744474 w 1485900"/>
              <a:gd name="connsiteY20" fmla="*/ 135790 h 1485900"/>
              <a:gd name="connsiteX21" fmla="*/ 630631 w 1485900"/>
              <a:gd name="connsiteY21" fmla="*/ 249633 h 1485900"/>
              <a:gd name="connsiteX22" fmla="*/ 630631 w 1485900"/>
              <a:gd name="connsiteY22" fmla="*/ 1236269 h 1485900"/>
              <a:gd name="connsiteX23" fmla="*/ 744474 w 1485900"/>
              <a:gd name="connsiteY23" fmla="*/ 1350112 h 1485900"/>
              <a:gd name="connsiteX24" fmla="*/ 858317 w 1485900"/>
              <a:gd name="connsiteY24" fmla="*/ 1236269 h 1485900"/>
              <a:gd name="connsiteX25" fmla="*/ 744474 w 1485900"/>
              <a:gd name="connsiteY25" fmla="*/ 1122426 h 1485900"/>
              <a:gd name="connsiteX26" fmla="*/ 630631 w 1485900"/>
              <a:gd name="connsiteY26" fmla="*/ 1236269 h 1485900"/>
              <a:gd name="connsiteX27" fmla="*/ 507205 w 1485900"/>
              <a:gd name="connsiteY27" fmla="*/ 742950 h 1485900"/>
              <a:gd name="connsiteX28" fmla="*/ 742949 w 1485900"/>
              <a:gd name="connsiteY28" fmla="*/ 978694 h 1485900"/>
              <a:gd name="connsiteX29" fmla="*/ 978693 w 1485900"/>
              <a:gd name="connsiteY29" fmla="*/ 742950 h 1485900"/>
              <a:gd name="connsiteX30" fmla="*/ 742949 w 1485900"/>
              <a:gd name="connsiteY30" fmla="*/ 507206 h 1485900"/>
              <a:gd name="connsiteX31" fmla="*/ 507205 w 1485900"/>
              <a:gd name="connsiteY31" fmla="*/ 742950 h 1485900"/>
              <a:gd name="connsiteX32" fmla="*/ 281801 w 1485900"/>
              <a:gd name="connsiteY32" fmla="*/ 1091779 h 1485900"/>
              <a:gd name="connsiteX33" fmla="*/ 315145 w 1485900"/>
              <a:gd name="connsiteY33" fmla="*/ 1172278 h 1485900"/>
              <a:gd name="connsiteX34" fmla="*/ 476144 w 1485900"/>
              <a:gd name="connsiteY34" fmla="*/ 1172278 h 1485900"/>
              <a:gd name="connsiteX35" fmla="*/ 476144 w 1485900"/>
              <a:gd name="connsiteY35" fmla="*/ 1011280 h 1485900"/>
              <a:gd name="connsiteX36" fmla="*/ 315145 w 1485900"/>
              <a:gd name="connsiteY36" fmla="*/ 1011280 h 1485900"/>
              <a:gd name="connsiteX37" fmla="*/ 281801 w 1485900"/>
              <a:gd name="connsiteY37" fmla="*/ 1091779 h 1485900"/>
              <a:gd name="connsiteX38" fmla="*/ 280277 w 1485900"/>
              <a:gd name="connsiteY38" fmla="*/ 394118 h 1485900"/>
              <a:gd name="connsiteX39" fmla="*/ 313621 w 1485900"/>
              <a:gd name="connsiteY39" fmla="*/ 474617 h 1485900"/>
              <a:gd name="connsiteX40" fmla="*/ 474619 w 1485900"/>
              <a:gd name="connsiteY40" fmla="*/ 474617 h 1485900"/>
              <a:gd name="connsiteX41" fmla="*/ 474619 w 1485900"/>
              <a:gd name="connsiteY41" fmla="*/ 313619 h 1485900"/>
              <a:gd name="connsiteX42" fmla="*/ 313621 w 1485900"/>
              <a:gd name="connsiteY42" fmla="*/ 313619 h 1485900"/>
              <a:gd name="connsiteX43" fmla="*/ 280277 w 1485900"/>
              <a:gd name="connsiteY43" fmla="*/ 394118 h 1485900"/>
              <a:gd name="connsiteX44" fmla="*/ 135789 w 1485900"/>
              <a:gd name="connsiteY44" fmla="*/ 742950 h 1485900"/>
              <a:gd name="connsiteX45" fmla="*/ 249632 w 1485900"/>
              <a:gd name="connsiteY45" fmla="*/ 856793 h 1485900"/>
              <a:gd name="connsiteX46" fmla="*/ 363475 w 1485900"/>
              <a:gd name="connsiteY46" fmla="*/ 742950 h 1485900"/>
              <a:gd name="connsiteX47" fmla="*/ 249632 w 1485900"/>
              <a:gd name="connsiteY47" fmla="*/ 629107 h 1485900"/>
              <a:gd name="connsiteX48" fmla="*/ 135789 w 1485900"/>
              <a:gd name="connsiteY48" fmla="*/ 742950 h 1485900"/>
              <a:gd name="connsiteX49" fmla="*/ 0 w 1485900"/>
              <a:gd name="connsiteY49" fmla="*/ 742950 h 1485900"/>
              <a:gd name="connsiteX50" fmla="*/ 742950 w 1485900"/>
              <a:gd name="connsiteY50" fmla="*/ 0 h 1485900"/>
              <a:gd name="connsiteX51" fmla="*/ 1485900 w 1485900"/>
              <a:gd name="connsiteY51" fmla="*/ 742950 h 1485900"/>
              <a:gd name="connsiteX52" fmla="*/ 742950 w 1485900"/>
              <a:gd name="connsiteY52" fmla="*/ 1485900 h 1485900"/>
              <a:gd name="connsiteX53" fmla="*/ 0 w 1485900"/>
              <a:gd name="connsiteY53" fmla="*/ 7429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85900" h="1485900">
                <a:moveTo>
                  <a:pt x="1122425" y="742950"/>
                </a:moveTo>
                <a:cubicBezTo>
                  <a:pt x="1122425" y="805824"/>
                  <a:pt x="1173394" y="856793"/>
                  <a:pt x="1236268" y="856793"/>
                </a:cubicBezTo>
                <a:cubicBezTo>
                  <a:pt x="1299142" y="856793"/>
                  <a:pt x="1350111" y="805824"/>
                  <a:pt x="1350111" y="742950"/>
                </a:cubicBezTo>
                <a:cubicBezTo>
                  <a:pt x="1350111" y="680076"/>
                  <a:pt x="1299142" y="629107"/>
                  <a:pt x="1236268" y="629107"/>
                </a:cubicBezTo>
                <a:cubicBezTo>
                  <a:pt x="1173394" y="629107"/>
                  <a:pt x="1122425" y="680076"/>
                  <a:pt x="1122425" y="742950"/>
                </a:cubicBezTo>
                <a:close/>
                <a:moveTo>
                  <a:pt x="979460" y="394121"/>
                </a:moveTo>
                <a:cubicBezTo>
                  <a:pt x="979460" y="423256"/>
                  <a:pt x="990574" y="452391"/>
                  <a:pt x="1012803" y="474620"/>
                </a:cubicBezTo>
                <a:cubicBezTo>
                  <a:pt x="1057262" y="519079"/>
                  <a:pt x="1129343" y="519079"/>
                  <a:pt x="1173802" y="474620"/>
                </a:cubicBezTo>
                <a:cubicBezTo>
                  <a:pt x="1218260" y="430161"/>
                  <a:pt x="1218260" y="358080"/>
                  <a:pt x="1173802" y="313622"/>
                </a:cubicBezTo>
                <a:cubicBezTo>
                  <a:pt x="1129343" y="269163"/>
                  <a:pt x="1057262" y="269163"/>
                  <a:pt x="1012803" y="313622"/>
                </a:cubicBezTo>
                <a:cubicBezTo>
                  <a:pt x="990574" y="335851"/>
                  <a:pt x="979460" y="364986"/>
                  <a:pt x="979460" y="394121"/>
                </a:cubicBezTo>
                <a:close/>
                <a:moveTo>
                  <a:pt x="977935" y="1091776"/>
                </a:moveTo>
                <a:cubicBezTo>
                  <a:pt x="977935" y="1120911"/>
                  <a:pt x="989050" y="1150046"/>
                  <a:pt x="1011279" y="1172276"/>
                </a:cubicBezTo>
                <a:cubicBezTo>
                  <a:pt x="1055737" y="1216734"/>
                  <a:pt x="1127818" y="1216734"/>
                  <a:pt x="1172277" y="1172276"/>
                </a:cubicBezTo>
                <a:cubicBezTo>
                  <a:pt x="1216736" y="1127817"/>
                  <a:pt x="1216736" y="1055736"/>
                  <a:pt x="1172277" y="1011277"/>
                </a:cubicBezTo>
                <a:cubicBezTo>
                  <a:pt x="1127818" y="966818"/>
                  <a:pt x="1055737" y="966818"/>
                  <a:pt x="1011279" y="1011277"/>
                </a:cubicBezTo>
                <a:cubicBezTo>
                  <a:pt x="989050" y="1033506"/>
                  <a:pt x="977935" y="1062641"/>
                  <a:pt x="977935" y="1091776"/>
                </a:cubicBezTo>
                <a:close/>
                <a:moveTo>
                  <a:pt x="630631" y="249633"/>
                </a:moveTo>
                <a:cubicBezTo>
                  <a:pt x="630631" y="312507"/>
                  <a:pt x="681600" y="363476"/>
                  <a:pt x="744474" y="363476"/>
                </a:cubicBezTo>
                <a:cubicBezTo>
                  <a:pt x="807348" y="363476"/>
                  <a:pt x="858317" y="312507"/>
                  <a:pt x="858317" y="249633"/>
                </a:cubicBezTo>
                <a:cubicBezTo>
                  <a:pt x="858317" y="186759"/>
                  <a:pt x="807348" y="135790"/>
                  <a:pt x="744474" y="135790"/>
                </a:cubicBezTo>
                <a:cubicBezTo>
                  <a:pt x="681600" y="135790"/>
                  <a:pt x="630631" y="186759"/>
                  <a:pt x="630631" y="249633"/>
                </a:cubicBezTo>
                <a:close/>
                <a:moveTo>
                  <a:pt x="630631" y="1236269"/>
                </a:moveTo>
                <a:cubicBezTo>
                  <a:pt x="630631" y="1299143"/>
                  <a:pt x="681600" y="1350112"/>
                  <a:pt x="744474" y="1350112"/>
                </a:cubicBezTo>
                <a:cubicBezTo>
                  <a:pt x="807348" y="1350112"/>
                  <a:pt x="858317" y="1299143"/>
                  <a:pt x="858317" y="1236269"/>
                </a:cubicBezTo>
                <a:cubicBezTo>
                  <a:pt x="858317" y="1173395"/>
                  <a:pt x="807348" y="1122426"/>
                  <a:pt x="744474" y="1122426"/>
                </a:cubicBezTo>
                <a:cubicBezTo>
                  <a:pt x="681600" y="1122426"/>
                  <a:pt x="630631" y="1173395"/>
                  <a:pt x="630631" y="1236269"/>
                </a:cubicBezTo>
                <a:close/>
                <a:moveTo>
                  <a:pt x="507205" y="742950"/>
                </a:moveTo>
                <a:cubicBezTo>
                  <a:pt x="507205" y="873148"/>
                  <a:pt x="612751" y="978694"/>
                  <a:pt x="742949" y="978694"/>
                </a:cubicBezTo>
                <a:cubicBezTo>
                  <a:pt x="873147" y="978694"/>
                  <a:pt x="978693" y="873148"/>
                  <a:pt x="978693" y="742950"/>
                </a:cubicBezTo>
                <a:cubicBezTo>
                  <a:pt x="978693" y="612752"/>
                  <a:pt x="873147" y="507206"/>
                  <a:pt x="742949" y="507206"/>
                </a:cubicBezTo>
                <a:cubicBezTo>
                  <a:pt x="612751" y="507206"/>
                  <a:pt x="507205" y="612752"/>
                  <a:pt x="507205" y="742950"/>
                </a:cubicBezTo>
                <a:close/>
                <a:moveTo>
                  <a:pt x="281801" y="1091779"/>
                </a:moveTo>
                <a:cubicBezTo>
                  <a:pt x="281801" y="1120914"/>
                  <a:pt x="292916" y="1150049"/>
                  <a:pt x="315145" y="1172278"/>
                </a:cubicBezTo>
                <a:cubicBezTo>
                  <a:pt x="359604" y="1216737"/>
                  <a:pt x="431685" y="1216737"/>
                  <a:pt x="476144" y="1172278"/>
                </a:cubicBezTo>
                <a:cubicBezTo>
                  <a:pt x="520602" y="1127820"/>
                  <a:pt x="520602" y="1055738"/>
                  <a:pt x="476144" y="1011280"/>
                </a:cubicBezTo>
                <a:cubicBezTo>
                  <a:pt x="431685" y="966821"/>
                  <a:pt x="359604" y="966821"/>
                  <a:pt x="315145" y="1011280"/>
                </a:cubicBezTo>
                <a:cubicBezTo>
                  <a:pt x="292916" y="1033509"/>
                  <a:pt x="281801" y="1062644"/>
                  <a:pt x="281801" y="1091779"/>
                </a:cubicBezTo>
                <a:close/>
                <a:moveTo>
                  <a:pt x="280277" y="394118"/>
                </a:moveTo>
                <a:cubicBezTo>
                  <a:pt x="280277" y="423253"/>
                  <a:pt x="291391" y="452388"/>
                  <a:pt x="313621" y="474617"/>
                </a:cubicBezTo>
                <a:cubicBezTo>
                  <a:pt x="358079" y="519076"/>
                  <a:pt x="430160" y="519076"/>
                  <a:pt x="474619" y="474617"/>
                </a:cubicBezTo>
                <a:cubicBezTo>
                  <a:pt x="519077" y="430159"/>
                  <a:pt x="519077" y="358078"/>
                  <a:pt x="474619" y="313619"/>
                </a:cubicBezTo>
                <a:cubicBezTo>
                  <a:pt x="430160" y="269160"/>
                  <a:pt x="358079" y="269160"/>
                  <a:pt x="313621" y="313619"/>
                </a:cubicBezTo>
                <a:cubicBezTo>
                  <a:pt x="291391" y="335849"/>
                  <a:pt x="280277" y="364983"/>
                  <a:pt x="280277" y="394118"/>
                </a:cubicBezTo>
                <a:close/>
                <a:moveTo>
                  <a:pt x="135789" y="742950"/>
                </a:moveTo>
                <a:cubicBezTo>
                  <a:pt x="135789" y="805824"/>
                  <a:pt x="186758" y="856793"/>
                  <a:pt x="249632" y="856793"/>
                </a:cubicBezTo>
                <a:cubicBezTo>
                  <a:pt x="312506" y="856793"/>
                  <a:pt x="363475" y="805824"/>
                  <a:pt x="363475" y="742950"/>
                </a:cubicBezTo>
                <a:cubicBezTo>
                  <a:pt x="363475" y="680076"/>
                  <a:pt x="312506" y="629107"/>
                  <a:pt x="249632" y="629107"/>
                </a:cubicBezTo>
                <a:cubicBezTo>
                  <a:pt x="186758" y="629107"/>
                  <a:pt x="135789" y="680076"/>
                  <a:pt x="135789" y="742950"/>
                </a:cubicBezTo>
                <a:close/>
                <a:moveTo>
                  <a:pt x="0" y="742950"/>
                </a:moveTo>
                <a:cubicBezTo>
                  <a:pt x="0" y="332630"/>
                  <a:pt x="332630" y="0"/>
                  <a:pt x="742950" y="0"/>
                </a:cubicBezTo>
                <a:cubicBezTo>
                  <a:pt x="1153270" y="0"/>
                  <a:pt x="1485900" y="332630"/>
                  <a:pt x="1485900" y="742950"/>
                </a:cubicBezTo>
                <a:cubicBezTo>
                  <a:pt x="1485900" y="1153270"/>
                  <a:pt x="1153270" y="1485900"/>
                  <a:pt x="742950" y="1485900"/>
                </a:cubicBezTo>
                <a:cubicBezTo>
                  <a:pt x="332630" y="1485900"/>
                  <a:pt x="0" y="1153270"/>
                  <a:pt x="0" y="742950"/>
                </a:cubicBezTo>
                <a:close/>
              </a:path>
            </a:pathLst>
          </a:cu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63EDE57A-D111-45CB-BB58-A3E574C2A061}"/>
              </a:ext>
            </a:extLst>
          </p:cNvPr>
          <p:cNvGrpSpPr/>
          <p:nvPr/>
        </p:nvGrpSpPr>
        <p:grpSpPr>
          <a:xfrm>
            <a:off x="5128737" y="1138238"/>
            <a:ext cx="1485900" cy="1485900"/>
            <a:chOff x="3829050" y="2686050"/>
            <a:chExt cx="1485900" cy="1485900"/>
          </a:xfrm>
        </p:grpSpPr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36CD6310-BC74-420A-A87A-6967BD1377E2}"/>
                </a:ext>
              </a:extLst>
            </p:cNvPr>
            <p:cNvSpPr/>
            <p:nvPr/>
          </p:nvSpPr>
          <p:spPr>
            <a:xfrm>
              <a:off x="3829050" y="2686050"/>
              <a:ext cx="1485900" cy="14859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6E067BED-B36A-4BB9-8BAA-2F725D363FC9}"/>
                </a:ext>
              </a:extLst>
            </p:cNvPr>
            <p:cNvSpPr/>
            <p:nvPr/>
          </p:nvSpPr>
          <p:spPr>
            <a:xfrm>
              <a:off x="4458157" y="2821840"/>
              <a:ext cx="227685" cy="2276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5C9C3BAD-3123-4F35-A610-EEE18C0973B0}"/>
                </a:ext>
              </a:extLst>
            </p:cNvPr>
            <p:cNvSpPr/>
            <p:nvPr/>
          </p:nvSpPr>
          <p:spPr>
            <a:xfrm>
              <a:off x="4458157" y="3808476"/>
              <a:ext cx="227685" cy="2276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3133B8AA-2578-44F2-B68A-D88D0EF5B419}"/>
                </a:ext>
              </a:extLst>
            </p:cNvPr>
            <p:cNvGrpSpPr/>
            <p:nvPr/>
          </p:nvGrpSpPr>
          <p:grpSpPr>
            <a:xfrm rot="5400000">
              <a:off x="4458157" y="2823364"/>
              <a:ext cx="227685" cy="1214321"/>
              <a:chOff x="4458157" y="2821840"/>
              <a:chExt cx="227685" cy="1214321"/>
            </a:xfrm>
          </p:grpSpPr>
          <p:sp>
            <p:nvSpPr>
              <p:cNvPr id="33" name="Oval 32">
                <a:extLst>
                  <a:ext uri="{FF2B5EF4-FFF2-40B4-BE49-F238E27FC236}">
                    <a16:creationId xmlns="" xmlns:a16="http://schemas.microsoft.com/office/drawing/2014/main" id="{D26644F3-46C9-4D4B-99EF-32026CDED056}"/>
                  </a:ext>
                </a:extLst>
              </p:cNvPr>
              <p:cNvSpPr/>
              <p:nvPr/>
            </p:nvSpPr>
            <p:spPr>
              <a:xfrm>
                <a:off x="4458157" y="2821840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2FCEDCED-0E11-401D-A06A-3A0EA08BEC29}"/>
                  </a:ext>
                </a:extLst>
              </p:cNvPr>
              <p:cNvSpPr/>
              <p:nvPr/>
            </p:nvSpPr>
            <p:spPr>
              <a:xfrm>
                <a:off x="4458157" y="3808476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B1BA5735-B8DF-43F1-BE41-AEC36D9B4D0D}"/>
                </a:ext>
              </a:extLst>
            </p:cNvPr>
            <p:cNvGrpSpPr/>
            <p:nvPr/>
          </p:nvGrpSpPr>
          <p:grpSpPr>
            <a:xfrm rot="8100000">
              <a:off x="4458158" y="2823364"/>
              <a:ext cx="227685" cy="1214321"/>
              <a:chOff x="4458157" y="2821840"/>
              <a:chExt cx="227685" cy="1214321"/>
            </a:xfrm>
          </p:grpSpPr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DD9E0A75-9B49-44EB-A74D-64748A2C950E}"/>
                  </a:ext>
                </a:extLst>
              </p:cNvPr>
              <p:cNvSpPr/>
              <p:nvPr/>
            </p:nvSpPr>
            <p:spPr>
              <a:xfrm>
                <a:off x="4458157" y="2821840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="" xmlns:a16="http://schemas.microsoft.com/office/drawing/2014/main" id="{6F6267FB-6D55-4BBF-AE56-A4889852ADC3}"/>
                  </a:ext>
                </a:extLst>
              </p:cNvPr>
              <p:cNvSpPr/>
              <p:nvPr/>
            </p:nvSpPr>
            <p:spPr>
              <a:xfrm>
                <a:off x="4458157" y="3808476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3938A498-AD65-4C70-A0C4-3E9C1E8383E5}"/>
                </a:ext>
              </a:extLst>
            </p:cNvPr>
            <p:cNvGrpSpPr/>
            <p:nvPr/>
          </p:nvGrpSpPr>
          <p:grpSpPr>
            <a:xfrm rot="13500000">
              <a:off x="4458160" y="2821840"/>
              <a:ext cx="227685" cy="1214321"/>
              <a:chOff x="4458157" y="2821840"/>
              <a:chExt cx="227685" cy="1214321"/>
            </a:xfrm>
          </p:grpSpPr>
          <p:sp>
            <p:nvSpPr>
              <p:cNvPr id="29" name="Oval 28">
                <a:extLst>
                  <a:ext uri="{FF2B5EF4-FFF2-40B4-BE49-F238E27FC236}">
                    <a16:creationId xmlns="" xmlns:a16="http://schemas.microsoft.com/office/drawing/2014/main" id="{CF878B12-6270-4B6A-896C-613922D70B91}"/>
                  </a:ext>
                </a:extLst>
              </p:cNvPr>
              <p:cNvSpPr/>
              <p:nvPr/>
            </p:nvSpPr>
            <p:spPr>
              <a:xfrm>
                <a:off x="4458157" y="2821840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="" xmlns:a16="http://schemas.microsoft.com/office/drawing/2014/main" id="{541E30A1-911C-4CB6-965A-4794CC47891A}"/>
                  </a:ext>
                </a:extLst>
              </p:cNvPr>
              <p:cNvSpPr/>
              <p:nvPr/>
            </p:nvSpPr>
            <p:spPr>
              <a:xfrm>
                <a:off x="4458157" y="3808476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87BF42C7-7805-4F6A-88A5-7B6FE49F1749}"/>
                </a:ext>
              </a:extLst>
            </p:cNvPr>
            <p:cNvSpPr/>
            <p:nvPr/>
          </p:nvSpPr>
          <p:spPr>
            <a:xfrm>
              <a:off x="4336256" y="3193256"/>
              <a:ext cx="471488" cy="471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CC1A29CF-1719-4074-BBFD-580735A086D4}"/>
              </a:ext>
            </a:extLst>
          </p:cNvPr>
          <p:cNvGrpSpPr/>
          <p:nvPr/>
        </p:nvGrpSpPr>
        <p:grpSpPr>
          <a:xfrm>
            <a:off x="4365625" y="3353105"/>
            <a:ext cx="412750" cy="1485900"/>
            <a:chOff x="5915618" y="2673350"/>
            <a:chExt cx="412750" cy="1485900"/>
          </a:xfrm>
          <a:solidFill>
            <a:schemeClr val="bg1"/>
          </a:solidFill>
        </p:grpSpPr>
        <p:sp>
          <p:nvSpPr>
            <p:cNvPr id="19" name="Rectangle: Top Corners Rounded 18">
              <a:extLst>
                <a:ext uri="{FF2B5EF4-FFF2-40B4-BE49-F238E27FC236}">
                  <a16:creationId xmlns="" xmlns:a16="http://schemas.microsoft.com/office/drawing/2014/main" id="{94F72908-535E-4D89-8109-9F2A06ED09CE}"/>
                </a:ext>
              </a:extLst>
            </p:cNvPr>
            <p:cNvSpPr/>
            <p:nvPr/>
          </p:nvSpPr>
          <p:spPr>
            <a:xfrm>
              <a:off x="6050127" y="2673350"/>
              <a:ext cx="143732" cy="106253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3225F8AE-768E-4B74-94DE-39957BD55381}"/>
                </a:ext>
              </a:extLst>
            </p:cNvPr>
            <p:cNvSpPr/>
            <p:nvPr/>
          </p:nvSpPr>
          <p:spPr>
            <a:xfrm>
              <a:off x="5915618" y="3746500"/>
              <a:ext cx="412750" cy="412750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4B52A79A-AB1B-41B3-9A6F-0A7F93BA70F8}"/>
              </a:ext>
            </a:extLst>
          </p:cNvPr>
          <p:cNvSpPr/>
          <p:nvPr/>
        </p:nvSpPr>
        <p:spPr>
          <a:xfrm>
            <a:off x="3281784" y="2374506"/>
            <a:ext cx="227685" cy="2100514"/>
          </a:xfrm>
          <a:prstGeom prst="rect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8" name="Rectangle: Rounded Corners 37">
            <a:extLst>
              <a:ext uri="{FF2B5EF4-FFF2-40B4-BE49-F238E27FC236}">
                <a16:creationId xmlns="" xmlns:a16="http://schemas.microsoft.com/office/drawing/2014/main" id="{01DBCCA9-6713-48A8-A2EF-4BB8B8CBDA08}"/>
              </a:ext>
            </a:extLst>
          </p:cNvPr>
          <p:cNvSpPr/>
          <p:nvPr/>
        </p:nvSpPr>
        <p:spPr>
          <a:xfrm>
            <a:off x="3205890" y="2709647"/>
            <a:ext cx="379475" cy="1438705"/>
          </a:xfrm>
          <a:prstGeom prst="roundRect">
            <a:avLst/>
          </a:prstGeom>
          <a:solidFill>
            <a:srgbClr val="FFFFF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2D3041F9-6C27-45E6-89FA-71A8C9AA6C57}"/>
              </a:ext>
            </a:extLst>
          </p:cNvPr>
          <p:cNvSpPr/>
          <p:nvPr/>
        </p:nvSpPr>
        <p:spPr>
          <a:xfrm>
            <a:off x="3483815" y="3327562"/>
            <a:ext cx="401745" cy="249123"/>
          </a:xfrm>
          <a:prstGeom prst="rect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781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BB94812E-CB64-4BF8-8336-2BB82264598F}"/>
              </a:ext>
            </a:extLst>
          </p:cNvPr>
          <p:cNvSpPr/>
          <p:nvPr/>
        </p:nvSpPr>
        <p:spPr>
          <a:xfrm>
            <a:off x="3024188" y="1884783"/>
            <a:ext cx="3095625" cy="309202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741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BB94812E-CB64-4BF8-8336-2BB82264598F}"/>
              </a:ext>
            </a:extLst>
          </p:cNvPr>
          <p:cNvSpPr/>
          <p:nvPr/>
        </p:nvSpPr>
        <p:spPr>
          <a:xfrm>
            <a:off x="3024188" y="1884783"/>
            <a:ext cx="3095625" cy="30920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135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2C8FE924-E2A9-4FCF-AB10-4849252056CE}"/>
              </a:ext>
            </a:extLst>
          </p:cNvPr>
          <p:cNvGrpSpPr/>
          <p:nvPr/>
        </p:nvGrpSpPr>
        <p:grpSpPr>
          <a:xfrm>
            <a:off x="3857005" y="2673350"/>
            <a:ext cx="1429990" cy="1438705"/>
            <a:chOff x="3815924" y="2673350"/>
            <a:chExt cx="1511726" cy="143870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="" xmlns:a16="http://schemas.microsoft.com/office/drawing/2014/main" id="{41D21A81-62EB-45C0-959F-1C72D436A1ED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rgbClr val="E3ECA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="" xmlns:a16="http://schemas.microsoft.com/office/drawing/2014/main" id="{69AF57CF-2B55-4711-9CF7-242A6509C0C2}"/>
                </a:ext>
              </a:extLst>
            </p:cNvPr>
            <p:cNvSpPr/>
            <p:nvPr/>
          </p:nvSpPr>
          <p:spPr>
            <a:xfrm>
              <a:off x="3848101" y="2705843"/>
              <a:ext cx="1447798" cy="2677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="" xmlns:a16="http://schemas.microsoft.com/office/drawing/2014/main" id="{5F370DD8-8227-4CDB-BA60-B8D18EEF3950}"/>
                </a:ext>
              </a:extLst>
            </p:cNvPr>
            <p:cNvSpPr/>
            <p:nvPr/>
          </p:nvSpPr>
          <p:spPr>
            <a:xfrm rot="10800000">
              <a:off x="3815924" y="3711051"/>
              <a:ext cx="1510932" cy="401004"/>
            </a:xfrm>
            <a:prstGeom prst="round2SameRect">
              <a:avLst>
                <a:gd name="adj1" fmla="val 36342"/>
                <a:gd name="adj2" fmla="val 0"/>
              </a:avLst>
            </a:prstGeom>
            <a:solidFill>
              <a:srgbClr val="CFDE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86523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2C8FE924-E2A9-4FCF-AB10-4849252056CE}"/>
              </a:ext>
            </a:extLst>
          </p:cNvPr>
          <p:cNvGrpSpPr/>
          <p:nvPr/>
        </p:nvGrpSpPr>
        <p:grpSpPr>
          <a:xfrm>
            <a:off x="3857408" y="2673350"/>
            <a:ext cx="1429587" cy="1438705"/>
            <a:chOff x="3816350" y="2673350"/>
            <a:chExt cx="1511300" cy="143870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="" xmlns:a16="http://schemas.microsoft.com/office/drawing/2014/main" id="{41D21A81-62EB-45C0-959F-1C72D436A1ED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rgbClr val="E3ECA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="" xmlns:a16="http://schemas.microsoft.com/office/drawing/2014/main" id="{69AF57CF-2B55-4711-9CF7-242A6509C0C2}"/>
                </a:ext>
              </a:extLst>
            </p:cNvPr>
            <p:cNvSpPr/>
            <p:nvPr/>
          </p:nvSpPr>
          <p:spPr>
            <a:xfrm>
              <a:off x="3848101" y="2705843"/>
              <a:ext cx="1447798" cy="2677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70896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&quot;Not Allowed&quot; Symbol 2">
            <a:extLst>
              <a:ext uri="{FF2B5EF4-FFF2-40B4-BE49-F238E27FC236}">
                <a16:creationId xmlns="" xmlns:a16="http://schemas.microsoft.com/office/drawing/2014/main" id="{364F1BE9-BD04-4A76-AFFF-4454208BA134}"/>
              </a:ext>
            </a:extLst>
          </p:cNvPr>
          <p:cNvSpPr/>
          <p:nvPr/>
        </p:nvSpPr>
        <p:spPr>
          <a:xfrm>
            <a:off x="3816350" y="2673350"/>
            <a:ext cx="1511300" cy="1511300"/>
          </a:xfrm>
          <a:prstGeom prst="noSmoking">
            <a:avLst>
              <a:gd name="adj" fmla="val 81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1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Shape 2">
            <a:extLst>
              <a:ext uri="{FF2B5EF4-FFF2-40B4-BE49-F238E27FC236}">
                <a16:creationId xmlns="" xmlns:a16="http://schemas.microsoft.com/office/drawing/2014/main" id="{4B6D5B79-FD53-4056-ADE3-1F8B0D882ECD}"/>
              </a:ext>
            </a:extLst>
          </p:cNvPr>
          <p:cNvSpPr/>
          <p:nvPr/>
        </p:nvSpPr>
        <p:spPr>
          <a:xfrm rot="5400000">
            <a:off x="3836619" y="2689742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-Shape 5">
            <a:extLst>
              <a:ext uri="{FF2B5EF4-FFF2-40B4-BE49-F238E27FC236}">
                <a16:creationId xmlns="" xmlns:a16="http://schemas.microsoft.com/office/drawing/2014/main" id="{3F952716-7333-4F4A-A914-00948134503E}"/>
              </a:ext>
            </a:extLst>
          </p:cNvPr>
          <p:cNvSpPr/>
          <p:nvPr/>
        </p:nvSpPr>
        <p:spPr>
          <a:xfrm rot="16200000">
            <a:off x="4927664" y="3788541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-Shape 6">
            <a:extLst>
              <a:ext uri="{FF2B5EF4-FFF2-40B4-BE49-F238E27FC236}">
                <a16:creationId xmlns="" xmlns:a16="http://schemas.microsoft.com/office/drawing/2014/main" id="{887C30F7-ED54-41BA-9C34-79A1112E22C6}"/>
              </a:ext>
            </a:extLst>
          </p:cNvPr>
          <p:cNvSpPr/>
          <p:nvPr/>
        </p:nvSpPr>
        <p:spPr>
          <a:xfrm rot="10800000">
            <a:off x="4927664" y="2689741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-Shape 7">
            <a:extLst>
              <a:ext uri="{FF2B5EF4-FFF2-40B4-BE49-F238E27FC236}">
                <a16:creationId xmlns="" xmlns:a16="http://schemas.microsoft.com/office/drawing/2014/main" id="{A18D6D78-3055-4CF7-A993-4219F0F334C4}"/>
              </a:ext>
            </a:extLst>
          </p:cNvPr>
          <p:cNvSpPr/>
          <p:nvPr/>
        </p:nvSpPr>
        <p:spPr>
          <a:xfrm>
            <a:off x="3836619" y="3788541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587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2C8FE924-E2A9-4FCF-AB10-4849252056CE}"/>
              </a:ext>
            </a:extLst>
          </p:cNvPr>
          <p:cNvGrpSpPr/>
          <p:nvPr/>
        </p:nvGrpSpPr>
        <p:grpSpPr>
          <a:xfrm>
            <a:off x="1051661" y="2723935"/>
            <a:ext cx="1429991" cy="1438705"/>
            <a:chOff x="3815923" y="2673350"/>
            <a:chExt cx="1511727" cy="143870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="" xmlns:a16="http://schemas.microsoft.com/office/drawing/2014/main" id="{41D21A81-62EB-45C0-959F-1C72D436A1ED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="" xmlns:a16="http://schemas.microsoft.com/office/drawing/2014/main" id="{69AF57CF-2B55-4711-9CF7-242A6509C0C2}"/>
                </a:ext>
              </a:extLst>
            </p:cNvPr>
            <p:cNvSpPr/>
            <p:nvPr/>
          </p:nvSpPr>
          <p:spPr>
            <a:xfrm>
              <a:off x="3848101" y="2705842"/>
              <a:ext cx="1447799" cy="556471"/>
            </a:xfrm>
            <a:prstGeom prst="round2SameRect">
              <a:avLst>
                <a:gd name="adj1" fmla="val 22948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="" xmlns:a16="http://schemas.microsoft.com/office/drawing/2014/main" id="{5F370DD8-8227-4CDB-BA60-B8D18EEF3950}"/>
                </a:ext>
              </a:extLst>
            </p:cNvPr>
            <p:cNvSpPr/>
            <p:nvPr/>
          </p:nvSpPr>
          <p:spPr>
            <a:xfrm rot="10800000">
              <a:off x="3815923" y="3443288"/>
              <a:ext cx="1510932" cy="668767"/>
            </a:xfrm>
            <a:prstGeom prst="round2SameRect">
              <a:avLst>
                <a:gd name="adj1" fmla="val 22811"/>
                <a:gd name="adj2" fmla="val 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AC3B8550-1AC4-4F80-8A05-11713579488F}"/>
              </a:ext>
            </a:extLst>
          </p:cNvPr>
          <p:cNvGrpSpPr/>
          <p:nvPr/>
        </p:nvGrpSpPr>
        <p:grpSpPr>
          <a:xfrm>
            <a:off x="3857206" y="2709647"/>
            <a:ext cx="1429587" cy="1438705"/>
            <a:chOff x="3816350" y="2673350"/>
            <a:chExt cx="1511300" cy="143870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="" xmlns:a16="http://schemas.microsoft.com/office/drawing/2014/main" id="{6FB75456-3298-444E-AC32-7AB754F66F90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Top Corners Rounded 9">
              <a:extLst>
                <a:ext uri="{FF2B5EF4-FFF2-40B4-BE49-F238E27FC236}">
                  <a16:creationId xmlns="" xmlns:a16="http://schemas.microsoft.com/office/drawing/2014/main" id="{7F5F5DFB-946A-440C-8D40-96AB03B69404}"/>
                </a:ext>
              </a:extLst>
            </p:cNvPr>
            <p:cNvSpPr/>
            <p:nvPr/>
          </p:nvSpPr>
          <p:spPr>
            <a:xfrm>
              <a:off x="3848101" y="2703461"/>
              <a:ext cx="1447799" cy="689241"/>
            </a:xfrm>
            <a:prstGeom prst="round2SameRect">
              <a:avLst>
                <a:gd name="adj1" fmla="val 14864"/>
                <a:gd name="adj2" fmla="val 0"/>
              </a:avLst>
            </a:prstGeom>
            <a:solidFill>
              <a:srgbClr val="08B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819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55759" y="2212759"/>
            <a:ext cx="2432482" cy="2432482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c 5"/>
          <p:cNvSpPr/>
          <p:nvPr/>
        </p:nvSpPr>
        <p:spPr>
          <a:xfrm>
            <a:off x="3851910" y="2708910"/>
            <a:ext cx="1440180" cy="1440180"/>
          </a:xfrm>
          <a:prstGeom prst="arc">
            <a:avLst/>
          </a:prstGeom>
          <a:noFill/>
          <a:ln w="254000" cap="rnd">
            <a:solidFill>
              <a:srgbClr val="FF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1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="" xmlns:a16="http://schemas.microsoft.com/office/drawing/2014/main" id="{5CE85C29-C9E0-4DC2-9692-A83A4E8ECB26}"/>
              </a:ext>
            </a:extLst>
          </p:cNvPr>
          <p:cNvSpPr/>
          <p:nvPr/>
        </p:nvSpPr>
        <p:spPr>
          <a:xfrm>
            <a:off x="3177268" y="2047875"/>
            <a:ext cx="2764174" cy="2764174"/>
          </a:xfrm>
          <a:prstGeom prst="ellipse">
            <a:avLst/>
          </a:prstGeom>
          <a:gradFill>
            <a:gsLst>
              <a:gs pos="41000">
                <a:srgbClr val="F9FBFD">
                  <a:alpha val="0"/>
                </a:srgbClr>
              </a:gs>
              <a:gs pos="0">
                <a:srgbClr val="F6F9FC">
                  <a:alpha val="0"/>
                </a:srgb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</a:gra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Block Arc 2">
            <a:extLst>
              <a:ext uri="{FF2B5EF4-FFF2-40B4-BE49-F238E27FC236}">
                <a16:creationId xmlns="" xmlns:a16="http://schemas.microsoft.com/office/drawing/2014/main" id="{55727453-48C0-4248-AC8F-2458A300A257}"/>
              </a:ext>
            </a:extLst>
          </p:cNvPr>
          <p:cNvSpPr/>
          <p:nvPr/>
        </p:nvSpPr>
        <p:spPr>
          <a:xfrm>
            <a:off x="2978205" y="1847850"/>
            <a:ext cx="3162300" cy="3162300"/>
          </a:xfrm>
          <a:prstGeom prst="blockArc">
            <a:avLst>
              <a:gd name="adj1" fmla="val 10800000"/>
              <a:gd name="adj2" fmla="val 16223790"/>
              <a:gd name="adj3" fmla="val 6475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="" xmlns:a16="http://schemas.microsoft.com/office/drawing/2014/main" id="{22EF910F-387C-4573-AA1C-23739886E288}"/>
              </a:ext>
            </a:extLst>
          </p:cNvPr>
          <p:cNvSpPr/>
          <p:nvPr/>
        </p:nvSpPr>
        <p:spPr>
          <a:xfrm rot="7200000">
            <a:off x="2992492" y="1847850"/>
            <a:ext cx="3162300" cy="3162300"/>
          </a:xfrm>
          <a:prstGeom prst="blockArc">
            <a:avLst>
              <a:gd name="adj1" fmla="val 10800000"/>
              <a:gd name="adj2" fmla="val 16223790"/>
              <a:gd name="adj3" fmla="val 6475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="" xmlns:a16="http://schemas.microsoft.com/office/drawing/2014/main" id="{FCECEC34-98B0-40FE-913A-5B8191258157}"/>
              </a:ext>
            </a:extLst>
          </p:cNvPr>
          <p:cNvSpPr/>
          <p:nvPr/>
        </p:nvSpPr>
        <p:spPr>
          <a:xfrm rot="14507439">
            <a:off x="2978205" y="1847850"/>
            <a:ext cx="3162300" cy="3162300"/>
          </a:xfrm>
          <a:prstGeom prst="blockArc">
            <a:avLst>
              <a:gd name="adj1" fmla="val 10800000"/>
              <a:gd name="adj2" fmla="val 16223790"/>
              <a:gd name="adj3" fmla="val 6475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618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F165FF3A-79F0-4681-9C5F-D7BF753A653E}"/>
              </a:ext>
            </a:extLst>
          </p:cNvPr>
          <p:cNvSpPr/>
          <p:nvPr/>
        </p:nvSpPr>
        <p:spPr>
          <a:xfrm>
            <a:off x="2752344" y="1609344"/>
            <a:ext cx="3639312" cy="3639312"/>
          </a:xfrm>
          <a:custGeom>
            <a:avLst/>
            <a:gdLst>
              <a:gd name="connsiteX0" fmla="*/ 1431050 w 3639312"/>
              <a:gd name="connsiteY0" fmla="*/ 0 h 3639312"/>
              <a:gd name="connsiteX1" fmla="*/ 2208262 w 3639312"/>
              <a:gd name="connsiteY1" fmla="*/ 0 h 3639312"/>
              <a:gd name="connsiteX2" fmla="*/ 2208262 w 3639312"/>
              <a:gd name="connsiteY2" fmla="*/ 275572 h 3639312"/>
              <a:gd name="connsiteX3" fmla="*/ 2293602 w 3639312"/>
              <a:gd name="connsiteY3" fmla="*/ 297515 h 3639312"/>
              <a:gd name="connsiteX4" fmla="*/ 3341797 w 3639312"/>
              <a:gd name="connsiteY4" fmla="*/ 1345710 h 3639312"/>
              <a:gd name="connsiteX5" fmla="*/ 3363741 w 3639312"/>
              <a:gd name="connsiteY5" fmla="*/ 1431050 h 3639312"/>
              <a:gd name="connsiteX6" fmla="*/ 3639312 w 3639312"/>
              <a:gd name="connsiteY6" fmla="*/ 1431050 h 3639312"/>
              <a:gd name="connsiteX7" fmla="*/ 3639312 w 3639312"/>
              <a:gd name="connsiteY7" fmla="*/ 2208262 h 3639312"/>
              <a:gd name="connsiteX8" fmla="*/ 3363741 w 3639312"/>
              <a:gd name="connsiteY8" fmla="*/ 2208262 h 3639312"/>
              <a:gd name="connsiteX9" fmla="*/ 3341797 w 3639312"/>
              <a:gd name="connsiteY9" fmla="*/ 2293602 h 3639312"/>
              <a:gd name="connsiteX10" fmla="*/ 2293602 w 3639312"/>
              <a:gd name="connsiteY10" fmla="*/ 3341797 h 3639312"/>
              <a:gd name="connsiteX11" fmla="*/ 2208262 w 3639312"/>
              <a:gd name="connsiteY11" fmla="*/ 3363741 h 3639312"/>
              <a:gd name="connsiteX12" fmla="*/ 2208262 w 3639312"/>
              <a:gd name="connsiteY12" fmla="*/ 3639312 h 3639312"/>
              <a:gd name="connsiteX13" fmla="*/ 1431050 w 3639312"/>
              <a:gd name="connsiteY13" fmla="*/ 3639312 h 3639312"/>
              <a:gd name="connsiteX14" fmla="*/ 1431050 w 3639312"/>
              <a:gd name="connsiteY14" fmla="*/ 3363741 h 3639312"/>
              <a:gd name="connsiteX15" fmla="*/ 1345710 w 3639312"/>
              <a:gd name="connsiteY15" fmla="*/ 3341797 h 3639312"/>
              <a:gd name="connsiteX16" fmla="*/ 297515 w 3639312"/>
              <a:gd name="connsiteY16" fmla="*/ 2293602 h 3639312"/>
              <a:gd name="connsiteX17" fmla="*/ 275572 w 3639312"/>
              <a:gd name="connsiteY17" fmla="*/ 2208262 h 3639312"/>
              <a:gd name="connsiteX18" fmla="*/ 0 w 3639312"/>
              <a:gd name="connsiteY18" fmla="*/ 2208262 h 3639312"/>
              <a:gd name="connsiteX19" fmla="*/ 0 w 3639312"/>
              <a:gd name="connsiteY19" fmla="*/ 1431050 h 3639312"/>
              <a:gd name="connsiteX20" fmla="*/ 275572 w 3639312"/>
              <a:gd name="connsiteY20" fmla="*/ 1431050 h 3639312"/>
              <a:gd name="connsiteX21" fmla="*/ 297515 w 3639312"/>
              <a:gd name="connsiteY21" fmla="*/ 1345710 h 3639312"/>
              <a:gd name="connsiteX22" fmla="*/ 1345710 w 3639312"/>
              <a:gd name="connsiteY22" fmla="*/ 297515 h 3639312"/>
              <a:gd name="connsiteX23" fmla="*/ 1431050 w 3639312"/>
              <a:gd name="connsiteY23" fmla="*/ 275572 h 363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639312" h="3639312">
                <a:moveTo>
                  <a:pt x="1431050" y="0"/>
                </a:moveTo>
                <a:lnTo>
                  <a:pt x="2208262" y="0"/>
                </a:lnTo>
                <a:lnTo>
                  <a:pt x="2208262" y="275572"/>
                </a:lnTo>
                <a:lnTo>
                  <a:pt x="2293602" y="297515"/>
                </a:lnTo>
                <a:cubicBezTo>
                  <a:pt x="2792667" y="452740"/>
                  <a:pt x="3186572" y="846646"/>
                  <a:pt x="3341797" y="1345710"/>
                </a:cubicBezTo>
                <a:lnTo>
                  <a:pt x="3363741" y="1431050"/>
                </a:lnTo>
                <a:lnTo>
                  <a:pt x="3639312" y="1431050"/>
                </a:lnTo>
                <a:lnTo>
                  <a:pt x="3639312" y="2208262"/>
                </a:lnTo>
                <a:lnTo>
                  <a:pt x="3363741" y="2208262"/>
                </a:lnTo>
                <a:lnTo>
                  <a:pt x="3341797" y="2293602"/>
                </a:lnTo>
                <a:cubicBezTo>
                  <a:pt x="3186572" y="2792667"/>
                  <a:pt x="2792667" y="3186572"/>
                  <a:pt x="2293602" y="3341797"/>
                </a:cubicBezTo>
                <a:lnTo>
                  <a:pt x="2208262" y="3363741"/>
                </a:lnTo>
                <a:lnTo>
                  <a:pt x="2208262" y="3639312"/>
                </a:lnTo>
                <a:lnTo>
                  <a:pt x="1431050" y="3639312"/>
                </a:lnTo>
                <a:lnTo>
                  <a:pt x="1431050" y="3363741"/>
                </a:lnTo>
                <a:lnTo>
                  <a:pt x="1345710" y="3341797"/>
                </a:lnTo>
                <a:cubicBezTo>
                  <a:pt x="846646" y="3186572"/>
                  <a:pt x="452740" y="2792667"/>
                  <a:pt x="297515" y="2293602"/>
                </a:cubicBezTo>
                <a:lnTo>
                  <a:pt x="275572" y="2208262"/>
                </a:lnTo>
                <a:lnTo>
                  <a:pt x="0" y="2208262"/>
                </a:lnTo>
                <a:lnTo>
                  <a:pt x="0" y="1431050"/>
                </a:lnTo>
                <a:lnTo>
                  <a:pt x="275572" y="1431050"/>
                </a:lnTo>
                <a:lnTo>
                  <a:pt x="297515" y="1345710"/>
                </a:lnTo>
                <a:cubicBezTo>
                  <a:pt x="452740" y="846646"/>
                  <a:pt x="846646" y="452740"/>
                  <a:pt x="1345710" y="297515"/>
                </a:cubicBezTo>
                <a:lnTo>
                  <a:pt x="1431050" y="275572"/>
                </a:lnTo>
                <a:close/>
              </a:path>
            </a:pathLst>
          </a:custGeom>
          <a:gradFill flip="none" rotWithShape="1">
            <a:gsLst>
              <a:gs pos="31000">
                <a:srgbClr val="F9FBFD">
                  <a:alpha val="0"/>
                </a:srgbClr>
              </a:gs>
              <a:gs pos="0">
                <a:srgbClr val="F6F9FC">
                  <a:alpha val="0"/>
                </a:srgb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123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5100" y="700801"/>
            <a:ext cx="3733800" cy="533400"/>
          </a:xfrm>
          <a:prstGeom prst="roundRect">
            <a:avLst>
              <a:gd name="adj" fmla="val 23661"/>
            </a:avLst>
          </a:prstGeom>
          <a:solidFill>
            <a:srgbClr val="FFFFFF">
              <a:alpha val="27059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763830" y="1368521"/>
            <a:ext cx="3675070" cy="487910"/>
          </a:xfrm>
          <a:prstGeom prst="roundRect">
            <a:avLst>
              <a:gd name="adj" fmla="val 22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4">
            <a:extLst>
              <a:ext uri="{FF2B5EF4-FFF2-40B4-BE49-F238E27FC236}">
                <a16:creationId xmlns="" xmlns:a16="http://schemas.microsoft.com/office/drawing/2014/main" id="{3485F0AD-70A9-404F-AE9D-6C3E9DA3D32F}"/>
              </a:ext>
            </a:extLst>
          </p:cNvPr>
          <p:cNvSpPr/>
          <p:nvPr/>
        </p:nvSpPr>
        <p:spPr>
          <a:xfrm>
            <a:off x="4572000" y="2673350"/>
            <a:ext cx="755650" cy="755650"/>
          </a:xfrm>
          <a:prstGeom prst="roundRect">
            <a:avLst>
              <a:gd name="adj" fmla="val 69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3">
            <a:extLst>
              <a:ext uri="{FF2B5EF4-FFF2-40B4-BE49-F238E27FC236}">
                <a16:creationId xmlns="" xmlns:a16="http://schemas.microsoft.com/office/drawing/2014/main" id="{BDDDC232-1895-4BA3-83DE-722E22507136}"/>
              </a:ext>
            </a:extLst>
          </p:cNvPr>
          <p:cNvSpPr/>
          <p:nvPr/>
        </p:nvSpPr>
        <p:spPr>
          <a:xfrm>
            <a:off x="3853531" y="3469481"/>
            <a:ext cx="674686" cy="674688"/>
          </a:xfrm>
          <a:prstGeom prst="roundRect">
            <a:avLst>
              <a:gd name="adj" fmla="val 2652"/>
            </a:avLst>
          </a:prstGeom>
          <a:solidFill>
            <a:srgbClr val="0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43F10BE4-CCDE-4CAE-9B8E-7DEDF81FFAF2}"/>
              </a:ext>
            </a:extLst>
          </p:cNvPr>
          <p:cNvGrpSpPr/>
          <p:nvPr/>
        </p:nvGrpSpPr>
        <p:grpSpPr>
          <a:xfrm>
            <a:off x="4598382" y="3448906"/>
            <a:ext cx="729268" cy="727074"/>
            <a:chOff x="2674625" y="3580790"/>
            <a:chExt cx="729268" cy="727074"/>
          </a:xfrm>
        </p:grpSpPr>
        <p:sp>
          <p:nvSpPr>
            <p:cNvPr id="8" name="Rounded Rectangle 4">
              <a:extLst>
                <a:ext uri="{FF2B5EF4-FFF2-40B4-BE49-F238E27FC236}">
                  <a16:creationId xmlns="" xmlns:a16="http://schemas.microsoft.com/office/drawing/2014/main" id="{8209D2B2-9E54-41E4-BD79-1C8E09E5C52B}"/>
                </a:ext>
              </a:extLst>
            </p:cNvPr>
            <p:cNvSpPr/>
            <p:nvPr/>
          </p:nvSpPr>
          <p:spPr>
            <a:xfrm>
              <a:off x="2674625" y="3580790"/>
              <a:ext cx="727074" cy="727074"/>
            </a:xfrm>
            <a:prstGeom prst="roundRect">
              <a:avLst>
                <a:gd name="adj" fmla="val 0"/>
              </a:avLst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C17E63B2-3BC5-4E63-9740-4B53F50FA06D}"/>
                </a:ext>
              </a:extLst>
            </p:cNvPr>
            <p:cNvCxnSpPr>
              <a:cxnSpLocks/>
            </p:cNvCxnSpPr>
            <p:nvPr/>
          </p:nvCxnSpPr>
          <p:spPr>
            <a:xfrm>
              <a:off x="3403893" y="3580790"/>
              <a:ext cx="0" cy="72707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100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A6205789-EF0B-4BA0-889A-5DD5304B2384}"/>
              </a:ext>
            </a:extLst>
          </p:cNvPr>
          <p:cNvGrpSpPr/>
          <p:nvPr/>
        </p:nvGrpSpPr>
        <p:grpSpPr>
          <a:xfrm>
            <a:off x="592028" y="2578768"/>
            <a:ext cx="1434189" cy="1432782"/>
            <a:chOff x="3857134" y="2712610"/>
            <a:chExt cx="1434189" cy="1432782"/>
          </a:xfrm>
        </p:grpSpPr>
        <p:sp>
          <p:nvSpPr>
            <p:cNvPr id="11" name="Rounded Rectangle 4">
              <a:extLst>
                <a:ext uri="{FF2B5EF4-FFF2-40B4-BE49-F238E27FC236}">
                  <a16:creationId xmlns="" xmlns:a16="http://schemas.microsoft.com/office/drawing/2014/main" id="{A1F57A30-623F-47FF-A411-608120B64C66}"/>
                </a:ext>
              </a:extLst>
            </p:cNvPr>
            <p:cNvSpPr/>
            <p:nvPr/>
          </p:nvSpPr>
          <p:spPr>
            <a:xfrm>
              <a:off x="4608268" y="2712610"/>
              <a:ext cx="683055" cy="683055"/>
            </a:xfrm>
            <a:prstGeom prst="roundRect">
              <a:avLst>
                <a:gd name="adj" fmla="val 18477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="" xmlns:a16="http://schemas.microsoft.com/office/drawing/2014/main" id="{5BCCC17E-7791-4171-BBBA-BBA6021C4B61}"/>
                </a:ext>
              </a:extLst>
            </p:cNvPr>
            <p:cNvSpPr/>
            <p:nvPr/>
          </p:nvSpPr>
          <p:spPr>
            <a:xfrm>
              <a:off x="3857134" y="2712610"/>
              <a:ext cx="683055" cy="683055"/>
            </a:xfrm>
            <a:prstGeom prst="roundRect">
              <a:avLst>
                <a:gd name="adj" fmla="val 17780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="" xmlns:a16="http://schemas.microsoft.com/office/drawing/2014/main" id="{17116BF3-B4E5-4B9D-94C3-E847D7ADFA01}"/>
                </a:ext>
              </a:extLst>
            </p:cNvPr>
            <p:cNvSpPr/>
            <p:nvPr/>
          </p:nvSpPr>
          <p:spPr>
            <a:xfrm>
              <a:off x="3857134" y="3462337"/>
              <a:ext cx="683055" cy="683055"/>
            </a:xfrm>
            <a:prstGeom prst="roundRect">
              <a:avLst>
                <a:gd name="adj" fmla="val 20917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4">
              <a:extLst>
                <a:ext uri="{FF2B5EF4-FFF2-40B4-BE49-F238E27FC236}">
                  <a16:creationId xmlns="" xmlns:a16="http://schemas.microsoft.com/office/drawing/2014/main" id="{9895E51C-C8F7-4BC3-B592-ACFA71345B40}"/>
                </a:ext>
              </a:extLst>
            </p:cNvPr>
            <p:cNvSpPr/>
            <p:nvPr/>
          </p:nvSpPr>
          <p:spPr>
            <a:xfrm>
              <a:off x="4608268" y="3462337"/>
              <a:ext cx="683055" cy="683055"/>
            </a:xfrm>
            <a:prstGeom prst="roundRect">
              <a:avLst>
                <a:gd name="adj" fmla="val 17780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E9FD4DCC-E1DF-48D8-A766-EBEB4BB31844}"/>
              </a:ext>
            </a:extLst>
          </p:cNvPr>
          <p:cNvGrpSpPr/>
          <p:nvPr/>
        </p:nvGrpSpPr>
        <p:grpSpPr>
          <a:xfrm>
            <a:off x="1232620" y="4036160"/>
            <a:ext cx="1434189" cy="1432342"/>
            <a:chOff x="3106000" y="1962883"/>
            <a:chExt cx="2185323" cy="2182509"/>
          </a:xfrm>
        </p:grpSpPr>
        <p:sp>
          <p:nvSpPr>
            <p:cNvPr id="6" name="Rounded Rectangle 4">
              <a:extLst>
                <a:ext uri="{FF2B5EF4-FFF2-40B4-BE49-F238E27FC236}">
                  <a16:creationId xmlns="" xmlns:a16="http://schemas.microsoft.com/office/drawing/2014/main" id="{3485F0AD-70A9-404F-AE9D-6C3E9DA3D32F}"/>
                </a:ext>
              </a:extLst>
            </p:cNvPr>
            <p:cNvSpPr/>
            <p:nvPr/>
          </p:nvSpPr>
          <p:spPr>
            <a:xfrm>
              <a:off x="4608268" y="2712610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="" xmlns:a16="http://schemas.microsoft.com/office/drawing/2014/main" id="{C69A883F-4E84-4667-9CC2-CA7D225BB107}"/>
                </a:ext>
              </a:extLst>
            </p:cNvPr>
            <p:cNvSpPr/>
            <p:nvPr/>
          </p:nvSpPr>
          <p:spPr>
            <a:xfrm>
              <a:off x="3857134" y="2712610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ounded Rectangle 4">
              <a:extLst>
                <a:ext uri="{FF2B5EF4-FFF2-40B4-BE49-F238E27FC236}">
                  <a16:creationId xmlns="" xmlns:a16="http://schemas.microsoft.com/office/drawing/2014/main" id="{E2D36C2A-DFFD-4786-AD4B-60FC9FA14482}"/>
                </a:ext>
              </a:extLst>
            </p:cNvPr>
            <p:cNvSpPr/>
            <p:nvPr/>
          </p:nvSpPr>
          <p:spPr>
            <a:xfrm>
              <a:off x="3857134" y="3462337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4">
              <a:extLst>
                <a:ext uri="{FF2B5EF4-FFF2-40B4-BE49-F238E27FC236}">
                  <a16:creationId xmlns="" xmlns:a16="http://schemas.microsoft.com/office/drawing/2014/main" id="{126B3AA7-02E3-40F1-8546-7B3D97D2302D}"/>
                </a:ext>
              </a:extLst>
            </p:cNvPr>
            <p:cNvSpPr/>
            <p:nvPr/>
          </p:nvSpPr>
          <p:spPr>
            <a:xfrm>
              <a:off x="4608268" y="3462337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ounded Rectangle 4">
              <a:extLst>
                <a:ext uri="{FF2B5EF4-FFF2-40B4-BE49-F238E27FC236}">
                  <a16:creationId xmlns="" xmlns:a16="http://schemas.microsoft.com/office/drawing/2014/main" id="{0CE60671-8D6D-4730-88BD-8B0FBE849613}"/>
                </a:ext>
              </a:extLst>
            </p:cNvPr>
            <p:cNvSpPr/>
            <p:nvPr/>
          </p:nvSpPr>
          <p:spPr>
            <a:xfrm>
              <a:off x="3106000" y="2712610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4">
              <a:extLst>
                <a:ext uri="{FF2B5EF4-FFF2-40B4-BE49-F238E27FC236}">
                  <a16:creationId xmlns="" xmlns:a16="http://schemas.microsoft.com/office/drawing/2014/main" id="{8ABCDF2C-78C8-4B1B-A079-5C7CC0EDB793}"/>
                </a:ext>
              </a:extLst>
            </p:cNvPr>
            <p:cNvSpPr/>
            <p:nvPr/>
          </p:nvSpPr>
          <p:spPr>
            <a:xfrm>
              <a:off x="3106000" y="3462337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4">
              <a:extLst>
                <a:ext uri="{FF2B5EF4-FFF2-40B4-BE49-F238E27FC236}">
                  <a16:creationId xmlns="" xmlns:a16="http://schemas.microsoft.com/office/drawing/2014/main" id="{472041CA-791D-459C-A8CE-BCA958F85B3E}"/>
                </a:ext>
              </a:extLst>
            </p:cNvPr>
            <p:cNvSpPr/>
            <p:nvPr/>
          </p:nvSpPr>
          <p:spPr>
            <a:xfrm>
              <a:off x="3857134" y="1962883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4">
              <a:extLst>
                <a:ext uri="{FF2B5EF4-FFF2-40B4-BE49-F238E27FC236}">
                  <a16:creationId xmlns="" xmlns:a16="http://schemas.microsoft.com/office/drawing/2014/main" id="{EBC185CD-743E-4274-AFD6-440CF0AF24CD}"/>
                </a:ext>
              </a:extLst>
            </p:cNvPr>
            <p:cNvSpPr/>
            <p:nvPr/>
          </p:nvSpPr>
          <p:spPr>
            <a:xfrm>
              <a:off x="4608268" y="1962883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ounded Rectangle 4">
              <a:extLst>
                <a:ext uri="{FF2B5EF4-FFF2-40B4-BE49-F238E27FC236}">
                  <a16:creationId xmlns="" xmlns:a16="http://schemas.microsoft.com/office/drawing/2014/main" id="{7C4773C1-5291-40ED-9E24-F9439EE920AC}"/>
                </a:ext>
              </a:extLst>
            </p:cNvPr>
            <p:cNvSpPr/>
            <p:nvPr/>
          </p:nvSpPr>
          <p:spPr>
            <a:xfrm>
              <a:off x="3106000" y="1962883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C90FE5E-16CA-40BA-A45A-7E5C4821922C}"/>
              </a:ext>
            </a:extLst>
          </p:cNvPr>
          <p:cNvSpPr/>
          <p:nvPr/>
        </p:nvSpPr>
        <p:spPr>
          <a:xfrm>
            <a:off x="2234278" y="1881188"/>
            <a:ext cx="755650" cy="7556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494DB6CB-F438-4692-9109-14408BA9056B}"/>
              </a:ext>
            </a:extLst>
          </p:cNvPr>
          <p:cNvGrpSpPr/>
          <p:nvPr/>
        </p:nvGrpSpPr>
        <p:grpSpPr>
          <a:xfrm>
            <a:off x="2234278" y="2698231"/>
            <a:ext cx="757908" cy="755650"/>
            <a:chOff x="4567484" y="2673350"/>
            <a:chExt cx="1515816" cy="1511300"/>
          </a:xfrm>
        </p:grpSpPr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E4886657-7DE2-45D3-B9EE-F0CED45D1134}"/>
                </a:ext>
              </a:extLst>
            </p:cNvPr>
            <p:cNvSpPr/>
            <p:nvPr/>
          </p:nvSpPr>
          <p:spPr>
            <a:xfrm>
              <a:off x="4567484" y="2673350"/>
              <a:ext cx="755650" cy="75565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B0BA0DE-CFE9-49EA-A200-BDB2DA019A6C}"/>
                </a:ext>
              </a:extLst>
            </p:cNvPr>
            <p:cNvSpPr/>
            <p:nvPr/>
          </p:nvSpPr>
          <p:spPr>
            <a:xfrm>
              <a:off x="5327650" y="2673350"/>
              <a:ext cx="755650" cy="75565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8B0CF26A-6751-40B7-AA2C-E5C19E5AFA6F}"/>
                </a:ext>
              </a:extLst>
            </p:cNvPr>
            <p:cNvSpPr/>
            <p:nvPr/>
          </p:nvSpPr>
          <p:spPr>
            <a:xfrm>
              <a:off x="5327650" y="3429000"/>
              <a:ext cx="755650" cy="75565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45E130DE-DB96-4CBE-8A53-C12B423CDE0A}"/>
                </a:ext>
              </a:extLst>
            </p:cNvPr>
            <p:cNvSpPr/>
            <p:nvPr/>
          </p:nvSpPr>
          <p:spPr>
            <a:xfrm>
              <a:off x="4567484" y="3429000"/>
              <a:ext cx="755650" cy="75565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ED89DBB8-00E6-4567-978D-A5C062E551E1}"/>
              </a:ext>
            </a:extLst>
          </p:cNvPr>
          <p:cNvGrpSpPr/>
          <p:nvPr/>
        </p:nvGrpSpPr>
        <p:grpSpPr>
          <a:xfrm>
            <a:off x="5482740" y="2871557"/>
            <a:ext cx="782086" cy="780532"/>
            <a:chOff x="3814092" y="2673349"/>
            <a:chExt cx="2268082" cy="2263575"/>
          </a:xfrm>
        </p:grpSpPr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B95E63B7-D48A-4E03-A98A-01FFB0C48EFC}"/>
                </a:ext>
              </a:extLst>
            </p:cNvPr>
            <p:cNvSpPr/>
            <p:nvPr/>
          </p:nvSpPr>
          <p:spPr>
            <a:xfrm>
              <a:off x="3814092" y="267334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D809C39E-05E3-4BC3-B534-A304E14181E5}"/>
                </a:ext>
              </a:extLst>
            </p:cNvPr>
            <p:cNvSpPr/>
            <p:nvPr/>
          </p:nvSpPr>
          <p:spPr>
            <a:xfrm>
              <a:off x="4573126" y="267334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57513C37-D87F-4867-BB1C-AB0265DE8504}"/>
                </a:ext>
              </a:extLst>
            </p:cNvPr>
            <p:cNvSpPr/>
            <p:nvPr/>
          </p:nvSpPr>
          <p:spPr>
            <a:xfrm>
              <a:off x="4573126" y="3427874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7F88305E-9A19-4CD1-AFE9-AD5A63AE6250}"/>
                </a:ext>
              </a:extLst>
            </p:cNvPr>
            <p:cNvSpPr/>
            <p:nvPr/>
          </p:nvSpPr>
          <p:spPr>
            <a:xfrm>
              <a:off x="3814092" y="3427874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27AB44A4-567E-4F77-A380-FBB1E27BB3CC}"/>
                </a:ext>
              </a:extLst>
            </p:cNvPr>
            <p:cNvSpPr/>
            <p:nvPr/>
          </p:nvSpPr>
          <p:spPr>
            <a:xfrm>
              <a:off x="5327650" y="267334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2794DD45-3E32-4A33-BF6C-A5F3F0519A3F}"/>
                </a:ext>
              </a:extLst>
            </p:cNvPr>
            <p:cNvSpPr/>
            <p:nvPr/>
          </p:nvSpPr>
          <p:spPr>
            <a:xfrm>
              <a:off x="5327650" y="3427874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041B4176-C024-4F3A-AABA-B63D7C0C66CE}"/>
                </a:ext>
              </a:extLst>
            </p:cNvPr>
            <p:cNvSpPr/>
            <p:nvPr/>
          </p:nvSpPr>
          <p:spPr>
            <a:xfrm>
              <a:off x="3814092" y="418239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7872883E-7751-48EC-A872-1D4934847CD2}"/>
                </a:ext>
              </a:extLst>
            </p:cNvPr>
            <p:cNvSpPr/>
            <p:nvPr/>
          </p:nvSpPr>
          <p:spPr>
            <a:xfrm>
              <a:off x="4573126" y="418239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F8E36C9E-67D9-4E49-B1A5-6E5CEA56A90F}"/>
                </a:ext>
              </a:extLst>
            </p:cNvPr>
            <p:cNvSpPr/>
            <p:nvPr/>
          </p:nvSpPr>
          <p:spPr>
            <a:xfrm>
              <a:off x="5327650" y="418239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E5D35B2-2233-49B7-899A-3326D707F4CB}"/>
              </a:ext>
            </a:extLst>
          </p:cNvPr>
          <p:cNvSpPr/>
          <p:nvPr/>
        </p:nvSpPr>
        <p:spPr>
          <a:xfrm>
            <a:off x="3816350" y="2673350"/>
            <a:ext cx="755650" cy="75565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955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="" xmlns:a16="http://schemas.microsoft.com/office/drawing/2014/main" id="{5CE85C29-C9E0-4DC2-9692-A83A4E8ECB26}"/>
              </a:ext>
            </a:extLst>
          </p:cNvPr>
          <p:cNvSpPr/>
          <p:nvPr/>
        </p:nvSpPr>
        <p:spPr>
          <a:xfrm>
            <a:off x="2978205" y="1835205"/>
            <a:ext cx="3187590" cy="3187590"/>
          </a:xfrm>
          <a:prstGeom prst="ellipse">
            <a:avLst/>
          </a:prstGeom>
          <a:gradFill>
            <a:gsLst>
              <a:gs pos="31000">
                <a:srgbClr val="F9FBFD">
                  <a:alpha val="0"/>
                </a:srgbClr>
              </a:gs>
              <a:gs pos="0">
                <a:srgbClr val="F6F9FC">
                  <a:alpha val="0"/>
                </a:srgb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</a:gradFill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5725AE3B-260D-4152-B42C-402374412E31}"/>
              </a:ext>
            </a:extLst>
          </p:cNvPr>
          <p:cNvSpPr/>
          <p:nvPr/>
        </p:nvSpPr>
        <p:spPr>
          <a:xfrm>
            <a:off x="170090" y="261680"/>
            <a:ext cx="3187590" cy="3187590"/>
          </a:xfrm>
          <a:prstGeom prst="ellipse">
            <a:avLst/>
          </a:prstGeom>
          <a:solidFill>
            <a:srgbClr val="FFFFFF">
              <a:alpha val="50196"/>
            </a:srgbClr>
          </a:solidFill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17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hero 1.4.3 APK Download">
            <a:extLst>
              <a:ext uri="{FF2B5EF4-FFF2-40B4-BE49-F238E27FC236}">
                <a16:creationId xmlns="" xmlns:a16="http://schemas.microsoft.com/office/drawing/2014/main" id="{6B6FC3BB-24B5-40E9-8988-16CDA19AEE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1" t="73041" r="29232" b="2612"/>
          <a:stretch/>
        </p:blipFill>
        <p:spPr bwMode="auto">
          <a:xfrm>
            <a:off x="-4940611" y="981398"/>
            <a:ext cx="4979822" cy="49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ircle: Hollow 1">
            <a:extLst>
              <a:ext uri="{FF2B5EF4-FFF2-40B4-BE49-F238E27FC236}">
                <a16:creationId xmlns="" xmlns:a16="http://schemas.microsoft.com/office/drawing/2014/main" id="{62C64EB0-7A2B-4828-BDBB-E82B485700F5}"/>
              </a:ext>
            </a:extLst>
          </p:cNvPr>
          <p:cNvSpPr/>
          <p:nvPr/>
        </p:nvSpPr>
        <p:spPr>
          <a:xfrm>
            <a:off x="2276856" y="1133856"/>
            <a:ext cx="4590288" cy="4590288"/>
          </a:xfrm>
          <a:prstGeom prst="donut">
            <a:avLst>
              <a:gd name="adj" fmla="val 387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013B213B-B3A8-46BD-8505-858079DC669A}"/>
              </a:ext>
            </a:extLst>
          </p:cNvPr>
          <p:cNvSpPr/>
          <p:nvPr/>
        </p:nvSpPr>
        <p:spPr>
          <a:xfrm rot="2700000">
            <a:off x="2578607" y="1435608"/>
            <a:ext cx="3986784" cy="3986784"/>
          </a:xfrm>
          <a:custGeom>
            <a:avLst/>
            <a:gdLst>
              <a:gd name="connsiteX0" fmla="*/ 2449985 w 3986784"/>
              <a:gd name="connsiteY0" fmla="*/ 3250231 h 3986784"/>
              <a:gd name="connsiteX1" fmla="*/ 3254974 w 3986784"/>
              <a:gd name="connsiteY1" fmla="*/ 3250230 h 3986784"/>
              <a:gd name="connsiteX2" fmla="*/ 3254974 w 3986784"/>
              <a:gd name="connsiteY2" fmla="*/ 2445242 h 3986784"/>
              <a:gd name="connsiteX3" fmla="*/ 3105745 w 3986784"/>
              <a:gd name="connsiteY3" fmla="*/ 2594471 h 3986784"/>
              <a:gd name="connsiteX4" fmla="*/ 3105745 w 3986784"/>
              <a:gd name="connsiteY4" fmla="*/ 3087912 h 3986784"/>
              <a:gd name="connsiteX5" fmla="*/ 2612303 w 3986784"/>
              <a:gd name="connsiteY5" fmla="*/ 3087913 h 3986784"/>
              <a:gd name="connsiteX6" fmla="*/ 2459089 w 3986784"/>
              <a:gd name="connsiteY6" fmla="*/ 776373 h 3986784"/>
              <a:gd name="connsiteX7" fmla="*/ 2608319 w 3986784"/>
              <a:gd name="connsiteY7" fmla="*/ 925602 h 3986784"/>
              <a:gd name="connsiteX8" fmla="*/ 3101760 w 3986784"/>
              <a:gd name="connsiteY8" fmla="*/ 925603 h 3986784"/>
              <a:gd name="connsiteX9" fmla="*/ 3101760 w 3986784"/>
              <a:gd name="connsiteY9" fmla="*/ 1419044 h 3986784"/>
              <a:gd name="connsiteX10" fmla="*/ 3264079 w 3986784"/>
              <a:gd name="connsiteY10" fmla="*/ 1581362 h 3986784"/>
              <a:gd name="connsiteX11" fmla="*/ 3264078 w 3986784"/>
              <a:gd name="connsiteY11" fmla="*/ 776374 h 3986784"/>
              <a:gd name="connsiteX12" fmla="*/ 788122 w 3986784"/>
              <a:gd name="connsiteY12" fmla="*/ 2419533 h 3986784"/>
              <a:gd name="connsiteX13" fmla="*/ 788122 w 3986784"/>
              <a:gd name="connsiteY13" fmla="*/ 3224522 h 3986784"/>
              <a:gd name="connsiteX14" fmla="*/ 1593111 w 3986784"/>
              <a:gd name="connsiteY14" fmla="*/ 3224522 h 3986784"/>
              <a:gd name="connsiteX15" fmla="*/ 1443882 w 3986784"/>
              <a:gd name="connsiteY15" fmla="*/ 3075293 h 3986784"/>
              <a:gd name="connsiteX16" fmla="*/ 950440 w 3986784"/>
              <a:gd name="connsiteY16" fmla="*/ 3075293 h 3986784"/>
              <a:gd name="connsiteX17" fmla="*/ 950440 w 3986784"/>
              <a:gd name="connsiteY17" fmla="*/ 2581851 h 3986784"/>
              <a:gd name="connsiteX18" fmla="*/ 812742 w 3986784"/>
              <a:gd name="connsiteY18" fmla="*/ 812742 h 3986784"/>
              <a:gd name="connsiteX19" fmla="*/ 812742 w 3986784"/>
              <a:gd name="connsiteY19" fmla="*/ 1617731 h 3986784"/>
              <a:gd name="connsiteX20" fmla="*/ 961971 w 3986784"/>
              <a:gd name="connsiteY20" fmla="*/ 1468502 h 3986784"/>
              <a:gd name="connsiteX21" fmla="*/ 961971 w 3986784"/>
              <a:gd name="connsiteY21" fmla="*/ 975060 h 3986784"/>
              <a:gd name="connsiteX22" fmla="*/ 1455413 w 3986784"/>
              <a:gd name="connsiteY22" fmla="*/ 975060 h 3986784"/>
              <a:gd name="connsiteX23" fmla="*/ 1617731 w 3986784"/>
              <a:gd name="connsiteY23" fmla="*/ 812742 h 3986784"/>
              <a:gd name="connsiteX24" fmla="*/ 583851 w 3986784"/>
              <a:gd name="connsiteY24" fmla="*/ 583851 h 3986784"/>
              <a:gd name="connsiteX25" fmla="*/ 3402933 w 3986784"/>
              <a:gd name="connsiteY25" fmla="*/ 583851 h 3986784"/>
              <a:gd name="connsiteX26" fmla="*/ 3402933 w 3986784"/>
              <a:gd name="connsiteY26" fmla="*/ 3402933 h 3986784"/>
              <a:gd name="connsiteX27" fmla="*/ 583851 w 3986784"/>
              <a:gd name="connsiteY27" fmla="*/ 3402933 h 3986784"/>
              <a:gd name="connsiteX28" fmla="*/ 583851 w 3986784"/>
              <a:gd name="connsiteY28" fmla="*/ 583851 h 398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986784" h="3986784">
                <a:moveTo>
                  <a:pt x="2449985" y="3250231"/>
                </a:moveTo>
                <a:lnTo>
                  <a:pt x="3254974" y="3250230"/>
                </a:lnTo>
                <a:lnTo>
                  <a:pt x="3254974" y="2445242"/>
                </a:lnTo>
                <a:lnTo>
                  <a:pt x="3105745" y="2594471"/>
                </a:lnTo>
                <a:lnTo>
                  <a:pt x="3105745" y="3087912"/>
                </a:lnTo>
                <a:lnTo>
                  <a:pt x="2612303" y="3087913"/>
                </a:lnTo>
                <a:close/>
                <a:moveTo>
                  <a:pt x="2459089" y="776373"/>
                </a:moveTo>
                <a:lnTo>
                  <a:pt x="2608319" y="925602"/>
                </a:lnTo>
                <a:lnTo>
                  <a:pt x="3101760" y="925603"/>
                </a:lnTo>
                <a:lnTo>
                  <a:pt x="3101760" y="1419044"/>
                </a:lnTo>
                <a:lnTo>
                  <a:pt x="3264079" y="1581362"/>
                </a:lnTo>
                <a:lnTo>
                  <a:pt x="3264078" y="776374"/>
                </a:lnTo>
                <a:close/>
                <a:moveTo>
                  <a:pt x="788122" y="2419533"/>
                </a:moveTo>
                <a:lnTo>
                  <a:pt x="788122" y="3224522"/>
                </a:lnTo>
                <a:lnTo>
                  <a:pt x="1593111" y="3224522"/>
                </a:lnTo>
                <a:lnTo>
                  <a:pt x="1443882" y="3075293"/>
                </a:lnTo>
                <a:lnTo>
                  <a:pt x="950440" y="3075293"/>
                </a:lnTo>
                <a:lnTo>
                  <a:pt x="950440" y="2581851"/>
                </a:lnTo>
                <a:close/>
                <a:moveTo>
                  <a:pt x="812742" y="812742"/>
                </a:moveTo>
                <a:lnTo>
                  <a:pt x="812742" y="1617731"/>
                </a:lnTo>
                <a:lnTo>
                  <a:pt x="961971" y="1468502"/>
                </a:lnTo>
                <a:lnTo>
                  <a:pt x="961971" y="975060"/>
                </a:lnTo>
                <a:lnTo>
                  <a:pt x="1455413" y="975060"/>
                </a:lnTo>
                <a:lnTo>
                  <a:pt x="1617731" y="812742"/>
                </a:lnTo>
                <a:close/>
                <a:moveTo>
                  <a:pt x="583851" y="583851"/>
                </a:moveTo>
                <a:cubicBezTo>
                  <a:pt x="1362319" y="-194617"/>
                  <a:pt x="2624465" y="-194617"/>
                  <a:pt x="3402933" y="583851"/>
                </a:cubicBezTo>
                <a:cubicBezTo>
                  <a:pt x="4181401" y="1362319"/>
                  <a:pt x="4181401" y="2624465"/>
                  <a:pt x="3402933" y="3402933"/>
                </a:cubicBezTo>
                <a:cubicBezTo>
                  <a:pt x="2624465" y="4181401"/>
                  <a:pt x="1362319" y="4181401"/>
                  <a:pt x="583851" y="3402933"/>
                </a:cubicBezTo>
                <a:cubicBezTo>
                  <a:pt x="-194617" y="2624465"/>
                  <a:pt x="-194617" y="1362319"/>
                  <a:pt x="583851" y="58385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  <a:alpha val="0"/>
                </a:schemeClr>
              </a:gs>
              <a:gs pos="74000">
                <a:srgbClr val="FFFFFF">
                  <a:alpha val="8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B448E0E3-14DE-4BDF-8127-E194DBC3C114}"/>
              </a:ext>
            </a:extLst>
          </p:cNvPr>
          <p:cNvSpPr/>
          <p:nvPr/>
        </p:nvSpPr>
        <p:spPr>
          <a:xfrm>
            <a:off x="3741420" y="2598420"/>
            <a:ext cx="1661160" cy="1661160"/>
          </a:xfrm>
          <a:prstGeom prst="ellipse">
            <a:avLst/>
          </a:prstGeom>
          <a:solidFill>
            <a:schemeClr val="bg1"/>
          </a:solidFill>
          <a:ln w="2540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F309C236-CAAB-4873-A3E4-4857862B0035}"/>
              </a:ext>
            </a:extLst>
          </p:cNvPr>
          <p:cNvGrpSpPr/>
          <p:nvPr/>
        </p:nvGrpSpPr>
        <p:grpSpPr>
          <a:xfrm>
            <a:off x="8249484" y="1133856"/>
            <a:ext cx="4590288" cy="4590288"/>
            <a:chOff x="7569778" y="1854858"/>
            <a:chExt cx="4590288" cy="4590288"/>
          </a:xfrm>
        </p:grpSpPr>
        <p:sp>
          <p:nvSpPr>
            <p:cNvPr id="18" name="Circle: Hollow 17">
              <a:extLst>
                <a:ext uri="{FF2B5EF4-FFF2-40B4-BE49-F238E27FC236}">
                  <a16:creationId xmlns="" xmlns:a16="http://schemas.microsoft.com/office/drawing/2014/main" id="{905502AC-2C95-493E-ABD8-7A5C23B0AB55}"/>
                </a:ext>
              </a:extLst>
            </p:cNvPr>
            <p:cNvSpPr/>
            <p:nvPr/>
          </p:nvSpPr>
          <p:spPr>
            <a:xfrm>
              <a:off x="7569778" y="1854858"/>
              <a:ext cx="4590288" cy="4590288"/>
            </a:xfrm>
            <a:prstGeom prst="donut">
              <a:avLst>
                <a:gd name="adj" fmla="val 3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EC397DD4-E1BB-4644-B9D4-DE223BCA64E3}"/>
                </a:ext>
              </a:extLst>
            </p:cNvPr>
            <p:cNvSpPr/>
            <p:nvPr/>
          </p:nvSpPr>
          <p:spPr>
            <a:xfrm rot="2700000">
              <a:off x="7871529" y="2156610"/>
              <a:ext cx="3986784" cy="3986784"/>
            </a:xfrm>
            <a:custGeom>
              <a:avLst/>
              <a:gdLst>
                <a:gd name="connsiteX0" fmla="*/ 2449985 w 3986784"/>
                <a:gd name="connsiteY0" fmla="*/ 3250231 h 3986784"/>
                <a:gd name="connsiteX1" fmla="*/ 3254974 w 3986784"/>
                <a:gd name="connsiteY1" fmla="*/ 3250230 h 3986784"/>
                <a:gd name="connsiteX2" fmla="*/ 3254974 w 3986784"/>
                <a:gd name="connsiteY2" fmla="*/ 2445242 h 3986784"/>
                <a:gd name="connsiteX3" fmla="*/ 3105745 w 3986784"/>
                <a:gd name="connsiteY3" fmla="*/ 2594471 h 3986784"/>
                <a:gd name="connsiteX4" fmla="*/ 3105745 w 3986784"/>
                <a:gd name="connsiteY4" fmla="*/ 3087912 h 3986784"/>
                <a:gd name="connsiteX5" fmla="*/ 2612303 w 3986784"/>
                <a:gd name="connsiteY5" fmla="*/ 3087913 h 3986784"/>
                <a:gd name="connsiteX6" fmla="*/ 2459089 w 3986784"/>
                <a:gd name="connsiteY6" fmla="*/ 776373 h 3986784"/>
                <a:gd name="connsiteX7" fmla="*/ 2608319 w 3986784"/>
                <a:gd name="connsiteY7" fmla="*/ 925602 h 3986784"/>
                <a:gd name="connsiteX8" fmla="*/ 3101760 w 3986784"/>
                <a:gd name="connsiteY8" fmla="*/ 925603 h 3986784"/>
                <a:gd name="connsiteX9" fmla="*/ 3101760 w 3986784"/>
                <a:gd name="connsiteY9" fmla="*/ 1419044 h 3986784"/>
                <a:gd name="connsiteX10" fmla="*/ 3264079 w 3986784"/>
                <a:gd name="connsiteY10" fmla="*/ 1581362 h 3986784"/>
                <a:gd name="connsiteX11" fmla="*/ 3264078 w 3986784"/>
                <a:gd name="connsiteY11" fmla="*/ 776374 h 3986784"/>
                <a:gd name="connsiteX12" fmla="*/ 788122 w 3986784"/>
                <a:gd name="connsiteY12" fmla="*/ 2419533 h 3986784"/>
                <a:gd name="connsiteX13" fmla="*/ 788122 w 3986784"/>
                <a:gd name="connsiteY13" fmla="*/ 3224522 h 3986784"/>
                <a:gd name="connsiteX14" fmla="*/ 1593111 w 3986784"/>
                <a:gd name="connsiteY14" fmla="*/ 3224522 h 3986784"/>
                <a:gd name="connsiteX15" fmla="*/ 1443882 w 3986784"/>
                <a:gd name="connsiteY15" fmla="*/ 3075293 h 3986784"/>
                <a:gd name="connsiteX16" fmla="*/ 950440 w 3986784"/>
                <a:gd name="connsiteY16" fmla="*/ 3075293 h 3986784"/>
                <a:gd name="connsiteX17" fmla="*/ 950440 w 3986784"/>
                <a:gd name="connsiteY17" fmla="*/ 2581851 h 3986784"/>
                <a:gd name="connsiteX18" fmla="*/ 812742 w 3986784"/>
                <a:gd name="connsiteY18" fmla="*/ 812742 h 3986784"/>
                <a:gd name="connsiteX19" fmla="*/ 812742 w 3986784"/>
                <a:gd name="connsiteY19" fmla="*/ 1617731 h 3986784"/>
                <a:gd name="connsiteX20" fmla="*/ 961971 w 3986784"/>
                <a:gd name="connsiteY20" fmla="*/ 1468502 h 3986784"/>
                <a:gd name="connsiteX21" fmla="*/ 961971 w 3986784"/>
                <a:gd name="connsiteY21" fmla="*/ 975060 h 3986784"/>
                <a:gd name="connsiteX22" fmla="*/ 1455413 w 3986784"/>
                <a:gd name="connsiteY22" fmla="*/ 975060 h 3986784"/>
                <a:gd name="connsiteX23" fmla="*/ 1617731 w 3986784"/>
                <a:gd name="connsiteY23" fmla="*/ 812742 h 3986784"/>
                <a:gd name="connsiteX24" fmla="*/ 583851 w 3986784"/>
                <a:gd name="connsiteY24" fmla="*/ 583851 h 3986784"/>
                <a:gd name="connsiteX25" fmla="*/ 3402933 w 3986784"/>
                <a:gd name="connsiteY25" fmla="*/ 583851 h 3986784"/>
                <a:gd name="connsiteX26" fmla="*/ 3402933 w 3986784"/>
                <a:gd name="connsiteY26" fmla="*/ 3402933 h 3986784"/>
                <a:gd name="connsiteX27" fmla="*/ 583851 w 3986784"/>
                <a:gd name="connsiteY27" fmla="*/ 3402933 h 3986784"/>
                <a:gd name="connsiteX28" fmla="*/ 583851 w 3986784"/>
                <a:gd name="connsiteY28" fmla="*/ 583851 h 398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986784" h="3986784">
                  <a:moveTo>
                    <a:pt x="2449985" y="3250231"/>
                  </a:moveTo>
                  <a:lnTo>
                    <a:pt x="3254974" y="3250230"/>
                  </a:lnTo>
                  <a:lnTo>
                    <a:pt x="3254974" y="2445242"/>
                  </a:lnTo>
                  <a:lnTo>
                    <a:pt x="3105745" y="2594471"/>
                  </a:lnTo>
                  <a:lnTo>
                    <a:pt x="3105745" y="3087912"/>
                  </a:lnTo>
                  <a:lnTo>
                    <a:pt x="2612303" y="3087913"/>
                  </a:lnTo>
                  <a:close/>
                  <a:moveTo>
                    <a:pt x="2459089" y="776373"/>
                  </a:moveTo>
                  <a:lnTo>
                    <a:pt x="2608319" y="925602"/>
                  </a:lnTo>
                  <a:lnTo>
                    <a:pt x="3101760" y="925603"/>
                  </a:lnTo>
                  <a:lnTo>
                    <a:pt x="3101760" y="1419044"/>
                  </a:lnTo>
                  <a:lnTo>
                    <a:pt x="3264079" y="1581362"/>
                  </a:lnTo>
                  <a:lnTo>
                    <a:pt x="3264078" y="776374"/>
                  </a:lnTo>
                  <a:close/>
                  <a:moveTo>
                    <a:pt x="788122" y="2419533"/>
                  </a:moveTo>
                  <a:lnTo>
                    <a:pt x="788122" y="3224522"/>
                  </a:lnTo>
                  <a:lnTo>
                    <a:pt x="1593111" y="3224522"/>
                  </a:lnTo>
                  <a:lnTo>
                    <a:pt x="1443882" y="3075293"/>
                  </a:lnTo>
                  <a:lnTo>
                    <a:pt x="950440" y="3075293"/>
                  </a:lnTo>
                  <a:lnTo>
                    <a:pt x="950440" y="2581851"/>
                  </a:lnTo>
                  <a:close/>
                  <a:moveTo>
                    <a:pt x="812742" y="812742"/>
                  </a:moveTo>
                  <a:lnTo>
                    <a:pt x="812742" y="1617731"/>
                  </a:lnTo>
                  <a:lnTo>
                    <a:pt x="961971" y="1468502"/>
                  </a:lnTo>
                  <a:lnTo>
                    <a:pt x="961971" y="975060"/>
                  </a:lnTo>
                  <a:lnTo>
                    <a:pt x="1455413" y="975060"/>
                  </a:lnTo>
                  <a:lnTo>
                    <a:pt x="1617731" y="812742"/>
                  </a:lnTo>
                  <a:close/>
                  <a:moveTo>
                    <a:pt x="583851" y="583851"/>
                  </a:moveTo>
                  <a:cubicBezTo>
                    <a:pt x="1362319" y="-194617"/>
                    <a:pt x="2624465" y="-194617"/>
                    <a:pt x="3402933" y="583851"/>
                  </a:cubicBezTo>
                  <a:cubicBezTo>
                    <a:pt x="4181401" y="1362319"/>
                    <a:pt x="4181401" y="2624465"/>
                    <a:pt x="3402933" y="3402933"/>
                  </a:cubicBezTo>
                  <a:cubicBezTo>
                    <a:pt x="2624465" y="4181401"/>
                    <a:pt x="1362319" y="4181401"/>
                    <a:pt x="583851" y="3402933"/>
                  </a:cubicBezTo>
                  <a:cubicBezTo>
                    <a:pt x="-194617" y="2624465"/>
                    <a:pt x="-194617" y="1362319"/>
                    <a:pt x="583851" y="5838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A8CDF03B-7684-4F8C-B314-5B341086EF9E}"/>
              </a:ext>
            </a:extLst>
          </p:cNvPr>
          <p:cNvCxnSpPr/>
          <p:nvPr/>
        </p:nvCxnSpPr>
        <p:spPr>
          <a:xfrm>
            <a:off x="1752916" y="2138785"/>
            <a:ext cx="5406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="" xmlns:a16="http://schemas.microsoft.com/office/drawing/2014/main" id="{F1DE6C16-66BA-4944-BAFA-DE19BAB319DB}"/>
              </a:ext>
            </a:extLst>
          </p:cNvPr>
          <p:cNvSpPr/>
          <p:nvPr/>
        </p:nvSpPr>
        <p:spPr>
          <a:xfrm>
            <a:off x="2377660" y="1232555"/>
            <a:ext cx="4392890" cy="4392890"/>
          </a:xfrm>
          <a:prstGeom prst="arc">
            <a:avLst>
              <a:gd name="adj1" fmla="val 12977755"/>
              <a:gd name="adj2" fmla="val 19474705"/>
            </a:avLst>
          </a:prstGeom>
          <a:ln w="190500" cap="rnd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c 15">
            <a:extLst>
              <a:ext uri="{FF2B5EF4-FFF2-40B4-BE49-F238E27FC236}">
                <a16:creationId xmlns="" xmlns:a16="http://schemas.microsoft.com/office/drawing/2014/main" id="{5C7BA855-062D-41FB-B829-A92492BC8D43}"/>
              </a:ext>
            </a:extLst>
          </p:cNvPr>
          <p:cNvSpPr/>
          <p:nvPr/>
        </p:nvSpPr>
        <p:spPr>
          <a:xfrm>
            <a:off x="1590103" y="437864"/>
            <a:ext cx="5982272" cy="5982272"/>
          </a:xfrm>
          <a:prstGeom prst="arc">
            <a:avLst>
              <a:gd name="adj1" fmla="val 12977755"/>
              <a:gd name="adj2" fmla="val 12900976"/>
            </a:avLst>
          </a:prstGeom>
          <a:ln w="190500" cap="rnd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FB0565F6-8DBF-4B85-88AD-5148B2CA8C2F}"/>
              </a:ext>
            </a:extLst>
          </p:cNvPr>
          <p:cNvSpPr/>
          <p:nvPr/>
        </p:nvSpPr>
        <p:spPr>
          <a:xfrm>
            <a:off x="6718377" y="412853"/>
            <a:ext cx="1442005" cy="144200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62000">
                <a:srgbClr val="A2A2A2"/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127000" h="1714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952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flipV="1">
            <a:off x="4268420" y="3125420"/>
            <a:ext cx="607160" cy="607160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bg1"/>
            </a:solidFill>
          </a:ln>
          <a:effectLst>
            <a:glow rad="330200">
              <a:srgbClr val="FFFFFF">
                <a:alpha val="48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73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BB9FA810-2B32-4230-AFB2-CDCBF6192A9E}"/>
              </a:ext>
            </a:extLst>
          </p:cNvPr>
          <p:cNvSpPr/>
          <p:nvPr/>
        </p:nvSpPr>
        <p:spPr>
          <a:xfrm>
            <a:off x="3044952" y="1901952"/>
            <a:ext cx="3054096" cy="3054096"/>
          </a:xfrm>
          <a:prstGeom prst="ellipse">
            <a:avLst/>
          </a:prstGeom>
          <a:gradFill flip="none" rotWithShape="1">
            <a:gsLst>
              <a:gs pos="27000">
                <a:srgbClr val="F7FAFC"/>
              </a:gs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1FAA4FC1-4D62-4338-8A62-D903A26423EE}"/>
              </a:ext>
            </a:extLst>
          </p:cNvPr>
          <p:cNvSpPr/>
          <p:nvPr/>
        </p:nvSpPr>
        <p:spPr>
          <a:xfrm>
            <a:off x="3850997" y="2707997"/>
            <a:ext cx="1442005" cy="144200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62000">
                <a:srgbClr val="A2A2A2"/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127000" h="1714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820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6F8E5CDA-EFCE-44B8-BC67-987C59E77E33}"/>
              </a:ext>
            </a:extLst>
          </p:cNvPr>
          <p:cNvSpPr/>
          <p:nvPr/>
        </p:nvSpPr>
        <p:spPr>
          <a:xfrm>
            <a:off x="3816350" y="2673350"/>
            <a:ext cx="1511300" cy="1511300"/>
          </a:xfrm>
          <a:custGeom>
            <a:avLst/>
            <a:gdLst>
              <a:gd name="connsiteX0" fmla="*/ 755650 w 1511300"/>
              <a:gd name="connsiteY0" fmla="*/ 0 h 1511300"/>
              <a:gd name="connsiteX1" fmla="*/ 907440 w 1511300"/>
              <a:gd name="connsiteY1" fmla="*/ 151790 h 1511300"/>
              <a:gd name="connsiteX2" fmla="*/ 907440 w 1511300"/>
              <a:gd name="connsiteY2" fmla="*/ 603860 h 1511300"/>
              <a:gd name="connsiteX3" fmla="*/ 1359510 w 1511300"/>
              <a:gd name="connsiteY3" fmla="*/ 603860 h 1511300"/>
              <a:gd name="connsiteX4" fmla="*/ 1511300 w 1511300"/>
              <a:gd name="connsiteY4" fmla="*/ 755650 h 1511300"/>
              <a:gd name="connsiteX5" fmla="*/ 1359510 w 1511300"/>
              <a:gd name="connsiteY5" fmla="*/ 907440 h 1511300"/>
              <a:gd name="connsiteX6" fmla="*/ 907440 w 1511300"/>
              <a:gd name="connsiteY6" fmla="*/ 907440 h 1511300"/>
              <a:gd name="connsiteX7" fmla="*/ 907440 w 1511300"/>
              <a:gd name="connsiteY7" fmla="*/ 1359510 h 1511300"/>
              <a:gd name="connsiteX8" fmla="*/ 755650 w 1511300"/>
              <a:gd name="connsiteY8" fmla="*/ 1511300 h 1511300"/>
              <a:gd name="connsiteX9" fmla="*/ 603860 w 1511300"/>
              <a:gd name="connsiteY9" fmla="*/ 1359510 h 1511300"/>
              <a:gd name="connsiteX10" fmla="*/ 603860 w 1511300"/>
              <a:gd name="connsiteY10" fmla="*/ 907440 h 1511300"/>
              <a:gd name="connsiteX11" fmla="*/ 151790 w 1511300"/>
              <a:gd name="connsiteY11" fmla="*/ 907440 h 1511300"/>
              <a:gd name="connsiteX12" fmla="*/ 0 w 1511300"/>
              <a:gd name="connsiteY12" fmla="*/ 755650 h 1511300"/>
              <a:gd name="connsiteX13" fmla="*/ 151790 w 1511300"/>
              <a:gd name="connsiteY13" fmla="*/ 603860 h 1511300"/>
              <a:gd name="connsiteX14" fmla="*/ 603860 w 1511300"/>
              <a:gd name="connsiteY14" fmla="*/ 603860 h 1511300"/>
              <a:gd name="connsiteX15" fmla="*/ 603860 w 1511300"/>
              <a:gd name="connsiteY15" fmla="*/ 151790 h 1511300"/>
              <a:gd name="connsiteX16" fmla="*/ 755650 w 1511300"/>
              <a:gd name="connsiteY16" fmla="*/ 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1300" h="1511300">
                <a:moveTo>
                  <a:pt x="755650" y="0"/>
                </a:moveTo>
                <a:cubicBezTo>
                  <a:pt x="839481" y="0"/>
                  <a:pt x="907440" y="67959"/>
                  <a:pt x="907440" y="151790"/>
                </a:cubicBezTo>
                <a:lnTo>
                  <a:pt x="907440" y="603860"/>
                </a:lnTo>
                <a:lnTo>
                  <a:pt x="1359510" y="603860"/>
                </a:lnTo>
                <a:cubicBezTo>
                  <a:pt x="1443341" y="603860"/>
                  <a:pt x="1511300" y="671819"/>
                  <a:pt x="1511300" y="755650"/>
                </a:cubicBezTo>
                <a:cubicBezTo>
                  <a:pt x="1511300" y="839481"/>
                  <a:pt x="1443341" y="907440"/>
                  <a:pt x="1359510" y="907440"/>
                </a:cubicBezTo>
                <a:lnTo>
                  <a:pt x="907440" y="907440"/>
                </a:lnTo>
                <a:lnTo>
                  <a:pt x="907440" y="1359510"/>
                </a:lnTo>
                <a:cubicBezTo>
                  <a:pt x="907440" y="1443341"/>
                  <a:pt x="839481" y="1511300"/>
                  <a:pt x="755650" y="1511300"/>
                </a:cubicBezTo>
                <a:cubicBezTo>
                  <a:pt x="671819" y="1511300"/>
                  <a:pt x="603860" y="1443341"/>
                  <a:pt x="603860" y="1359510"/>
                </a:cubicBezTo>
                <a:lnTo>
                  <a:pt x="603860" y="907440"/>
                </a:lnTo>
                <a:lnTo>
                  <a:pt x="151790" y="907440"/>
                </a:lnTo>
                <a:cubicBezTo>
                  <a:pt x="67959" y="907440"/>
                  <a:pt x="0" y="839481"/>
                  <a:pt x="0" y="755650"/>
                </a:cubicBezTo>
                <a:cubicBezTo>
                  <a:pt x="0" y="671819"/>
                  <a:pt x="67959" y="603860"/>
                  <a:pt x="151790" y="603860"/>
                </a:cubicBezTo>
                <a:lnTo>
                  <a:pt x="603860" y="603860"/>
                </a:lnTo>
                <a:lnTo>
                  <a:pt x="603860" y="151790"/>
                </a:lnTo>
                <a:cubicBezTo>
                  <a:pt x="603860" y="67959"/>
                  <a:pt x="671819" y="0"/>
                  <a:pt x="755650" y="0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730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FE6125FE-148F-4C48-AA05-7BC4E92676FA}"/>
              </a:ext>
            </a:extLst>
          </p:cNvPr>
          <p:cNvSpPr/>
          <p:nvPr/>
        </p:nvSpPr>
        <p:spPr>
          <a:xfrm>
            <a:off x="3813049" y="2673350"/>
            <a:ext cx="1514601" cy="1511300"/>
          </a:xfrm>
          <a:prstGeom prst="roundRect">
            <a:avLst>
              <a:gd name="adj" fmla="val 4757"/>
            </a:avLst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plastic"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84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8900000">
            <a:off x="4438835" y="1957526"/>
            <a:ext cx="266330" cy="2942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3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="" xmlns:a16="http://schemas.microsoft.com/office/drawing/2014/main" id="{1A059B5F-1408-40FB-BD3A-59B1FF9E11A3}"/>
              </a:ext>
            </a:extLst>
          </p:cNvPr>
          <p:cNvSpPr/>
          <p:nvPr/>
        </p:nvSpPr>
        <p:spPr>
          <a:xfrm>
            <a:off x="-1984883" y="2357874"/>
            <a:ext cx="3095625" cy="24286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B3780517-6320-40FB-9E67-BC059FDA6F3C}"/>
              </a:ext>
            </a:extLst>
          </p:cNvPr>
          <p:cNvSpPr/>
          <p:nvPr/>
        </p:nvSpPr>
        <p:spPr>
          <a:xfrm>
            <a:off x="3024188" y="2138785"/>
            <a:ext cx="3095625" cy="24286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AECFE025-7D33-4E00-BA80-F948E98F4107}"/>
              </a:ext>
            </a:extLst>
          </p:cNvPr>
          <p:cNvSpPr/>
          <p:nvPr/>
        </p:nvSpPr>
        <p:spPr>
          <a:xfrm>
            <a:off x="3052638" y="2587209"/>
            <a:ext cx="3038723" cy="1969970"/>
          </a:xfrm>
          <a:custGeom>
            <a:avLst/>
            <a:gdLst>
              <a:gd name="connsiteX0" fmla="*/ 1516906 w 3038723"/>
              <a:gd name="connsiteY0" fmla="*/ 0 h 1969970"/>
              <a:gd name="connsiteX1" fmla="*/ 3033273 w 3038723"/>
              <a:gd name="connsiteY1" fmla="*/ 969592 h 1969970"/>
              <a:gd name="connsiteX2" fmla="*/ 3038723 w 3038723"/>
              <a:gd name="connsiteY2" fmla="*/ 997605 h 1969970"/>
              <a:gd name="connsiteX3" fmla="*/ 3038183 w 3038723"/>
              <a:gd name="connsiteY3" fmla="*/ 1000378 h 1969970"/>
              <a:gd name="connsiteX4" fmla="*/ 1521816 w 3038723"/>
              <a:gd name="connsiteY4" fmla="*/ 1969970 h 1969970"/>
              <a:gd name="connsiteX5" fmla="*/ 5449 w 3038723"/>
              <a:gd name="connsiteY5" fmla="*/ 1000378 h 1969970"/>
              <a:gd name="connsiteX6" fmla="*/ 0 w 3038723"/>
              <a:gd name="connsiteY6" fmla="*/ 972365 h 1969970"/>
              <a:gd name="connsiteX7" fmla="*/ 539 w 3038723"/>
              <a:gd name="connsiteY7" fmla="*/ 969592 h 1969970"/>
              <a:gd name="connsiteX8" fmla="*/ 1516906 w 3038723"/>
              <a:gd name="connsiteY8" fmla="*/ 0 h 1969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8723" h="1969970">
                <a:moveTo>
                  <a:pt x="1516906" y="0"/>
                </a:moveTo>
                <a:cubicBezTo>
                  <a:pt x="2264886" y="0"/>
                  <a:pt x="2888946" y="416248"/>
                  <a:pt x="3033273" y="969592"/>
                </a:cubicBezTo>
                <a:lnTo>
                  <a:pt x="3038723" y="997605"/>
                </a:lnTo>
                <a:lnTo>
                  <a:pt x="3038183" y="1000378"/>
                </a:lnTo>
                <a:cubicBezTo>
                  <a:pt x="2893856" y="1553723"/>
                  <a:pt x="2269796" y="1969970"/>
                  <a:pt x="1521816" y="1969970"/>
                </a:cubicBezTo>
                <a:cubicBezTo>
                  <a:pt x="773836" y="1969970"/>
                  <a:pt x="149777" y="1553723"/>
                  <a:pt x="5449" y="1000378"/>
                </a:cubicBezTo>
                <a:lnTo>
                  <a:pt x="0" y="972365"/>
                </a:lnTo>
                <a:lnTo>
                  <a:pt x="539" y="969592"/>
                </a:lnTo>
                <a:cubicBezTo>
                  <a:pt x="144867" y="416248"/>
                  <a:pt x="768926" y="0"/>
                  <a:pt x="15169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B3A41357-7409-4936-82F9-F5D0CFB8DA54}"/>
              </a:ext>
            </a:extLst>
          </p:cNvPr>
          <p:cNvSpPr/>
          <p:nvPr/>
        </p:nvSpPr>
        <p:spPr>
          <a:xfrm>
            <a:off x="-1956431" y="2801169"/>
            <a:ext cx="3038723" cy="1969970"/>
          </a:xfrm>
          <a:custGeom>
            <a:avLst/>
            <a:gdLst>
              <a:gd name="connsiteX0" fmla="*/ 1516906 w 3038723"/>
              <a:gd name="connsiteY0" fmla="*/ 0 h 1969970"/>
              <a:gd name="connsiteX1" fmla="*/ 3033273 w 3038723"/>
              <a:gd name="connsiteY1" fmla="*/ 969592 h 1969970"/>
              <a:gd name="connsiteX2" fmla="*/ 3038723 w 3038723"/>
              <a:gd name="connsiteY2" fmla="*/ 997605 h 1969970"/>
              <a:gd name="connsiteX3" fmla="*/ 3038183 w 3038723"/>
              <a:gd name="connsiteY3" fmla="*/ 1000378 h 1969970"/>
              <a:gd name="connsiteX4" fmla="*/ 1521816 w 3038723"/>
              <a:gd name="connsiteY4" fmla="*/ 1969970 h 1969970"/>
              <a:gd name="connsiteX5" fmla="*/ 5449 w 3038723"/>
              <a:gd name="connsiteY5" fmla="*/ 1000378 h 1969970"/>
              <a:gd name="connsiteX6" fmla="*/ 0 w 3038723"/>
              <a:gd name="connsiteY6" fmla="*/ 972365 h 1969970"/>
              <a:gd name="connsiteX7" fmla="*/ 539 w 3038723"/>
              <a:gd name="connsiteY7" fmla="*/ 969592 h 1969970"/>
              <a:gd name="connsiteX8" fmla="*/ 1516906 w 3038723"/>
              <a:gd name="connsiteY8" fmla="*/ 0 h 1969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8723" h="1969970">
                <a:moveTo>
                  <a:pt x="1516906" y="0"/>
                </a:moveTo>
                <a:cubicBezTo>
                  <a:pt x="2264886" y="0"/>
                  <a:pt x="2888946" y="416248"/>
                  <a:pt x="3033273" y="969592"/>
                </a:cubicBezTo>
                <a:lnTo>
                  <a:pt x="3038723" y="997605"/>
                </a:lnTo>
                <a:lnTo>
                  <a:pt x="3038183" y="1000378"/>
                </a:lnTo>
                <a:cubicBezTo>
                  <a:pt x="2893856" y="1553723"/>
                  <a:pt x="2269796" y="1969970"/>
                  <a:pt x="1521816" y="1969970"/>
                </a:cubicBezTo>
                <a:cubicBezTo>
                  <a:pt x="773836" y="1969970"/>
                  <a:pt x="149777" y="1553723"/>
                  <a:pt x="5449" y="1000378"/>
                </a:cubicBezTo>
                <a:lnTo>
                  <a:pt x="0" y="972365"/>
                </a:lnTo>
                <a:lnTo>
                  <a:pt x="539" y="969592"/>
                </a:lnTo>
                <a:cubicBezTo>
                  <a:pt x="144867" y="416248"/>
                  <a:pt x="768926" y="0"/>
                  <a:pt x="15169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F1CB0A6-96B4-4825-9109-5803C657C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850" y="1009124"/>
            <a:ext cx="2645764" cy="555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1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851910" y="2708910"/>
            <a:ext cx="1440180" cy="1440180"/>
          </a:xfrm>
          <a:prstGeom prst="roundRect">
            <a:avLst>
              <a:gd name="adj" fmla="val 4718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0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031931" y="3518024"/>
            <a:ext cx="1080136" cy="2804637"/>
          </a:xfrm>
          <a:custGeom>
            <a:avLst/>
            <a:gdLst>
              <a:gd name="connsiteX0" fmla="*/ 0 w 1080135"/>
              <a:gd name="connsiteY0" fmla="*/ 540068 h 2796540"/>
              <a:gd name="connsiteX1" fmla="*/ 540068 w 1080135"/>
              <a:gd name="connsiteY1" fmla="*/ 0 h 2796540"/>
              <a:gd name="connsiteX2" fmla="*/ 540068 w 1080135"/>
              <a:gd name="connsiteY2" fmla="*/ 0 h 2796540"/>
              <a:gd name="connsiteX3" fmla="*/ 1080136 w 1080135"/>
              <a:gd name="connsiteY3" fmla="*/ 540068 h 2796540"/>
              <a:gd name="connsiteX4" fmla="*/ 1080135 w 1080135"/>
              <a:gd name="connsiteY4" fmla="*/ 2256473 h 2796540"/>
              <a:gd name="connsiteX5" fmla="*/ 540067 w 1080135"/>
              <a:gd name="connsiteY5" fmla="*/ 2796541 h 2796540"/>
              <a:gd name="connsiteX6" fmla="*/ 540068 w 1080135"/>
              <a:gd name="connsiteY6" fmla="*/ 2796540 h 2796540"/>
              <a:gd name="connsiteX7" fmla="*/ 0 w 1080135"/>
              <a:gd name="connsiteY7" fmla="*/ 2256472 h 2796540"/>
              <a:gd name="connsiteX8" fmla="*/ 0 w 1080135"/>
              <a:gd name="connsiteY8" fmla="*/ 540068 h 2796540"/>
              <a:gd name="connsiteX0" fmla="*/ 540068 w 1080136"/>
              <a:gd name="connsiteY0" fmla="*/ 2796540 h 2887980"/>
              <a:gd name="connsiteX1" fmla="*/ 0 w 1080136"/>
              <a:gd name="connsiteY1" fmla="*/ 2256472 h 2887980"/>
              <a:gd name="connsiteX2" fmla="*/ 0 w 1080136"/>
              <a:gd name="connsiteY2" fmla="*/ 540068 h 2887980"/>
              <a:gd name="connsiteX3" fmla="*/ 540068 w 1080136"/>
              <a:gd name="connsiteY3" fmla="*/ 0 h 2887980"/>
              <a:gd name="connsiteX4" fmla="*/ 540068 w 1080136"/>
              <a:gd name="connsiteY4" fmla="*/ 0 h 2887980"/>
              <a:gd name="connsiteX5" fmla="*/ 1080136 w 1080136"/>
              <a:gd name="connsiteY5" fmla="*/ 540068 h 2887980"/>
              <a:gd name="connsiteX6" fmla="*/ 1080135 w 1080136"/>
              <a:gd name="connsiteY6" fmla="*/ 2256473 h 2887980"/>
              <a:gd name="connsiteX7" fmla="*/ 540067 w 1080136"/>
              <a:gd name="connsiteY7" fmla="*/ 2796541 h 2887980"/>
              <a:gd name="connsiteX8" fmla="*/ 631508 w 1080136"/>
              <a:gd name="connsiteY8" fmla="*/ 2887980 h 2887980"/>
              <a:gd name="connsiteX0" fmla="*/ 540068 w 1080136"/>
              <a:gd name="connsiteY0" fmla="*/ 2796540 h 2796541"/>
              <a:gd name="connsiteX1" fmla="*/ 0 w 1080136"/>
              <a:gd name="connsiteY1" fmla="*/ 2256472 h 2796541"/>
              <a:gd name="connsiteX2" fmla="*/ 0 w 1080136"/>
              <a:gd name="connsiteY2" fmla="*/ 540068 h 2796541"/>
              <a:gd name="connsiteX3" fmla="*/ 540068 w 1080136"/>
              <a:gd name="connsiteY3" fmla="*/ 0 h 2796541"/>
              <a:gd name="connsiteX4" fmla="*/ 540068 w 1080136"/>
              <a:gd name="connsiteY4" fmla="*/ 0 h 2796541"/>
              <a:gd name="connsiteX5" fmla="*/ 1080136 w 1080136"/>
              <a:gd name="connsiteY5" fmla="*/ 540068 h 2796541"/>
              <a:gd name="connsiteX6" fmla="*/ 1080135 w 1080136"/>
              <a:gd name="connsiteY6" fmla="*/ 2256473 h 2796541"/>
              <a:gd name="connsiteX7" fmla="*/ 540067 w 1080136"/>
              <a:gd name="connsiteY7" fmla="*/ 2796541 h 2796541"/>
              <a:gd name="connsiteX0" fmla="*/ 540068 w 1080136"/>
              <a:gd name="connsiteY0" fmla="*/ 2796540 h 2796540"/>
              <a:gd name="connsiteX1" fmla="*/ 0 w 1080136"/>
              <a:gd name="connsiteY1" fmla="*/ 2256472 h 2796540"/>
              <a:gd name="connsiteX2" fmla="*/ 0 w 1080136"/>
              <a:gd name="connsiteY2" fmla="*/ 540068 h 2796540"/>
              <a:gd name="connsiteX3" fmla="*/ 540068 w 1080136"/>
              <a:gd name="connsiteY3" fmla="*/ 0 h 2796540"/>
              <a:gd name="connsiteX4" fmla="*/ 540068 w 1080136"/>
              <a:gd name="connsiteY4" fmla="*/ 0 h 2796540"/>
              <a:gd name="connsiteX5" fmla="*/ 1080136 w 1080136"/>
              <a:gd name="connsiteY5" fmla="*/ 540068 h 2796540"/>
              <a:gd name="connsiteX6" fmla="*/ 1080135 w 1080136"/>
              <a:gd name="connsiteY6" fmla="*/ 2256473 h 2796540"/>
              <a:gd name="connsiteX0" fmla="*/ 0 w 1080136"/>
              <a:gd name="connsiteY0" fmla="*/ 2256472 h 2256473"/>
              <a:gd name="connsiteX1" fmla="*/ 0 w 1080136"/>
              <a:gd name="connsiteY1" fmla="*/ 540068 h 2256473"/>
              <a:gd name="connsiteX2" fmla="*/ 540068 w 1080136"/>
              <a:gd name="connsiteY2" fmla="*/ 0 h 2256473"/>
              <a:gd name="connsiteX3" fmla="*/ 540068 w 1080136"/>
              <a:gd name="connsiteY3" fmla="*/ 0 h 2256473"/>
              <a:gd name="connsiteX4" fmla="*/ 1080136 w 1080136"/>
              <a:gd name="connsiteY4" fmla="*/ 540068 h 2256473"/>
              <a:gd name="connsiteX5" fmla="*/ 1080135 w 1080136"/>
              <a:gd name="connsiteY5" fmla="*/ 2256473 h 2256473"/>
              <a:gd name="connsiteX0" fmla="*/ 0 w 1080136"/>
              <a:gd name="connsiteY0" fmla="*/ 2487949 h 2487949"/>
              <a:gd name="connsiteX1" fmla="*/ 0 w 1080136"/>
              <a:gd name="connsiteY1" fmla="*/ 540068 h 2487949"/>
              <a:gd name="connsiteX2" fmla="*/ 540068 w 1080136"/>
              <a:gd name="connsiteY2" fmla="*/ 0 h 2487949"/>
              <a:gd name="connsiteX3" fmla="*/ 540068 w 1080136"/>
              <a:gd name="connsiteY3" fmla="*/ 0 h 2487949"/>
              <a:gd name="connsiteX4" fmla="*/ 1080136 w 1080136"/>
              <a:gd name="connsiteY4" fmla="*/ 540068 h 2487949"/>
              <a:gd name="connsiteX5" fmla="*/ 1080135 w 1080136"/>
              <a:gd name="connsiteY5" fmla="*/ 2256473 h 2487949"/>
              <a:gd name="connsiteX0" fmla="*/ 0 w 1080136"/>
              <a:gd name="connsiteY0" fmla="*/ 2487949 h 2493596"/>
              <a:gd name="connsiteX1" fmla="*/ 0 w 1080136"/>
              <a:gd name="connsiteY1" fmla="*/ 540068 h 2493596"/>
              <a:gd name="connsiteX2" fmla="*/ 540068 w 1080136"/>
              <a:gd name="connsiteY2" fmla="*/ 0 h 2493596"/>
              <a:gd name="connsiteX3" fmla="*/ 540068 w 1080136"/>
              <a:gd name="connsiteY3" fmla="*/ 0 h 2493596"/>
              <a:gd name="connsiteX4" fmla="*/ 1080136 w 1080136"/>
              <a:gd name="connsiteY4" fmla="*/ 540068 h 2493596"/>
              <a:gd name="connsiteX5" fmla="*/ 1076960 w 1080136"/>
              <a:gd name="connsiteY5" fmla="*/ 2493596 h 2493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0136" h="2493596">
                <a:moveTo>
                  <a:pt x="0" y="2487949"/>
                </a:moveTo>
                <a:lnTo>
                  <a:pt x="0" y="540068"/>
                </a:lnTo>
                <a:cubicBezTo>
                  <a:pt x="0" y="241797"/>
                  <a:pt x="241797" y="0"/>
                  <a:pt x="540068" y="0"/>
                </a:cubicBezTo>
                <a:lnTo>
                  <a:pt x="540068" y="0"/>
                </a:lnTo>
                <a:cubicBezTo>
                  <a:pt x="838339" y="0"/>
                  <a:pt x="1080136" y="241797"/>
                  <a:pt x="1080136" y="540068"/>
                </a:cubicBezTo>
                <a:cubicBezTo>
                  <a:pt x="1080136" y="1112203"/>
                  <a:pt x="1076960" y="1921461"/>
                  <a:pt x="1076960" y="2493596"/>
                </a:cubicBezTo>
              </a:path>
            </a:pathLst>
          </a:cu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4251324" y="3763609"/>
            <a:ext cx="641350" cy="612775"/>
          </a:xfrm>
          <a:custGeom>
            <a:avLst/>
            <a:gdLst>
              <a:gd name="connsiteX0" fmla="*/ 0 w 641350"/>
              <a:gd name="connsiteY0" fmla="*/ 320675 h 933450"/>
              <a:gd name="connsiteX1" fmla="*/ 320675 w 641350"/>
              <a:gd name="connsiteY1" fmla="*/ 0 h 933450"/>
              <a:gd name="connsiteX2" fmla="*/ 320675 w 641350"/>
              <a:gd name="connsiteY2" fmla="*/ 0 h 933450"/>
              <a:gd name="connsiteX3" fmla="*/ 641350 w 641350"/>
              <a:gd name="connsiteY3" fmla="*/ 320675 h 933450"/>
              <a:gd name="connsiteX4" fmla="*/ 641350 w 641350"/>
              <a:gd name="connsiteY4" fmla="*/ 612775 h 933450"/>
              <a:gd name="connsiteX5" fmla="*/ 320675 w 641350"/>
              <a:gd name="connsiteY5" fmla="*/ 933450 h 933450"/>
              <a:gd name="connsiteX6" fmla="*/ 320675 w 641350"/>
              <a:gd name="connsiteY6" fmla="*/ 933450 h 933450"/>
              <a:gd name="connsiteX7" fmla="*/ 0 w 641350"/>
              <a:gd name="connsiteY7" fmla="*/ 612775 h 933450"/>
              <a:gd name="connsiteX8" fmla="*/ 0 w 641350"/>
              <a:gd name="connsiteY8" fmla="*/ 320675 h 933450"/>
              <a:gd name="connsiteX0" fmla="*/ 0 w 641350"/>
              <a:gd name="connsiteY0" fmla="*/ 320675 h 933450"/>
              <a:gd name="connsiteX1" fmla="*/ 320675 w 641350"/>
              <a:gd name="connsiteY1" fmla="*/ 0 h 933450"/>
              <a:gd name="connsiteX2" fmla="*/ 320675 w 641350"/>
              <a:gd name="connsiteY2" fmla="*/ 0 h 933450"/>
              <a:gd name="connsiteX3" fmla="*/ 641350 w 641350"/>
              <a:gd name="connsiteY3" fmla="*/ 320675 h 933450"/>
              <a:gd name="connsiteX4" fmla="*/ 641350 w 641350"/>
              <a:gd name="connsiteY4" fmla="*/ 612775 h 933450"/>
              <a:gd name="connsiteX5" fmla="*/ 320675 w 641350"/>
              <a:gd name="connsiteY5" fmla="*/ 933450 h 933450"/>
              <a:gd name="connsiteX6" fmla="*/ 0 w 641350"/>
              <a:gd name="connsiteY6" fmla="*/ 612775 h 933450"/>
              <a:gd name="connsiteX7" fmla="*/ 0 w 641350"/>
              <a:gd name="connsiteY7" fmla="*/ 320675 h 933450"/>
              <a:gd name="connsiteX0" fmla="*/ 0 w 641350"/>
              <a:gd name="connsiteY0" fmla="*/ 320675 h 612775"/>
              <a:gd name="connsiteX1" fmla="*/ 320675 w 641350"/>
              <a:gd name="connsiteY1" fmla="*/ 0 h 612775"/>
              <a:gd name="connsiteX2" fmla="*/ 320675 w 641350"/>
              <a:gd name="connsiteY2" fmla="*/ 0 h 612775"/>
              <a:gd name="connsiteX3" fmla="*/ 641350 w 641350"/>
              <a:gd name="connsiteY3" fmla="*/ 320675 h 612775"/>
              <a:gd name="connsiteX4" fmla="*/ 641350 w 641350"/>
              <a:gd name="connsiteY4" fmla="*/ 612775 h 612775"/>
              <a:gd name="connsiteX5" fmla="*/ 0 w 641350"/>
              <a:gd name="connsiteY5" fmla="*/ 612775 h 612775"/>
              <a:gd name="connsiteX6" fmla="*/ 0 w 641350"/>
              <a:gd name="connsiteY6" fmla="*/ 320675 h 61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1350" h="612775">
                <a:moveTo>
                  <a:pt x="0" y="320675"/>
                </a:moveTo>
                <a:cubicBezTo>
                  <a:pt x="0" y="143571"/>
                  <a:pt x="143571" y="0"/>
                  <a:pt x="320675" y="0"/>
                </a:cubicBezTo>
                <a:lnTo>
                  <a:pt x="320675" y="0"/>
                </a:lnTo>
                <a:cubicBezTo>
                  <a:pt x="497779" y="0"/>
                  <a:pt x="641350" y="143571"/>
                  <a:pt x="641350" y="320675"/>
                </a:cubicBezTo>
                <a:lnTo>
                  <a:pt x="641350" y="612775"/>
                </a:lnTo>
                <a:cubicBezTo>
                  <a:pt x="534458" y="661458"/>
                  <a:pt x="106892" y="661458"/>
                  <a:pt x="0" y="612775"/>
                </a:cubicBezTo>
                <a:lnTo>
                  <a:pt x="0" y="320675"/>
                </a:lnTo>
                <a:close/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4445185" y="1310223"/>
            <a:ext cx="266330" cy="12649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 rot="5400000">
            <a:off x="5892985" y="2662085"/>
            <a:ext cx="266330" cy="12649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 rot="16200000">
            <a:off x="2984685" y="2660799"/>
            <a:ext cx="266330" cy="12649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 rot="18900000">
            <a:off x="3357386" y="1802987"/>
            <a:ext cx="266330" cy="12649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 rot="2700000">
            <a:off x="5520284" y="1802987"/>
            <a:ext cx="266330" cy="12649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38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93700" y="22098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23339" y="176190"/>
            <a:ext cx="3132779" cy="3123763"/>
            <a:chOff x="3009389" y="1862115"/>
            <a:chExt cx="3132779" cy="3123763"/>
          </a:xfrm>
        </p:grpSpPr>
        <p:sp>
          <p:nvSpPr>
            <p:cNvPr id="2" name="Diamond 1"/>
            <p:cNvSpPr/>
            <p:nvPr/>
          </p:nvSpPr>
          <p:spPr>
            <a:xfrm>
              <a:off x="3127754" y="1988819"/>
              <a:ext cx="2888492" cy="2880362"/>
            </a:xfrm>
            <a:prstGeom prst="diamond">
              <a:avLst/>
            </a:prstGeom>
            <a:solidFill>
              <a:srgbClr val="17F541"/>
            </a:solidFill>
            <a:ln w="415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rapezoid 2"/>
            <p:cNvSpPr/>
            <p:nvPr/>
          </p:nvSpPr>
          <p:spPr>
            <a:xfrm rot="8100000">
              <a:off x="3009389" y="2634254"/>
              <a:ext cx="2033615" cy="502281"/>
            </a:xfrm>
            <a:prstGeom prst="trapezoid">
              <a:avLst>
                <a:gd name="adj" fmla="val 97488"/>
              </a:avLst>
            </a:prstGeom>
            <a:solidFill>
              <a:srgbClr val="17F541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rapezoid 7"/>
            <p:cNvSpPr/>
            <p:nvPr/>
          </p:nvSpPr>
          <p:spPr>
            <a:xfrm rot="13500000">
              <a:off x="4109335" y="2636936"/>
              <a:ext cx="2033615" cy="483973"/>
            </a:xfrm>
            <a:prstGeom prst="trapezoid">
              <a:avLst>
                <a:gd name="adj" fmla="val 97488"/>
              </a:avLst>
            </a:prstGeom>
            <a:solidFill>
              <a:srgbClr val="0AE434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rapezoid 8"/>
            <p:cNvSpPr/>
            <p:nvPr/>
          </p:nvSpPr>
          <p:spPr>
            <a:xfrm rot="18900000">
              <a:off x="4108553" y="3730694"/>
              <a:ext cx="2033615" cy="486187"/>
            </a:xfrm>
            <a:prstGeom prst="trapezoid">
              <a:avLst>
                <a:gd name="adj" fmla="val 97488"/>
              </a:avLst>
            </a:prstGeom>
            <a:solidFill>
              <a:srgbClr val="08BC2A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rapezoid 9"/>
            <p:cNvSpPr/>
            <p:nvPr/>
          </p:nvSpPr>
          <p:spPr>
            <a:xfrm rot="2700000">
              <a:off x="3008418" y="3719308"/>
              <a:ext cx="2033615" cy="499525"/>
            </a:xfrm>
            <a:prstGeom prst="trapezoid">
              <a:avLst>
                <a:gd name="adj" fmla="val 97488"/>
              </a:avLst>
            </a:prstGeom>
            <a:solidFill>
              <a:srgbClr val="0AE434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Hexagon 3"/>
          <p:cNvSpPr/>
          <p:nvPr/>
        </p:nvSpPr>
        <p:spPr>
          <a:xfrm rot="5400000">
            <a:off x="3131820" y="2187466"/>
            <a:ext cx="2880360" cy="2483068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Hexagon 11"/>
          <p:cNvSpPr/>
          <p:nvPr/>
        </p:nvSpPr>
        <p:spPr>
          <a:xfrm rot="5400000">
            <a:off x="4836333" y="2187466"/>
            <a:ext cx="2880360" cy="2483068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50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Repos\SlideAway\Assets\Textures\VideoAd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20" y="1988820"/>
            <a:ext cx="2880360" cy="288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0" y="1464816"/>
            <a:ext cx="20986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AD</a:t>
            </a:r>
            <a:endParaRPr lang="en-IN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0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ck Arc 1">
            <a:extLst>
              <a:ext uri="{FF2B5EF4-FFF2-40B4-BE49-F238E27FC236}">
                <a16:creationId xmlns="" xmlns:a16="http://schemas.microsoft.com/office/drawing/2014/main" id="{50F54194-7244-4A73-A53A-5DF7B86F498D}"/>
              </a:ext>
            </a:extLst>
          </p:cNvPr>
          <p:cNvSpPr/>
          <p:nvPr/>
        </p:nvSpPr>
        <p:spPr>
          <a:xfrm>
            <a:off x="3131820" y="1988820"/>
            <a:ext cx="2880360" cy="2880360"/>
          </a:xfrm>
          <a:prstGeom prst="blockArc">
            <a:avLst>
              <a:gd name="adj1" fmla="val 10800000"/>
              <a:gd name="adj2" fmla="val 9838672"/>
              <a:gd name="adj3" fmla="val 9265"/>
            </a:avLst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ight Triangle 2"/>
          <p:cNvSpPr/>
          <p:nvPr/>
        </p:nvSpPr>
        <p:spPr>
          <a:xfrm rot="19800000">
            <a:off x="2995083" y="2861428"/>
            <a:ext cx="636815" cy="636815"/>
          </a:xfrm>
          <a:prstGeom prst="rtTriangle">
            <a:avLst/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 rot="19894297">
            <a:off x="4248150" y="2590925"/>
            <a:ext cx="276225" cy="1066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 rot="17100000">
            <a:off x="4846746" y="3081389"/>
            <a:ext cx="276225" cy="1066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623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3</Words>
  <Application>Microsoft Office PowerPoint</Application>
  <PresentationFormat>On-screen Show (4:3)</PresentationFormat>
  <Paragraphs>3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Mamdikar</dc:creator>
  <cp:lastModifiedBy>Sandeep Mamdikar</cp:lastModifiedBy>
  <cp:revision>44</cp:revision>
  <dcterms:created xsi:type="dcterms:W3CDTF">2021-04-16T06:24:03Z</dcterms:created>
  <dcterms:modified xsi:type="dcterms:W3CDTF">2021-06-11T15:54:19Z</dcterms:modified>
</cp:coreProperties>
</file>