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fd69874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fd69874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fd698748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fd69874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fd69874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fd69874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d69874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d69874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Exponential quantum speedup in simulating coupled classical oscillators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Ryan Babbush, Dominic W. Berry, Robin Kothari, Rolando D. Somma and Nathan Wiebe</a:t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3270000" y="4125575"/>
            <a:ext cx="260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Vaishnav S Mallya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68500" y="337875"/>
            <a:ext cx="38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WOMANIUM QUANTUM + AI 2024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Harmonic oscillator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Harmonic oscillators are system of particles where there is an interconnecting force between particles which </a:t>
            </a:r>
            <a:r>
              <a:rPr lang="en">
                <a:solidFill>
                  <a:schemeClr val="dk1"/>
                </a:solidFill>
              </a:rPr>
              <a:t>allows</a:t>
            </a:r>
            <a:r>
              <a:rPr lang="en">
                <a:solidFill>
                  <a:schemeClr val="dk1"/>
                </a:solidFill>
              </a:rPr>
              <a:t> them to oscillate in place.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The key parameters which affect the oscillators are the mass of the particle (m) and force constant (</a:t>
            </a:r>
            <a:r>
              <a:rPr lang="en">
                <a:solidFill>
                  <a:schemeClr val="dk1"/>
                </a:solidFill>
              </a:rPr>
              <a:t>𝜅</a:t>
            </a:r>
            <a:r>
              <a:rPr lang="en">
                <a:solidFill>
                  <a:schemeClr val="dk1"/>
                </a:solidFill>
              </a:rPr>
              <a:t>). It is governed by Hooke’s law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Solving the equation will give us the oscillation frequency (𝝎)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{&quot;color&quot;:&quot;#fffff8&quot;,&quot;text&quot;:&quot;Force = m\\ddot{x}(t) = -\\kappa x(t)&quot;,&quot;height&quot;:50,&quot;mathType&quot;:&quot;LaTEX&quot;}" id="64" name="Google Shape;64;p14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50" y="2626600"/>
            <a:ext cx="34163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color&quot;:&quot;#fffff8&quot;,&quot;height&quot;:100,&quot;text&quot;:&quot;\\omega = \\sqrt{\\frac{\\kappa}{m}}&quot;}" id="65" name="Google Shape;65;p14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213" y="3593975"/>
            <a:ext cx="1503575" cy="4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91675"/>
            <a:ext cx="85206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By conservation of energy, we can write total energy 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The phase space of energy will look like below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{&quot;height&quot;:100,&quot;mathType&quot;:&quot;LaTEX&quot;,&quot;text&quot;:&quot;E = K(t) + U(t) = \\frac{m}{2}(\\dot{x}(t))^2 + \\frac{\\kappa}{2}(x(t))^2&quot;,&quot;color&quot;:&quot;#fffff8&quot;}" id="71" name="Google Shape;71;p15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588" y="957675"/>
            <a:ext cx="5556825" cy="3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190" y="2571750"/>
            <a:ext cx="3017625" cy="22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950"/>
            <a:ext cx="85206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For a system of many oscillators, we require multiple values to specify each masses say N and 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number of spring constants assuming that masses interact with their neighbours.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648" y="1528000"/>
            <a:ext cx="2502699" cy="184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600" y="3594775"/>
            <a:ext cx="6316800" cy="9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the problem to a quantum computer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The harmonic oscillator satisfies Schrodinger’s equation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We can prepare an initial state and let it evolve based on the temporal part of Schrodinger’s equation.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{&quot;height&quot;:50,&quot;text&quot;:&quot;\\frac{d}{dt}|\\psi(t)\\rangle = -i\\textbf{H}|\\psi(t)\\rangle&quot;,&quot;mathType&quot;:&quot;LaTEX&quot;,&quot;color&quot;:&quot;#fffff8&quot;}" id="86" name="Google Shape;86;p17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025" y="1646350"/>
            <a:ext cx="239395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