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3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23D7C-D3DD-45E5-9E7E-A60FF1B6ADB4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6F0-569A-40B0-96D6-12D3675E9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2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3965" y="-5908491"/>
            <a:ext cx="1318509" cy="648097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69" y="-4279075"/>
            <a:ext cx="104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288703" y="572488"/>
            <a:ext cx="124517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594074" y="-4794398"/>
            <a:ext cx="1845913" cy="6139871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07971" y="-3486119"/>
            <a:ext cx="131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 A, B, 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5342710" y="-2839788"/>
            <a:ext cx="124516" cy="445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4863" y="-3466329"/>
            <a:ext cx="1769000" cy="73337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5398" y="-2832975"/>
            <a:ext cx="174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= √(B^2-(4*A*C))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44863" y="-5183892"/>
            <a:ext cx="1769000" cy="73337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62303" y="-1252085"/>
            <a:ext cx="1" cy="37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0988" y="-1953413"/>
            <a:ext cx="17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 (-B + D)/2*A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70988" y="-4318592"/>
            <a:ext cx="1769000" cy="73337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81182" y="-1050878"/>
            <a:ext cx="1430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X2= (-B - D)/2*A</a:t>
            </a:r>
            <a:endParaRPr lang="en-US" dirty="0"/>
          </a:p>
        </p:txBody>
      </p:sp>
      <p:sp>
        <p:nvSpPr>
          <p:cNvPr id="21" name="Flowchart: Data 20"/>
          <p:cNvSpPr/>
          <p:nvPr/>
        </p:nvSpPr>
        <p:spPr>
          <a:xfrm>
            <a:off x="4639794" y="-1498603"/>
            <a:ext cx="1845913" cy="6139871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824384" y="-231298"/>
            <a:ext cx="1165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 X1, X2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827565" y="-1009213"/>
            <a:ext cx="1318509" cy="648097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88428" y="-420399"/>
            <a:ext cx="1" cy="37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88428" y="466269"/>
            <a:ext cx="1" cy="37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V="1">
            <a:off x="5362305" y="-1009213"/>
            <a:ext cx="124515" cy="56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115705" y="597799"/>
            <a:ext cx="559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96834" y="344188"/>
            <a:ext cx="2886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+mj-lt"/>
              </a:rPr>
              <a:t>QUADRATIC EQUATION FLOWCHART</a:t>
            </a:r>
            <a:endParaRPr lang="en-US" sz="16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72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2281" y="10485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Input a, b,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D ← </a:t>
            </a:r>
            <a:r>
              <a:rPr lang="en-US" b="0" i="0" dirty="0" err="1" smtClean="0">
                <a:effectLst/>
                <a:latin typeface="Source Sans Pro"/>
              </a:rPr>
              <a:t>sqrt</a:t>
            </a:r>
            <a:r>
              <a:rPr lang="en-US" b="0" i="0" dirty="0" smtClean="0">
                <a:effectLst/>
                <a:latin typeface="Source Sans Pro"/>
              </a:rPr>
              <a:t> (b × b – 4 × a × 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X1 ← (-b + d) / (2 × 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X2 ← (-b - d) / (2 × 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Print x1, x2.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Stop.</a:t>
            </a:r>
            <a:endParaRPr lang="en-US" b="0" i="0" dirty="0"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4131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4942" y="496956"/>
            <a:ext cx="762235" cy="365193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31900" y="516880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345635" y="276306"/>
            <a:ext cx="2768528" cy="1015782"/>
          </a:xfrm>
          <a:prstGeom prst="flowChartDocumen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05269" y="320713"/>
                <a:ext cx="3120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Cubic equation in the form 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69" y="320713"/>
                <a:ext cx="3120887" cy="646331"/>
              </a:xfrm>
              <a:prstGeom prst="rect">
                <a:avLst/>
              </a:prstGeom>
              <a:blipFill>
                <a:blip r:embed="rId2"/>
                <a:stretch>
                  <a:fillRect l="-175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Data 5"/>
          <p:cNvSpPr/>
          <p:nvPr/>
        </p:nvSpPr>
        <p:spPr>
          <a:xfrm>
            <a:off x="2604052" y="1470992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58588" y="2131154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71837" y="2740752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65214" y="3270839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8462" y="1455288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A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2577547" y="2100475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2557672" y="2736577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2577550" y="3273288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87218" y="3867197"/>
            <a:ext cx="2415210" cy="39409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26366" y="3896140"/>
            <a:ext cx="221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factors of D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28193" y="4463544"/>
            <a:ext cx="2802834" cy="8638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21569" y="4456924"/>
            <a:ext cx="290719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 err="1" smtClean="0"/>
              <a:t>Substite</a:t>
            </a:r>
            <a:r>
              <a:rPr lang="en-US" sz="1750" dirty="0" smtClean="0"/>
              <a:t> each factor into the equation, to find which would result to  zero (0)</a:t>
            </a:r>
            <a:endParaRPr lang="en-US" sz="1750" dirty="0"/>
          </a:p>
        </p:txBody>
      </p:sp>
      <p:sp>
        <p:nvSpPr>
          <p:cNvPr id="18" name="Flowchart: Document 17"/>
          <p:cNvSpPr/>
          <p:nvPr/>
        </p:nvSpPr>
        <p:spPr>
          <a:xfrm>
            <a:off x="2199859" y="5467560"/>
            <a:ext cx="2051418" cy="852007"/>
          </a:xfrm>
          <a:prstGeom prst="flowChartDocumen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99860" y="5613810"/>
            <a:ext cx="231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Resulting  value  is  represented  as  R </a:t>
            </a:r>
            <a:endParaRPr lang="en-US" dirty="0"/>
          </a:p>
        </p:txBody>
      </p:sp>
      <p:sp>
        <p:nvSpPr>
          <p:cNvPr id="20" name="Flowchart: Document 19"/>
          <p:cNvSpPr/>
          <p:nvPr/>
        </p:nvSpPr>
        <p:spPr>
          <a:xfrm>
            <a:off x="4678016" y="5818742"/>
            <a:ext cx="2051418" cy="852007"/>
          </a:xfrm>
          <a:prstGeom prst="flowChartDocumen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678016" y="6024418"/>
                <a:ext cx="2312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R is a factor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16" y="6024418"/>
                <a:ext cx="2312508" cy="646331"/>
              </a:xfrm>
              <a:prstGeom prst="rect">
                <a:avLst/>
              </a:prstGeom>
              <a:blipFill>
                <a:blip r:embed="rId3"/>
                <a:stretch>
                  <a:fillRect l="-2105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>
            <a:endCxn id="5" idx="1"/>
          </p:cNvCxnSpPr>
          <p:nvPr/>
        </p:nvCxnSpPr>
        <p:spPr>
          <a:xfrm flipV="1">
            <a:off x="1921569" y="643879"/>
            <a:ext cx="483700" cy="693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2"/>
            <a:endCxn id="21" idx="1"/>
          </p:cNvCxnSpPr>
          <p:nvPr/>
        </p:nvCxnSpPr>
        <p:spPr>
          <a:xfrm rot="16200000" flipH="1">
            <a:off x="3909620" y="5579188"/>
            <a:ext cx="84344" cy="145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75166" y="1270278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02279" y="5292315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95652" y="4252018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89026" y="3649042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82400" y="3085824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5775" y="1846747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9146" y="2496102"/>
            <a:ext cx="0" cy="21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34543" y="719802"/>
            <a:ext cx="2802834" cy="8638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6347796" y="752371"/>
                <a:ext cx="2789581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Using polynomial method of long division, divide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original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cubic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equation</m:t>
                    </m:r>
                  </m:oMath>
                </a14:m>
                <a:endParaRPr lang="en-US" sz="1400" b="0" dirty="0" smtClean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796" y="752371"/>
                <a:ext cx="2789581" cy="794064"/>
              </a:xfrm>
              <a:prstGeom prst="rect">
                <a:avLst/>
              </a:prstGeom>
              <a:blipFill>
                <a:blip r:embed="rId4"/>
                <a:stretch>
                  <a:fillRect l="-655" t="-30534" r="-3057" b="-87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6347797" y="2184168"/>
            <a:ext cx="2802834" cy="8638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6341173" y="2177548"/>
                <a:ext cx="2907194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50" dirty="0" smtClean="0"/>
                  <a:t>Factorize the resulting quadratic quotient in the form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50" b="0" i="1" smtClean="0">
                        <a:latin typeface="Cambria Math" panose="02040503050406030204" pitchFamily="18" charset="0"/>
                      </a:rPr>
                      <m:t>+ ?)(</m:t>
                    </m:r>
                    <m:r>
                      <a:rPr lang="en-US" sz="175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50" b="0" i="1" smtClean="0">
                        <a:latin typeface="Cambria Math" panose="02040503050406030204" pitchFamily="18" charset="0"/>
                      </a:rPr>
                      <m:t>+ ?)</m:t>
                    </m:r>
                  </m:oMath>
                </a14:m>
                <a:endParaRPr lang="en-US" sz="175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73" y="2177548"/>
                <a:ext cx="2907194" cy="900246"/>
              </a:xfrm>
              <a:prstGeom prst="rect">
                <a:avLst/>
              </a:prstGeom>
              <a:blipFill>
                <a:blip r:embed="rId5"/>
                <a:stretch>
                  <a:fillRect l="-1468" t="-202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owchart: Data 40"/>
          <p:cNvSpPr/>
          <p:nvPr/>
        </p:nvSpPr>
        <p:spPr>
          <a:xfrm>
            <a:off x="6244043" y="3606700"/>
            <a:ext cx="3043646" cy="863830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20" idx="0"/>
            <a:endCxn id="38" idx="1"/>
          </p:cNvCxnSpPr>
          <p:nvPr/>
        </p:nvCxnSpPr>
        <p:spPr>
          <a:xfrm rot="5400000" flipH="1" flipV="1">
            <a:off x="3668304" y="3139251"/>
            <a:ext cx="4714912" cy="644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 flipH="1">
            <a:off x="7794770" y="1579004"/>
            <a:ext cx="19662" cy="5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01177" y="3057289"/>
            <a:ext cx="13254" cy="56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8699863" y="5292315"/>
            <a:ext cx="1018903" cy="526427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762498" y="5357170"/>
            <a:ext cx="8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897189" y="3621409"/>
                <a:ext cx="1802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PRINT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∗(−1)</m:t>
                    </m:r>
                  </m:oMath>
                </a14:m>
                <a:endParaRPr lang="en-US" sz="1400" b="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 ?)(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+?)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189" y="3621409"/>
                <a:ext cx="1802674" cy="523220"/>
              </a:xfrm>
              <a:prstGeom prst="rect">
                <a:avLst/>
              </a:prstGeom>
              <a:blipFill>
                <a:blip r:embed="rId6"/>
                <a:stretch>
                  <a:fillRect l="-1014" t="-232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lbow Connector 72"/>
          <p:cNvCxnSpPr>
            <a:stCxn id="41" idx="4"/>
            <a:endCxn id="51" idx="0"/>
          </p:cNvCxnSpPr>
          <p:nvPr/>
        </p:nvCxnSpPr>
        <p:spPr>
          <a:xfrm rot="16200000" flipH="1">
            <a:off x="8076698" y="4159697"/>
            <a:ext cx="821785" cy="14434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56203" y="1350219"/>
            <a:ext cx="1890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CUBIC </a:t>
            </a:r>
            <a:r>
              <a:rPr lang="en-US" b="1" u="sng" dirty="0"/>
              <a:t>EQUATION </a:t>
            </a:r>
            <a:endParaRPr lang="en-US" b="1" u="sng" dirty="0" smtClean="0"/>
          </a:p>
          <a:p>
            <a:r>
              <a:rPr lang="en-US" b="1" u="sng" dirty="0" smtClean="0"/>
              <a:t>FLOWCHART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6286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58937" y="91440"/>
            <a:ext cx="1567543" cy="4963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63440" y="143691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4245428" y="875211"/>
            <a:ext cx="2194560" cy="4702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3440" y="925676"/>
            <a:ext cx="1476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 A, B, 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9211" y="1683321"/>
            <a:ext cx="1402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READ</a:t>
            </a:r>
            <a:r>
              <a:rPr lang="en-US" dirty="0" smtClean="0"/>
              <a:t>  A, B, C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136571" y="1632856"/>
            <a:ext cx="2194560" cy="4702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/>
          <p:cNvSpPr/>
          <p:nvPr/>
        </p:nvSpPr>
        <p:spPr>
          <a:xfrm>
            <a:off x="4615543" y="2390501"/>
            <a:ext cx="1171304" cy="1018905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2246811" y="3091541"/>
            <a:ext cx="1171304" cy="1018905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6670773" y="3100248"/>
            <a:ext cx="1171304" cy="1018905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>
            <a:off x="809891" y="4532811"/>
            <a:ext cx="1998617" cy="862148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4162706" y="4515390"/>
            <a:ext cx="1998617" cy="862148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8168660" y="4524097"/>
            <a:ext cx="1998617" cy="862148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50079" y="6052448"/>
            <a:ext cx="1567543" cy="4963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27579" y="6115976"/>
            <a:ext cx="66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85873" y="3425034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  B &gt;C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93666" y="272756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  A&gt;B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64143" y="341632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IS  A &gt; C </a:t>
            </a:r>
            <a:endParaRPr lang="en-US" dirty="0"/>
          </a:p>
        </p:txBody>
      </p:sp>
      <p:cxnSp>
        <p:nvCxnSpPr>
          <p:cNvPr id="21" name="Elbow Connector 20"/>
          <p:cNvCxnSpPr>
            <a:stCxn id="8" idx="1"/>
            <a:endCxn id="9" idx="0"/>
          </p:cNvCxnSpPr>
          <p:nvPr/>
        </p:nvCxnSpPr>
        <p:spPr>
          <a:xfrm rot="10800000" flipV="1">
            <a:off x="2832463" y="2899953"/>
            <a:ext cx="1783080" cy="1915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8" idx="3"/>
            <a:endCxn id="10" idx="0"/>
          </p:cNvCxnSpPr>
          <p:nvPr/>
        </p:nvCxnSpPr>
        <p:spPr>
          <a:xfrm>
            <a:off x="5786847" y="2899954"/>
            <a:ext cx="1469578" cy="2002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  <a:endCxn id="11" idx="1"/>
          </p:cNvCxnSpPr>
          <p:nvPr/>
        </p:nvCxnSpPr>
        <p:spPr>
          <a:xfrm rot="10800000" flipV="1">
            <a:off x="1809201" y="3600993"/>
            <a:ext cx="437611" cy="931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3"/>
            <a:endCxn id="13" idx="0"/>
          </p:cNvCxnSpPr>
          <p:nvPr/>
        </p:nvCxnSpPr>
        <p:spPr>
          <a:xfrm>
            <a:off x="7842077" y="3609701"/>
            <a:ext cx="1525753" cy="914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0" idx="1"/>
          </p:cNvCxnSpPr>
          <p:nvPr/>
        </p:nvCxnSpPr>
        <p:spPr>
          <a:xfrm>
            <a:off x="3418115" y="3600994"/>
            <a:ext cx="3252658" cy="8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233850" y="3596640"/>
            <a:ext cx="26448" cy="9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3"/>
            <a:endCxn id="14" idx="1"/>
          </p:cNvCxnSpPr>
          <p:nvPr/>
        </p:nvCxnSpPr>
        <p:spPr>
          <a:xfrm rot="16200000" flipH="1">
            <a:off x="2576867" y="4427429"/>
            <a:ext cx="905683" cy="28407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4"/>
            <a:endCxn id="14" idx="3"/>
          </p:cNvCxnSpPr>
          <p:nvPr/>
        </p:nvCxnSpPr>
        <p:spPr>
          <a:xfrm rot="5400000">
            <a:off x="7135598" y="4268270"/>
            <a:ext cx="914397" cy="3150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4"/>
            <a:endCxn id="14" idx="0"/>
          </p:cNvCxnSpPr>
          <p:nvPr/>
        </p:nvCxnSpPr>
        <p:spPr>
          <a:xfrm>
            <a:off x="5162015" y="5377538"/>
            <a:ext cx="71836" cy="67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" idx="2"/>
          </p:cNvCxnSpPr>
          <p:nvPr/>
        </p:nvCxnSpPr>
        <p:spPr>
          <a:xfrm flipH="1">
            <a:off x="5342708" y="587828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342707" y="1341120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197932" y="2124101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49081" y="4550230"/>
            <a:ext cx="198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PRINT </a:t>
            </a:r>
          </a:p>
          <a:p>
            <a:pPr algn="ctr"/>
            <a:r>
              <a:rPr lang="en-US" sz="1400" dirty="0" smtClean="0"/>
              <a:t> “B IS THE LARGEST NUMBER”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4175763" y="4558937"/>
            <a:ext cx="198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PRINT </a:t>
            </a:r>
          </a:p>
          <a:p>
            <a:pPr algn="ctr"/>
            <a:r>
              <a:rPr lang="en-US" sz="1400" dirty="0" smtClean="0"/>
              <a:t> “B IS THE LARGEST NUMBER”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8220904" y="4554581"/>
            <a:ext cx="1983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PRINT </a:t>
            </a:r>
          </a:p>
          <a:p>
            <a:pPr algn="ctr"/>
            <a:r>
              <a:rPr lang="en-US" sz="1400" dirty="0" smtClean="0"/>
              <a:t> “B IS THE LARGEST NUMBER”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5984717" y="2553399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74111" y="3306697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366511" y="3302340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370446" y="252370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861099" y="3316185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675246" y="332488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6502" y="202870"/>
            <a:ext cx="36499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 smtClean="0">
                <a:latin typeface="+mj-lt"/>
              </a:rPr>
              <a:t>FLOWCHART  TO FIND THE LARGEST OF THREE NUMBERS.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985" y="7483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Input a, b,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 Read </a:t>
            </a:r>
            <a:r>
              <a:rPr lang="en-US" b="0" i="0" dirty="0" err="1" smtClean="0">
                <a:effectLst/>
                <a:latin typeface="Source Sans Pro"/>
              </a:rPr>
              <a:t>a,b,c</a:t>
            </a:r>
            <a:r>
              <a:rPr lang="en-US" b="0" i="0" dirty="0" smtClean="0">
                <a:effectLst/>
                <a:latin typeface="Source Sans Pr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X2 ← (-b - d) / (2 × 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Print x1, x2.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  <a:latin typeface="Source Sans Pro"/>
              </a:rPr>
              <a:t>Stop.</a:t>
            </a:r>
            <a:endParaRPr lang="en-US" b="0" i="0" dirty="0"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5581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2573" y="18391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02554" y="11525"/>
            <a:ext cx="762235" cy="365193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4445916" y="1090064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4493815" y="563197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04743" y="1665983"/>
            <a:ext cx="2802834" cy="69857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Stored Data 7"/>
          <p:cNvSpPr/>
          <p:nvPr/>
        </p:nvSpPr>
        <p:spPr>
          <a:xfrm>
            <a:off x="4497085" y="2608763"/>
            <a:ext cx="1338037" cy="435040"/>
          </a:xfrm>
          <a:prstGeom prst="flowChartOnlineStorage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4493620" y="3185919"/>
            <a:ext cx="1423851" cy="74458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6278882" y="3938351"/>
            <a:ext cx="1423851" cy="74458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2708363" y="3947065"/>
            <a:ext cx="1423851" cy="74458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/>
          <p:cNvSpPr/>
          <p:nvPr/>
        </p:nvSpPr>
        <p:spPr>
          <a:xfrm>
            <a:off x="4537166" y="5029054"/>
            <a:ext cx="1423851" cy="74458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1310" y="3865304"/>
            <a:ext cx="2017303" cy="8638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33728" y="3666518"/>
            <a:ext cx="2802834" cy="86383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7332430" y="5964203"/>
            <a:ext cx="1529575" cy="396845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275619" y="6270525"/>
            <a:ext cx="1003263" cy="3688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6232" y="564339"/>
            <a:ext cx="103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36232" y="1120339"/>
            <a:ext cx="1030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31916" y="2674471"/>
            <a:ext cx="960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STORE 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18413" y="1718230"/>
            <a:ext cx="3006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Divide each value by the lowest number “C” that can divide either A or B to give you X and Y respectively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579628" y="3354617"/>
            <a:ext cx="1337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Are X and Y both  1?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346508" y="4049286"/>
            <a:ext cx="135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Is Y a whole number?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2869689" y="4117382"/>
            <a:ext cx="1179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Is </a:t>
            </a:r>
            <a:r>
              <a:rPr lang="en-US" sz="1400" dirty="0" smtClean="0">
                <a:solidFill>
                  <a:prstClr val="black"/>
                </a:solidFill>
              </a:rPr>
              <a:t>X </a:t>
            </a:r>
            <a:r>
              <a:rPr lang="en-US" sz="1400" dirty="0">
                <a:solidFill>
                  <a:prstClr val="black"/>
                </a:solidFill>
              </a:rPr>
              <a:t>a whole number?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66316" y="3803499"/>
            <a:ext cx="3101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Return </a:t>
            </a:r>
            <a:r>
              <a:rPr lang="en-US" sz="1200" dirty="0" err="1" smtClean="0">
                <a:solidFill>
                  <a:prstClr val="black"/>
                </a:solidFill>
              </a:rPr>
              <a:t>thre</a:t>
            </a:r>
            <a:r>
              <a:rPr lang="en-US" sz="1200" dirty="0" smtClean="0">
                <a:solidFill>
                  <a:prstClr val="black"/>
                </a:solidFill>
              </a:rPr>
              <a:t> original value that was to be divided as B and repeat the process with the next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2641" y="3975781"/>
            <a:ext cx="207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Return </a:t>
            </a:r>
            <a:r>
              <a:rPr lang="en-US" sz="1200" dirty="0" err="1" smtClean="0">
                <a:solidFill>
                  <a:prstClr val="black"/>
                </a:solidFill>
              </a:rPr>
              <a:t>thre</a:t>
            </a:r>
            <a:r>
              <a:rPr lang="en-US" sz="1200" dirty="0" smtClean="0">
                <a:solidFill>
                  <a:prstClr val="black"/>
                </a:solidFill>
              </a:rPr>
              <a:t> original value that was to be divided as A and repeat the process with the next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61974" y="5149414"/>
            <a:ext cx="2017303" cy="40870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503305" y="5176763"/>
            <a:ext cx="20759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Multiply all values of 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8972" y="6136986"/>
            <a:ext cx="2017303" cy="60805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8642" y="6098713"/>
            <a:ext cx="1835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Return the new values whether A or B and repeat  the process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2413" y="6267005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72629" y="5982738"/>
            <a:ext cx="155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PRINT RESULT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4817720" y="5139737"/>
            <a:ext cx="959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Are X and Y both  1?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/>
          <p:cNvCxnSpPr>
            <a:stCxn id="4" idx="2"/>
          </p:cNvCxnSpPr>
          <p:nvPr/>
        </p:nvCxnSpPr>
        <p:spPr>
          <a:xfrm>
            <a:off x="5183672" y="376718"/>
            <a:ext cx="36029" cy="1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4"/>
            <a:endCxn id="5" idx="1"/>
          </p:cNvCxnSpPr>
          <p:nvPr/>
        </p:nvCxnSpPr>
        <p:spPr>
          <a:xfrm flipH="1">
            <a:off x="5101899" y="921006"/>
            <a:ext cx="47899" cy="16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97782" y="1453043"/>
            <a:ext cx="26669" cy="2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2"/>
            <a:endCxn id="8" idx="0"/>
          </p:cNvCxnSpPr>
          <p:nvPr/>
        </p:nvCxnSpPr>
        <p:spPr>
          <a:xfrm>
            <a:off x="5121779" y="2364561"/>
            <a:ext cx="44325" cy="2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11" idx="0"/>
          </p:cNvCxnSpPr>
          <p:nvPr/>
        </p:nvCxnSpPr>
        <p:spPr>
          <a:xfrm rot="10800000">
            <a:off x="3420289" y="3947065"/>
            <a:ext cx="1785256" cy="187412"/>
          </a:xfrm>
          <a:prstGeom prst="bentConnector4">
            <a:avLst>
              <a:gd name="adj1" fmla="val 30061"/>
              <a:gd name="adj2" fmla="val 221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0" idx="0"/>
          </p:cNvCxnSpPr>
          <p:nvPr/>
        </p:nvCxnSpPr>
        <p:spPr>
          <a:xfrm flipV="1">
            <a:off x="5201686" y="3938351"/>
            <a:ext cx="1789122" cy="200895"/>
          </a:xfrm>
          <a:prstGeom prst="bentConnector4">
            <a:avLst>
              <a:gd name="adj1" fmla="val 30104"/>
              <a:gd name="adj2" fmla="val 21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1"/>
            <a:endCxn id="27" idx="3"/>
          </p:cNvCxnSpPr>
          <p:nvPr/>
        </p:nvCxnSpPr>
        <p:spPr>
          <a:xfrm rot="10800000" flipV="1">
            <a:off x="2188613" y="4319358"/>
            <a:ext cx="519750" cy="71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0" idx="3"/>
            <a:endCxn id="14" idx="0"/>
          </p:cNvCxnSpPr>
          <p:nvPr/>
        </p:nvCxnSpPr>
        <p:spPr>
          <a:xfrm flipV="1">
            <a:off x="7702733" y="3666518"/>
            <a:ext cx="2532412" cy="644126"/>
          </a:xfrm>
          <a:prstGeom prst="bentConnector4">
            <a:avLst>
              <a:gd name="adj1" fmla="val 22330"/>
              <a:gd name="adj2" fmla="val 1354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2" idx="2"/>
            <a:endCxn id="31" idx="0"/>
          </p:cNvCxnSpPr>
          <p:nvPr/>
        </p:nvCxnSpPr>
        <p:spPr>
          <a:xfrm rot="5400000">
            <a:off x="3705141" y="4554761"/>
            <a:ext cx="325073" cy="2762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2"/>
          </p:cNvCxnSpPr>
          <p:nvPr/>
        </p:nvCxnSpPr>
        <p:spPr>
          <a:xfrm>
            <a:off x="5166104" y="3043803"/>
            <a:ext cx="35582" cy="14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9" idx="3"/>
            <a:endCxn id="28" idx="0"/>
          </p:cNvCxnSpPr>
          <p:nvPr/>
        </p:nvCxnSpPr>
        <p:spPr>
          <a:xfrm>
            <a:off x="5917471" y="3558212"/>
            <a:ext cx="2653155" cy="1591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511739" y="5341118"/>
            <a:ext cx="29552" cy="60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endCxn id="16" idx="3"/>
          </p:cNvCxnSpPr>
          <p:nvPr/>
        </p:nvCxnSpPr>
        <p:spPr>
          <a:xfrm rot="10800000" flipV="1">
            <a:off x="6278882" y="6372904"/>
            <a:ext cx="1811250" cy="82028"/>
          </a:xfrm>
          <a:prstGeom prst="bentConnector3">
            <a:avLst>
              <a:gd name="adj1" fmla="val -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30" idx="1"/>
            <a:endCxn id="20" idx="1"/>
          </p:cNvCxnSpPr>
          <p:nvPr/>
        </p:nvCxnSpPr>
        <p:spPr>
          <a:xfrm rot="10800000" flipH="1">
            <a:off x="1518971" y="2041397"/>
            <a:ext cx="2099441" cy="4399619"/>
          </a:xfrm>
          <a:prstGeom prst="bentConnector3">
            <a:avLst>
              <a:gd name="adj1" fmla="val -67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" idx="2"/>
          </p:cNvCxnSpPr>
          <p:nvPr/>
        </p:nvCxnSpPr>
        <p:spPr>
          <a:xfrm flipH="1">
            <a:off x="5201686" y="3930505"/>
            <a:ext cx="3860" cy="19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" idx="3"/>
            <a:endCxn id="10" idx="1"/>
          </p:cNvCxnSpPr>
          <p:nvPr/>
        </p:nvCxnSpPr>
        <p:spPr>
          <a:xfrm flipV="1">
            <a:off x="4132214" y="4310644"/>
            <a:ext cx="2146668" cy="8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2" idx="0"/>
          </p:cNvCxnSpPr>
          <p:nvPr/>
        </p:nvCxnSpPr>
        <p:spPr>
          <a:xfrm>
            <a:off x="5239361" y="4310644"/>
            <a:ext cx="9731" cy="71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3" idx="0"/>
          </p:cNvCxnSpPr>
          <p:nvPr/>
        </p:nvCxnSpPr>
        <p:spPr>
          <a:xfrm flipH="1" flipV="1">
            <a:off x="1179961" y="2041395"/>
            <a:ext cx="1" cy="18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313141" y="3984183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218920" y="3813759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90904" y="5615882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7703173" y="4003918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693653" y="3826794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498839" y="3287208"/>
            <a:ext cx="58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4861281" y="4476531"/>
            <a:ext cx="58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6859" y="5084430"/>
            <a:ext cx="58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12" idx="3"/>
            <a:endCxn id="28" idx="1"/>
          </p:cNvCxnSpPr>
          <p:nvPr/>
        </p:nvCxnSpPr>
        <p:spPr>
          <a:xfrm flipV="1">
            <a:off x="5961017" y="5353765"/>
            <a:ext cx="1600957" cy="4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50718" y="376718"/>
            <a:ext cx="15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4I</a:t>
            </a:r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0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4542168" y="1138190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4590067" y="611323"/>
            <a:ext cx="1311965" cy="357809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tored Data 3"/>
          <p:cNvSpPr/>
          <p:nvPr/>
        </p:nvSpPr>
        <p:spPr>
          <a:xfrm>
            <a:off x="1869996" y="3770497"/>
            <a:ext cx="1338037" cy="435040"/>
          </a:xfrm>
          <a:prstGeom prst="flowChartOnlineStorage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1859594" y="4700828"/>
            <a:ext cx="1423851" cy="74458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ecision 5"/>
          <p:cNvSpPr/>
          <p:nvPr/>
        </p:nvSpPr>
        <p:spPr>
          <a:xfrm>
            <a:off x="4215146" y="1695335"/>
            <a:ext cx="2014385" cy="1090671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32484" y="612465"/>
            <a:ext cx="103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INSERT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32484" y="1168465"/>
            <a:ext cx="1030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17119" y="3788077"/>
            <a:ext cx="960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STORE 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82048" y="4869302"/>
            <a:ext cx="1225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Are D and E =  1?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513885" y="1859380"/>
            <a:ext cx="1477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/>
                </a:solidFill>
              </a:rPr>
              <a:t>Can any value go into both values without any remainder 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15756" y="440886"/>
            <a:ext cx="36029" cy="1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6071" y="966602"/>
            <a:ext cx="12059" cy="17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94034" y="1501169"/>
            <a:ext cx="7652" cy="17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62927" y="4244456"/>
            <a:ext cx="14588" cy="40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10467" y="4700828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22969" y="5429222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19942" y="1875163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275619" y="6270525"/>
            <a:ext cx="1003263" cy="3688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72413" y="6267005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818422" y="38172"/>
            <a:ext cx="1003263" cy="368814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15216" y="34652"/>
            <a:ext cx="77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7" name="Elbow Connector 46"/>
          <p:cNvCxnSpPr>
            <a:stCxn id="6" idx="1"/>
            <a:endCxn id="48" idx="0"/>
          </p:cNvCxnSpPr>
          <p:nvPr/>
        </p:nvCxnSpPr>
        <p:spPr>
          <a:xfrm rot="10800000" flipV="1">
            <a:off x="2563130" y="2240671"/>
            <a:ext cx="1652017" cy="367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05970" y="2608523"/>
            <a:ext cx="1714318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539015" y="3281710"/>
            <a:ext cx="3192" cy="5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6578221" y="4880720"/>
            <a:ext cx="2402006" cy="566350"/>
          </a:xfrm>
          <a:prstGeom prst="flowChartInputOutpu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794528" y="3488532"/>
            <a:ext cx="1969392" cy="67311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28378" y="2596460"/>
            <a:ext cx="1698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Divide A and B by their lowest  common factor “C” to give D and E </a:t>
            </a:r>
            <a:endParaRPr lang="en-US" sz="1200" dirty="0"/>
          </a:p>
        </p:txBody>
      </p:sp>
      <p:cxnSp>
        <p:nvCxnSpPr>
          <p:cNvPr id="63" name="Straight Arrow Connector 62"/>
          <p:cNvCxnSpPr>
            <a:stCxn id="5" idx="2"/>
          </p:cNvCxnSpPr>
          <p:nvPr/>
        </p:nvCxnSpPr>
        <p:spPr>
          <a:xfrm>
            <a:off x="2571520" y="5445414"/>
            <a:ext cx="5995" cy="35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596994" y="5803820"/>
            <a:ext cx="1922948" cy="46318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6" idx="3"/>
            <a:endCxn id="53" idx="0"/>
          </p:cNvCxnSpPr>
          <p:nvPr/>
        </p:nvCxnSpPr>
        <p:spPr>
          <a:xfrm>
            <a:off x="6229531" y="2240671"/>
            <a:ext cx="1549693" cy="1247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" idx="3"/>
            <a:endCxn id="53" idx="1"/>
          </p:cNvCxnSpPr>
          <p:nvPr/>
        </p:nvCxnSpPr>
        <p:spPr>
          <a:xfrm flipV="1">
            <a:off x="3283445" y="3825089"/>
            <a:ext cx="3511083" cy="1248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462166" y="1863852"/>
            <a:ext cx="5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53" idx="2"/>
            <a:endCxn id="52" idx="1"/>
          </p:cNvCxnSpPr>
          <p:nvPr/>
        </p:nvCxnSpPr>
        <p:spPr>
          <a:xfrm>
            <a:off x="7779224" y="4161646"/>
            <a:ext cx="0" cy="719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2" idx="4"/>
            <a:endCxn id="32" idx="3"/>
          </p:cNvCxnSpPr>
          <p:nvPr/>
        </p:nvCxnSpPr>
        <p:spPr>
          <a:xfrm rot="5400000">
            <a:off x="6525122" y="5200830"/>
            <a:ext cx="1007862" cy="1500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979" y="5835667"/>
            <a:ext cx="1960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prstClr val="black"/>
                </a:solidFill>
              </a:rPr>
              <a:t>Return D and E as  </a:t>
            </a:r>
            <a:r>
              <a:rPr lang="en-US" sz="1200" dirty="0">
                <a:solidFill>
                  <a:prstClr val="black"/>
                </a:solidFill>
              </a:rPr>
              <a:t>A and B </a:t>
            </a:r>
            <a:r>
              <a:rPr lang="en-US" sz="1200" dirty="0" smtClean="0">
                <a:solidFill>
                  <a:prstClr val="black"/>
                </a:solidFill>
              </a:rPr>
              <a:t>repeat the process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905766" y="3488532"/>
            <a:ext cx="185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Multiply all values of 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23953" y="4880720"/>
            <a:ext cx="14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result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3899" y="300251"/>
            <a:ext cx="170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5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04931" y="76100"/>
            <a:ext cx="1567543" cy="4963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1817" y="130629"/>
            <a:ext cx="124097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 flipH="1">
            <a:off x="5288702" y="572488"/>
            <a:ext cx="1" cy="2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lowchart: Data 4"/>
          <p:cNvSpPr/>
          <p:nvPr/>
        </p:nvSpPr>
        <p:spPr>
          <a:xfrm>
            <a:off x="4245428" y="875211"/>
            <a:ext cx="2194560" cy="4702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58937" y="96665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 A, B, C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342708" y="1335982"/>
            <a:ext cx="1" cy="2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45428" y="1619794"/>
                <a:ext cx="2076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8" y="1619794"/>
                <a:ext cx="207699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10743" y="1588143"/>
            <a:ext cx="2103120" cy="5617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2086" y="249935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X1= (-B + D)/2*A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2086" y="2453443"/>
            <a:ext cx="2103120" cy="5617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4618697" y="5276476"/>
            <a:ext cx="2194560" cy="470262"/>
          </a:xfrm>
          <a:prstGeom prst="flowChartInputOut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1849" y="532694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PRINT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906080" y="6080848"/>
            <a:ext cx="1567543" cy="4963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675033" y="4993455"/>
            <a:ext cx="1" cy="2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0"/>
          </p:cNvCxnSpPr>
          <p:nvPr/>
        </p:nvCxnSpPr>
        <p:spPr>
          <a:xfrm flipH="1">
            <a:off x="5689852" y="5754288"/>
            <a:ext cx="1" cy="32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37536" y="6156038"/>
            <a:ext cx="66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25" name="Elbow Connector 24"/>
          <p:cNvCxnSpPr>
            <a:stCxn id="10" idx="1"/>
            <a:endCxn id="13" idx="0"/>
          </p:cNvCxnSpPr>
          <p:nvPr/>
        </p:nvCxnSpPr>
        <p:spPr>
          <a:xfrm rot="10800000" flipV="1">
            <a:off x="1853647" y="1868993"/>
            <a:ext cx="2457097" cy="584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4408227" y="3957979"/>
            <a:ext cx="2565779" cy="1035476"/>
          </a:xfrm>
          <a:prstGeom prst="flowChartDecision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1"/>
            <a:endCxn id="13" idx="2"/>
          </p:cNvCxnSpPr>
          <p:nvPr/>
        </p:nvCxnSpPr>
        <p:spPr>
          <a:xfrm rot="10800000">
            <a:off x="1853647" y="3015145"/>
            <a:ext cx="2554581" cy="1460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181748" y="2757650"/>
            <a:ext cx="2100585" cy="1200329"/>
          </a:xfrm>
          <a:prstGeom prst="flowChartDocument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tored Data 29"/>
          <p:cNvSpPr/>
          <p:nvPr/>
        </p:nvSpPr>
        <p:spPr>
          <a:xfrm>
            <a:off x="4931849" y="2499356"/>
            <a:ext cx="1541774" cy="515789"/>
          </a:xfrm>
          <a:prstGeom prst="flowChartOnlineStorage">
            <a:avLst/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52222" y="2567469"/>
            <a:ext cx="10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 F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89282" y="2757650"/>
            <a:ext cx="1993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Storing each consecutive value of F as F1, F2, F3 …..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495108" y="2184419"/>
            <a:ext cx="1" cy="2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0" idx="2"/>
            <a:endCxn id="29" idx="1"/>
          </p:cNvCxnSpPr>
          <p:nvPr/>
        </p:nvCxnSpPr>
        <p:spPr>
          <a:xfrm rot="16200000" flipH="1">
            <a:off x="6270907" y="2446974"/>
            <a:ext cx="342670" cy="1479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31849" y="4271749"/>
            <a:ext cx="150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Was X – 1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527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Bodoni MT</vt:lpstr>
      <vt:lpstr>Calibri</vt:lpstr>
      <vt:lpstr>Calibri Light</vt:lpstr>
      <vt:lpstr>Cambria Math</vt:lpstr>
      <vt:lpstr>Source Sans Pro</vt:lpstr>
      <vt:lpstr>Office Theme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Jaiyeola Ogunkanmi</dc:creator>
  <cp:lastModifiedBy>Jaiyeola Ogunkanmi</cp:lastModifiedBy>
  <cp:revision>33</cp:revision>
  <dcterms:created xsi:type="dcterms:W3CDTF">2021-04-24T19:42:56Z</dcterms:created>
  <dcterms:modified xsi:type="dcterms:W3CDTF">2021-04-27T08:46:03Z</dcterms:modified>
</cp:coreProperties>
</file>