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91C"/>
    <a:srgbClr val="F5CFA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D14C-06D4-46CE-987C-0A2F0BC06E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7996D-0E94-44E1-83CE-E5421AD4F828}">
      <dgm:prSet phldrT="[Text]"/>
      <dgm:spPr/>
      <dgm:t>
        <a:bodyPr/>
        <a:lstStyle/>
        <a:p>
          <a:r>
            <a:rPr lang="en-US" dirty="0" smtClean="0"/>
            <a:t>Create a </a:t>
          </a:r>
          <a:r>
            <a:rPr lang="en-US" dirty="0" err="1" smtClean="0"/>
            <a:t>Jupyter</a:t>
          </a:r>
          <a:r>
            <a:rPr lang="en-US" dirty="0" smtClean="0"/>
            <a:t> Notebook titled “</a:t>
          </a:r>
          <a:r>
            <a:rPr lang="en-US" dirty="0" smtClean="0">
              <a:solidFill>
                <a:srgbClr val="FFFF00"/>
              </a:solidFill>
            </a:rPr>
            <a:t>lab-exercise-</a:t>
          </a:r>
          <a:r>
            <a:rPr lang="en-US" dirty="0" err="1" smtClean="0">
              <a:solidFill>
                <a:srgbClr val="FFFF00"/>
              </a:solidFill>
            </a:rPr>
            <a:t>I.ipynb</a:t>
          </a:r>
          <a:r>
            <a:rPr lang="en-US" dirty="0" smtClean="0"/>
            <a:t>”</a:t>
          </a:r>
          <a:endParaRPr lang="en-US" dirty="0"/>
        </a:p>
      </dgm:t>
    </dgm:pt>
    <dgm:pt modelId="{4752968E-04AD-4C02-835B-7CE0FD04FD43}" type="parTrans" cxnId="{6DD26D12-4CE7-404A-8C35-47D287A70794}">
      <dgm:prSet/>
      <dgm:spPr/>
      <dgm:t>
        <a:bodyPr/>
        <a:lstStyle/>
        <a:p>
          <a:endParaRPr lang="en-US"/>
        </a:p>
      </dgm:t>
    </dgm:pt>
    <dgm:pt modelId="{A4F3D43A-F49A-465B-8C0C-3686171EBD51}" type="sibTrans" cxnId="{6DD26D12-4CE7-404A-8C35-47D287A70794}">
      <dgm:prSet/>
      <dgm:spPr/>
      <dgm:t>
        <a:bodyPr/>
        <a:lstStyle/>
        <a:p>
          <a:endParaRPr lang="en-US"/>
        </a:p>
      </dgm:t>
    </dgm:pt>
    <dgm:pt modelId="{EF4F640C-911A-44E5-ACFE-79FB072714F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Use Markdown to: </a:t>
          </a:r>
          <a:endParaRPr lang="en-US" dirty="0"/>
        </a:p>
      </dgm:t>
    </dgm:pt>
    <dgm:pt modelId="{4DD82E00-72E0-4984-AF7E-F75E41D0B0E5}" type="parTrans" cxnId="{F9695B56-45D2-474F-97F4-6FC4C094782C}">
      <dgm:prSet/>
      <dgm:spPr/>
      <dgm:t>
        <a:bodyPr/>
        <a:lstStyle/>
        <a:p>
          <a:endParaRPr lang="en-US"/>
        </a:p>
      </dgm:t>
    </dgm:pt>
    <dgm:pt modelId="{12D5A840-2B8B-4D63-A8A9-5CF0833C953D}" type="sibTrans" cxnId="{F9695B56-45D2-474F-97F4-6FC4C094782C}">
      <dgm:prSet/>
      <dgm:spPr/>
      <dgm:t>
        <a:bodyPr/>
        <a:lstStyle/>
        <a:p>
          <a:endParaRPr lang="en-US"/>
        </a:p>
      </dgm:t>
    </dgm:pt>
    <dgm:pt modelId="{99131717-5169-42BD-AC8F-36CF4E18E45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Write the code in a cell block</a:t>
          </a:r>
          <a:endParaRPr lang="en-US" dirty="0"/>
        </a:p>
      </dgm:t>
    </dgm:pt>
    <dgm:pt modelId="{B2AFAA62-7B47-47FC-A923-FF87C2B0CEFF}" type="parTrans" cxnId="{5664A7B9-DF3A-4DEF-A1AA-191E428DA152}">
      <dgm:prSet/>
      <dgm:spPr/>
      <dgm:t>
        <a:bodyPr/>
        <a:lstStyle/>
        <a:p>
          <a:endParaRPr lang="en-US"/>
        </a:p>
      </dgm:t>
    </dgm:pt>
    <dgm:pt modelId="{897B00AE-9E3F-4769-B9EB-494129D43E0B}" type="sibTrans" cxnId="{5664A7B9-DF3A-4DEF-A1AA-191E428DA152}">
      <dgm:prSet/>
      <dgm:spPr/>
      <dgm:t>
        <a:bodyPr/>
        <a:lstStyle/>
        <a:p>
          <a:endParaRPr lang="en-US"/>
        </a:p>
      </dgm:t>
    </dgm:pt>
    <dgm:pt modelId="{111E465A-A877-4DE8-B12A-BB098ACD6B9B}">
      <dgm:prSet/>
      <dgm:spPr/>
      <dgm:t>
        <a:bodyPr/>
        <a:lstStyle/>
        <a:p>
          <a:r>
            <a:rPr lang="en-US" smtClean="0"/>
            <a:t>present yourself: Name, Mat. No and Email</a:t>
          </a:r>
          <a:endParaRPr lang="en-US"/>
        </a:p>
      </dgm:t>
    </dgm:pt>
    <dgm:pt modelId="{D2F61FCF-9DCA-492E-B454-5309BD5FB9D3}" type="parTrans" cxnId="{BACD5B66-3593-4F93-BF60-8C1E34B1AF4C}">
      <dgm:prSet/>
      <dgm:spPr/>
      <dgm:t>
        <a:bodyPr/>
        <a:lstStyle/>
        <a:p>
          <a:endParaRPr lang="en-US"/>
        </a:p>
      </dgm:t>
    </dgm:pt>
    <dgm:pt modelId="{9BB7CA9D-8B31-4570-81B0-85533AFBAB97}" type="sibTrans" cxnId="{BACD5B66-3593-4F93-BF60-8C1E34B1AF4C}">
      <dgm:prSet/>
      <dgm:spPr/>
      <dgm:t>
        <a:bodyPr/>
        <a:lstStyle/>
        <a:p>
          <a:endParaRPr lang="en-US"/>
        </a:p>
      </dgm:t>
    </dgm:pt>
    <dgm:pt modelId="{E07B49B7-CABD-4A04-BFD8-5BDF49C90B03}">
      <dgm:prSet/>
      <dgm:spPr/>
      <dgm:t>
        <a:bodyPr/>
        <a:lstStyle/>
        <a:p>
          <a:r>
            <a:rPr lang="en-US" smtClean="0"/>
            <a:t>create exercise description</a:t>
          </a:r>
          <a:endParaRPr lang="en-US" dirty="0" smtClean="0"/>
        </a:p>
      </dgm:t>
    </dgm:pt>
    <dgm:pt modelId="{913D41A8-15E0-4BD0-8DE2-9692123AD196}" type="parTrans" cxnId="{9DC5BBE8-FB5C-4BCD-9F23-401D97CD84F8}">
      <dgm:prSet/>
      <dgm:spPr/>
      <dgm:t>
        <a:bodyPr/>
        <a:lstStyle/>
        <a:p>
          <a:endParaRPr lang="en-US"/>
        </a:p>
      </dgm:t>
    </dgm:pt>
    <dgm:pt modelId="{51C0D278-529B-473A-BCF4-61F552ACBEA8}" type="sibTrans" cxnId="{9DC5BBE8-FB5C-4BCD-9F23-401D97CD84F8}">
      <dgm:prSet/>
      <dgm:spPr/>
      <dgm:t>
        <a:bodyPr/>
        <a:lstStyle/>
        <a:p>
          <a:endParaRPr lang="en-US"/>
        </a:p>
      </dgm:t>
    </dgm:pt>
    <dgm:pt modelId="{60937CC4-97AD-4779-967C-DACB5C39EBC7}">
      <dgm:prSet/>
      <dgm:spPr/>
      <dgm:t>
        <a:bodyPr/>
        <a:lstStyle/>
        <a:p>
          <a:r>
            <a:rPr lang="en-US" smtClean="0"/>
            <a:t>Include pictorial representation</a:t>
          </a:r>
          <a:endParaRPr lang="en-US" dirty="0" smtClean="0"/>
        </a:p>
      </dgm:t>
    </dgm:pt>
    <dgm:pt modelId="{50DDC2C8-87EA-494A-A087-F092BEA49C71}" type="parTrans" cxnId="{3F25AED5-3944-4F4B-A90F-98F47BCEA005}">
      <dgm:prSet/>
      <dgm:spPr/>
      <dgm:t>
        <a:bodyPr/>
        <a:lstStyle/>
        <a:p>
          <a:endParaRPr lang="en-US"/>
        </a:p>
      </dgm:t>
    </dgm:pt>
    <dgm:pt modelId="{ECB9D577-0EAC-4560-8533-DB858F20D9B7}" type="sibTrans" cxnId="{3F25AED5-3944-4F4B-A90F-98F47BCEA005}">
      <dgm:prSet/>
      <dgm:spPr/>
      <dgm:t>
        <a:bodyPr/>
        <a:lstStyle/>
        <a:p>
          <a:endParaRPr lang="en-US"/>
        </a:p>
      </dgm:t>
    </dgm:pt>
    <dgm:pt modelId="{E64C92E0-F072-4221-AE99-43E6578416F1}">
      <dgm:prSet phldrT="[Text]"/>
      <dgm:spPr/>
      <dgm:t>
        <a:bodyPr/>
        <a:lstStyle/>
        <a:p>
          <a:r>
            <a:rPr lang="en-US" dirty="0" smtClean="0"/>
            <a:t>Display output</a:t>
          </a:r>
          <a:endParaRPr lang="en-US" dirty="0"/>
        </a:p>
      </dgm:t>
    </dgm:pt>
    <dgm:pt modelId="{3C645CCA-E14C-4467-9EA9-39ADD7EDB3F1}" type="parTrans" cxnId="{F9189EBA-E50D-4426-BBDE-3B5AE531328F}">
      <dgm:prSet/>
      <dgm:spPr/>
      <dgm:t>
        <a:bodyPr/>
        <a:lstStyle/>
        <a:p>
          <a:endParaRPr lang="en-US"/>
        </a:p>
      </dgm:t>
    </dgm:pt>
    <dgm:pt modelId="{385811E9-AD76-453E-A60B-943AF7EA9CDC}" type="sibTrans" cxnId="{F9189EBA-E50D-4426-BBDE-3B5AE531328F}">
      <dgm:prSet/>
      <dgm:spPr/>
      <dgm:t>
        <a:bodyPr/>
        <a:lstStyle/>
        <a:p>
          <a:endParaRPr lang="en-US"/>
        </a:p>
      </dgm:t>
    </dgm:pt>
    <dgm:pt modelId="{93B9F54C-A361-4701-A0E3-EE47513A7A16}">
      <dgm:prSet phldrT="[Text]"/>
      <dgm:spPr>
        <a:solidFill>
          <a:srgbClr val="7030A0"/>
        </a:solidFill>
      </dgm:spPr>
      <dgm:t>
        <a:bodyPr/>
        <a:lstStyle/>
        <a:p>
          <a:r>
            <a:rPr lang="en-US" smtClean="0"/>
            <a:t>Commit to your GitHub Repository</a:t>
          </a:r>
          <a:endParaRPr lang="en-US" dirty="0"/>
        </a:p>
      </dgm:t>
    </dgm:pt>
    <dgm:pt modelId="{776A5A58-57C8-49DB-B7C1-5D757221E79A}" type="parTrans" cxnId="{F15C86AD-D060-4DE5-A145-5E6F305B0807}">
      <dgm:prSet/>
      <dgm:spPr/>
      <dgm:t>
        <a:bodyPr/>
        <a:lstStyle/>
        <a:p>
          <a:endParaRPr lang="en-US"/>
        </a:p>
      </dgm:t>
    </dgm:pt>
    <dgm:pt modelId="{9390224C-809D-44F4-A649-CEB1338735E6}" type="sibTrans" cxnId="{F15C86AD-D060-4DE5-A145-5E6F305B0807}">
      <dgm:prSet/>
      <dgm:spPr/>
      <dgm:t>
        <a:bodyPr/>
        <a:lstStyle/>
        <a:p>
          <a:endParaRPr lang="en-US"/>
        </a:p>
      </dgm:t>
    </dgm:pt>
    <dgm:pt modelId="{CC38DE83-E097-48D0-9CA7-C0997BD771EA}" type="pres">
      <dgm:prSet presAssocID="{DBC1D14C-06D4-46CE-987C-0A2F0BC06E67}" presName="linear" presStyleCnt="0">
        <dgm:presLayoutVars>
          <dgm:dir/>
          <dgm:animLvl val="lvl"/>
          <dgm:resizeHandles val="exact"/>
        </dgm:presLayoutVars>
      </dgm:prSet>
      <dgm:spPr/>
    </dgm:pt>
    <dgm:pt modelId="{C3C5C7FC-19DD-496A-A46B-068933750BD9}" type="pres">
      <dgm:prSet presAssocID="{8D57996D-0E94-44E1-83CE-E5421AD4F828}" presName="parentLin" presStyleCnt="0"/>
      <dgm:spPr/>
    </dgm:pt>
    <dgm:pt modelId="{9AC0A5C6-103B-4BD7-BF03-182EC58F424B}" type="pres">
      <dgm:prSet presAssocID="{8D57996D-0E94-44E1-83CE-E5421AD4F828}" presName="parentLeftMargin" presStyleLbl="node1" presStyleIdx="0" presStyleCnt="4"/>
      <dgm:spPr/>
    </dgm:pt>
    <dgm:pt modelId="{846B52A4-22F4-4119-AA51-BA1C4EE0F1CB}" type="pres">
      <dgm:prSet presAssocID="{8D57996D-0E94-44E1-83CE-E5421AD4F828}" presName="parentText" presStyleLbl="node1" presStyleIdx="0" presStyleCnt="4" custScaleX="1327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8AFBD-FC60-4236-B6BB-332D013F5D3D}" type="pres">
      <dgm:prSet presAssocID="{8D57996D-0E94-44E1-83CE-E5421AD4F828}" presName="negativeSpace" presStyleCnt="0"/>
      <dgm:spPr/>
    </dgm:pt>
    <dgm:pt modelId="{924B62EC-DD92-4BBF-A3AC-561F052E5E64}" type="pres">
      <dgm:prSet presAssocID="{8D57996D-0E94-44E1-83CE-E5421AD4F828}" presName="childText" presStyleLbl="conFgAcc1" presStyleIdx="0" presStyleCnt="4">
        <dgm:presLayoutVars>
          <dgm:bulletEnabled val="1"/>
        </dgm:presLayoutVars>
      </dgm:prSet>
      <dgm:spPr/>
    </dgm:pt>
    <dgm:pt modelId="{E2A611D6-27FC-48AF-A36A-BFD7DF94D1D4}" type="pres">
      <dgm:prSet presAssocID="{A4F3D43A-F49A-465B-8C0C-3686171EBD51}" presName="spaceBetweenRectangles" presStyleCnt="0"/>
      <dgm:spPr/>
    </dgm:pt>
    <dgm:pt modelId="{9560636C-48EA-46A7-96B6-237366457E4F}" type="pres">
      <dgm:prSet presAssocID="{EF4F640C-911A-44E5-ACFE-79FB072714F4}" presName="parentLin" presStyleCnt="0"/>
      <dgm:spPr/>
    </dgm:pt>
    <dgm:pt modelId="{EB93F477-1B68-4407-8E7C-461C5FAA067C}" type="pres">
      <dgm:prSet presAssocID="{EF4F640C-911A-44E5-ACFE-79FB072714F4}" presName="parentLeftMargin" presStyleLbl="node1" presStyleIdx="0" presStyleCnt="4"/>
      <dgm:spPr/>
    </dgm:pt>
    <dgm:pt modelId="{2247EFA7-118E-47F6-81D0-552E97BB7E84}" type="pres">
      <dgm:prSet presAssocID="{EF4F640C-911A-44E5-ACFE-79FB07271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08DD-3612-4F08-B47A-D7FB668CEAD3}" type="pres">
      <dgm:prSet presAssocID="{EF4F640C-911A-44E5-ACFE-79FB072714F4}" presName="negativeSpace" presStyleCnt="0"/>
      <dgm:spPr/>
    </dgm:pt>
    <dgm:pt modelId="{F42DC6F9-015A-41CF-9C18-79039AD1F474}" type="pres">
      <dgm:prSet presAssocID="{EF4F640C-911A-44E5-ACFE-79FB072714F4}" presName="childText" presStyleLbl="conFgAcc1" presStyleIdx="1" presStyleCnt="4">
        <dgm:presLayoutVars>
          <dgm:bulletEnabled val="1"/>
        </dgm:presLayoutVars>
      </dgm:prSet>
      <dgm:spPr/>
    </dgm:pt>
    <dgm:pt modelId="{1907DCBD-6040-4B35-B98D-593B4FCBA9CB}" type="pres">
      <dgm:prSet presAssocID="{12D5A840-2B8B-4D63-A8A9-5CF0833C953D}" presName="spaceBetweenRectangles" presStyleCnt="0"/>
      <dgm:spPr/>
    </dgm:pt>
    <dgm:pt modelId="{B59BF4E6-5250-494D-8F3B-0BC54C3E6653}" type="pres">
      <dgm:prSet presAssocID="{99131717-5169-42BD-AC8F-36CF4E18E453}" presName="parentLin" presStyleCnt="0"/>
      <dgm:spPr/>
    </dgm:pt>
    <dgm:pt modelId="{98312104-4FEA-4A7C-84BF-3DF83F0FDB8B}" type="pres">
      <dgm:prSet presAssocID="{99131717-5169-42BD-AC8F-36CF4E18E453}" presName="parentLeftMargin" presStyleLbl="node1" presStyleIdx="1" presStyleCnt="4"/>
      <dgm:spPr/>
    </dgm:pt>
    <dgm:pt modelId="{E378B85A-D497-47E2-85FF-28328BA06721}" type="pres">
      <dgm:prSet presAssocID="{99131717-5169-42BD-AC8F-36CF4E18E4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1E2B-9D30-4832-99B2-930C4A6047F7}" type="pres">
      <dgm:prSet presAssocID="{99131717-5169-42BD-AC8F-36CF4E18E453}" presName="negativeSpace" presStyleCnt="0"/>
      <dgm:spPr/>
    </dgm:pt>
    <dgm:pt modelId="{E5F0E383-6FA3-4E21-8D24-C957EA57BF16}" type="pres">
      <dgm:prSet presAssocID="{99131717-5169-42BD-AC8F-36CF4E18E45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688DF-F7AC-439D-8C66-262B60476A85}" type="pres">
      <dgm:prSet presAssocID="{897B00AE-9E3F-4769-B9EB-494129D43E0B}" presName="spaceBetweenRectangles" presStyleCnt="0"/>
      <dgm:spPr/>
    </dgm:pt>
    <dgm:pt modelId="{BB64D30D-7EAD-46F1-9E85-BDA8CFB0DE51}" type="pres">
      <dgm:prSet presAssocID="{93B9F54C-A361-4701-A0E3-EE47513A7A16}" presName="parentLin" presStyleCnt="0"/>
      <dgm:spPr/>
    </dgm:pt>
    <dgm:pt modelId="{66AC3BF6-5C96-46E7-B35E-5531409AB67B}" type="pres">
      <dgm:prSet presAssocID="{93B9F54C-A361-4701-A0E3-EE47513A7A16}" presName="parentLeftMargin" presStyleLbl="node1" presStyleIdx="2" presStyleCnt="4"/>
      <dgm:spPr/>
    </dgm:pt>
    <dgm:pt modelId="{0F5FF4FC-C893-490E-B4C6-C0E7A1DFD935}" type="pres">
      <dgm:prSet presAssocID="{93B9F54C-A361-4701-A0E3-EE47513A7A1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451-55C9-4B63-B29E-DCB45A210A8D}" type="pres">
      <dgm:prSet presAssocID="{93B9F54C-A361-4701-A0E3-EE47513A7A16}" presName="negativeSpace" presStyleCnt="0"/>
      <dgm:spPr/>
    </dgm:pt>
    <dgm:pt modelId="{B1E861DF-FA80-45FA-B0C9-2F2361717D0F}" type="pres">
      <dgm:prSet presAssocID="{93B9F54C-A361-4701-A0E3-EE47513A7A1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902969A-B7E0-4291-93E2-A589CF06F731}" type="presOf" srcId="{E64C92E0-F072-4221-AE99-43E6578416F1}" destId="{E5F0E383-6FA3-4E21-8D24-C957EA57BF16}" srcOrd="0" destOrd="0" presId="urn:microsoft.com/office/officeart/2005/8/layout/list1"/>
    <dgm:cxn modelId="{DCE1A3DE-F83A-4B6C-846C-96E79233F4C6}" type="presOf" srcId="{111E465A-A877-4DE8-B12A-BB098ACD6B9B}" destId="{F42DC6F9-015A-41CF-9C18-79039AD1F474}" srcOrd="0" destOrd="0" presId="urn:microsoft.com/office/officeart/2005/8/layout/list1"/>
    <dgm:cxn modelId="{9DC5BBE8-FB5C-4BCD-9F23-401D97CD84F8}" srcId="{EF4F640C-911A-44E5-ACFE-79FB072714F4}" destId="{E07B49B7-CABD-4A04-BFD8-5BDF49C90B03}" srcOrd="1" destOrd="0" parTransId="{913D41A8-15E0-4BD0-8DE2-9692123AD196}" sibTransId="{51C0D278-529B-473A-BCF4-61F552ACBEA8}"/>
    <dgm:cxn modelId="{4A53E712-91FB-4F45-94C2-05FC350AECD5}" type="presOf" srcId="{EF4F640C-911A-44E5-ACFE-79FB072714F4}" destId="{2247EFA7-118E-47F6-81D0-552E97BB7E84}" srcOrd="1" destOrd="0" presId="urn:microsoft.com/office/officeart/2005/8/layout/list1"/>
    <dgm:cxn modelId="{B458C7CA-18F1-4E9F-AF90-FD050FD565E6}" type="presOf" srcId="{99131717-5169-42BD-AC8F-36CF4E18E453}" destId="{E378B85A-D497-47E2-85FF-28328BA06721}" srcOrd="1" destOrd="0" presId="urn:microsoft.com/office/officeart/2005/8/layout/list1"/>
    <dgm:cxn modelId="{BACD5B66-3593-4F93-BF60-8C1E34B1AF4C}" srcId="{EF4F640C-911A-44E5-ACFE-79FB072714F4}" destId="{111E465A-A877-4DE8-B12A-BB098ACD6B9B}" srcOrd="0" destOrd="0" parTransId="{D2F61FCF-9DCA-492E-B454-5309BD5FB9D3}" sibTransId="{9BB7CA9D-8B31-4570-81B0-85533AFBAB97}"/>
    <dgm:cxn modelId="{F9695B56-45D2-474F-97F4-6FC4C094782C}" srcId="{DBC1D14C-06D4-46CE-987C-0A2F0BC06E67}" destId="{EF4F640C-911A-44E5-ACFE-79FB072714F4}" srcOrd="1" destOrd="0" parTransId="{4DD82E00-72E0-4984-AF7E-F75E41D0B0E5}" sibTransId="{12D5A840-2B8B-4D63-A8A9-5CF0833C953D}"/>
    <dgm:cxn modelId="{6DD26D12-4CE7-404A-8C35-47D287A70794}" srcId="{DBC1D14C-06D4-46CE-987C-0A2F0BC06E67}" destId="{8D57996D-0E94-44E1-83CE-E5421AD4F828}" srcOrd="0" destOrd="0" parTransId="{4752968E-04AD-4C02-835B-7CE0FD04FD43}" sibTransId="{A4F3D43A-F49A-465B-8C0C-3686171EBD51}"/>
    <dgm:cxn modelId="{5664A7B9-DF3A-4DEF-A1AA-191E428DA152}" srcId="{DBC1D14C-06D4-46CE-987C-0A2F0BC06E67}" destId="{99131717-5169-42BD-AC8F-36CF4E18E453}" srcOrd="2" destOrd="0" parTransId="{B2AFAA62-7B47-47FC-A923-FF87C2B0CEFF}" sibTransId="{897B00AE-9E3F-4769-B9EB-494129D43E0B}"/>
    <dgm:cxn modelId="{F58687C0-F1F3-4B97-89D7-CC885906F87F}" type="presOf" srcId="{E07B49B7-CABD-4A04-BFD8-5BDF49C90B03}" destId="{F42DC6F9-015A-41CF-9C18-79039AD1F474}" srcOrd="0" destOrd="1" presId="urn:microsoft.com/office/officeart/2005/8/layout/list1"/>
    <dgm:cxn modelId="{247FDD75-3F25-42B5-8A72-1B65B8A8BF18}" type="presOf" srcId="{EF4F640C-911A-44E5-ACFE-79FB072714F4}" destId="{EB93F477-1B68-4407-8E7C-461C5FAA067C}" srcOrd="0" destOrd="0" presId="urn:microsoft.com/office/officeart/2005/8/layout/list1"/>
    <dgm:cxn modelId="{F15C86AD-D060-4DE5-A145-5E6F305B0807}" srcId="{DBC1D14C-06D4-46CE-987C-0A2F0BC06E67}" destId="{93B9F54C-A361-4701-A0E3-EE47513A7A16}" srcOrd="3" destOrd="0" parTransId="{776A5A58-57C8-49DB-B7C1-5D757221E79A}" sibTransId="{9390224C-809D-44F4-A649-CEB1338735E6}"/>
    <dgm:cxn modelId="{6E59DF32-5CF6-422C-B790-D21774FDBCBF}" type="presOf" srcId="{99131717-5169-42BD-AC8F-36CF4E18E453}" destId="{98312104-4FEA-4A7C-84BF-3DF83F0FDB8B}" srcOrd="0" destOrd="0" presId="urn:microsoft.com/office/officeart/2005/8/layout/list1"/>
    <dgm:cxn modelId="{268ACF52-6B27-49CE-97C3-C173C32942B7}" type="presOf" srcId="{DBC1D14C-06D4-46CE-987C-0A2F0BC06E67}" destId="{CC38DE83-E097-48D0-9CA7-C0997BD771EA}" srcOrd="0" destOrd="0" presId="urn:microsoft.com/office/officeart/2005/8/layout/list1"/>
    <dgm:cxn modelId="{3F25AED5-3944-4F4B-A90F-98F47BCEA005}" srcId="{EF4F640C-911A-44E5-ACFE-79FB072714F4}" destId="{60937CC4-97AD-4779-967C-DACB5C39EBC7}" srcOrd="2" destOrd="0" parTransId="{50DDC2C8-87EA-494A-A087-F092BEA49C71}" sibTransId="{ECB9D577-0EAC-4560-8533-DB858F20D9B7}"/>
    <dgm:cxn modelId="{402D9662-ECCE-41E7-8343-76C65EE9D4A2}" type="presOf" srcId="{93B9F54C-A361-4701-A0E3-EE47513A7A16}" destId="{0F5FF4FC-C893-490E-B4C6-C0E7A1DFD935}" srcOrd="1" destOrd="0" presId="urn:microsoft.com/office/officeart/2005/8/layout/list1"/>
    <dgm:cxn modelId="{BA1A89F6-D28B-4B64-BC6D-0D29C56A948A}" type="presOf" srcId="{93B9F54C-A361-4701-A0E3-EE47513A7A16}" destId="{66AC3BF6-5C96-46E7-B35E-5531409AB67B}" srcOrd="0" destOrd="0" presId="urn:microsoft.com/office/officeart/2005/8/layout/list1"/>
    <dgm:cxn modelId="{FC5F8C03-A1CB-4D61-BFD2-A9B0B4CCD543}" type="presOf" srcId="{60937CC4-97AD-4779-967C-DACB5C39EBC7}" destId="{F42DC6F9-015A-41CF-9C18-79039AD1F474}" srcOrd="0" destOrd="2" presId="urn:microsoft.com/office/officeart/2005/8/layout/list1"/>
    <dgm:cxn modelId="{F9189EBA-E50D-4426-BBDE-3B5AE531328F}" srcId="{99131717-5169-42BD-AC8F-36CF4E18E453}" destId="{E64C92E0-F072-4221-AE99-43E6578416F1}" srcOrd="0" destOrd="0" parTransId="{3C645CCA-E14C-4467-9EA9-39ADD7EDB3F1}" sibTransId="{385811E9-AD76-453E-A60B-943AF7EA9CDC}"/>
    <dgm:cxn modelId="{A8B622EC-56DC-4835-947F-ACFB5113020B}" type="presOf" srcId="{8D57996D-0E94-44E1-83CE-E5421AD4F828}" destId="{9AC0A5C6-103B-4BD7-BF03-182EC58F424B}" srcOrd="0" destOrd="0" presId="urn:microsoft.com/office/officeart/2005/8/layout/list1"/>
    <dgm:cxn modelId="{193F66D8-715C-4283-BB67-DD7A407B68FE}" type="presOf" srcId="{8D57996D-0E94-44E1-83CE-E5421AD4F828}" destId="{846B52A4-22F4-4119-AA51-BA1C4EE0F1CB}" srcOrd="1" destOrd="0" presId="urn:microsoft.com/office/officeart/2005/8/layout/list1"/>
    <dgm:cxn modelId="{90BD7597-BB49-4333-94AF-E1A356470166}" type="presParOf" srcId="{CC38DE83-E097-48D0-9CA7-C0997BD771EA}" destId="{C3C5C7FC-19DD-496A-A46B-068933750BD9}" srcOrd="0" destOrd="0" presId="urn:microsoft.com/office/officeart/2005/8/layout/list1"/>
    <dgm:cxn modelId="{E52F021B-B9DB-4E2D-9964-9B70AB4CDC85}" type="presParOf" srcId="{C3C5C7FC-19DD-496A-A46B-068933750BD9}" destId="{9AC0A5C6-103B-4BD7-BF03-182EC58F424B}" srcOrd="0" destOrd="0" presId="urn:microsoft.com/office/officeart/2005/8/layout/list1"/>
    <dgm:cxn modelId="{B7900EEA-0DA4-4C7C-BC88-E415958DD2E9}" type="presParOf" srcId="{C3C5C7FC-19DD-496A-A46B-068933750BD9}" destId="{846B52A4-22F4-4119-AA51-BA1C4EE0F1CB}" srcOrd="1" destOrd="0" presId="urn:microsoft.com/office/officeart/2005/8/layout/list1"/>
    <dgm:cxn modelId="{2EA9433C-99CB-47D6-B653-367BC8EAB364}" type="presParOf" srcId="{CC38DE83-E097-48D0-9CA7-C0997BD771EA}" destId="{3618AFBD-FC60-4236-B6BB-332D013F5D3D}" srcOrd="1" destOrd="0" presId="urn:microsoft.com/office/officeart/2005/8/layout/list1"/>
    <dgm:cxn modelId="{BB9F626C-B951-4ED8-A7C6-9C62B3232603}" type="presParOf" srcId="{CC38DE83-E097-48D0-9CA7-C0997BD771EA}" destId="{924B62EC-DD92-4BBF-A3AC-561F052E5E64}" srcOrd="2" destOrd="0" presId="urn:microsoft.com/office/officeart/2005/8/layout/list1"/>
    <dgm:cxn modelId="{BD6294AB-B213-4B4B-9ADE-1DD90BF2202F}" type="presParOf" srcId="{CC38DE83-E097-48D0-9CA7-C0997BD771EA}" destId="{E2A611D6-27FC-48AF-A36A-BFD7DF94D1D4}" srcOrd="3" destOrd="0" presId="urn:microsoft.com/office/officeart/2005/8/layout/list1"/>
    <dgm:cxn modelId="{717A875E-3303-4034-9CED-51D533B9590B}" type="presParOf" srcId="{CC38DE83-E097-48D0-9CA7-C0997BD771EA}" destId="{9560636C-48EA-46A7-96B6-237366457E4F}" srcOrd="4" destOrd="0" presId="urn:microsoft.com/office/officeart/2005/8/layout/list1"/>
    <dgm:cxn modelId="{89CBD4C4-E322-47EA-9144-BCCAF8D621E3}" type="presParOf" srcId="{9560636C-48EA-46A7-96B6-237366457E4F}" destId="{EB93F477-1B68-4407-8E7C-461C5FAA067C}" srcOrd="0" destOrd="0" presId="urn:microsoft.com/office/officeart/2005/8/layout/list1"/>
    <dgm:cxn modelId="{E6A97F34-9CAD-46F0-B50B-8779350ECC65}" type="presParOf" srcId="{9560636C-48EA-46A7-96B6-237366457E4F}" destId="{2247EFA7-118E-47F6-81D0-552E97BB7E84}" srcOrd="1" destOrd="0" presId="urn:microsoft.com/office/officeart/2005/8/layout/list1"/>
    <dgm:cxn modelId="{CCF3DA81-138A-45FC-9364-03B86BCE14B2}" type="presParOf" srcId="{CC38DE83-E097-48D0-9CA7-C0997BD771EA}" destId="{BDD908DD-3612-4F08-B47A-D7FB668CEAD3}" srcOrd="5" destOrd="0" presId="urn:microsoft.com/office/officeart/2005/8/layout/list1"/>
    <dgm:cxn modelId="{B03BD629-8173-4F68-A896-23CDB6BE36F7}" type="presParOf" srcId="{CC38DE83-E097-48D0-9CA7-C0997BD771EA}" destId="{F42DC6F9-015A-41CF-9C18-79039AD1F474}" srcOrd="6" destOrd="0" presId="urn:microsoft.com/office/officeart/2005/8/layout/list1"/>
    <dgm:cxn modelId="{3D199D04-481B-497E-BFC5-959D089A146F}" type="presParOf" srcId="{CC38DE83-E097-48D0-9CA7-C0997BD771EA}" destId="{1907DCBD-6040-4B35-B98D-593B4FCBA9CB}" srcOrd="7" destOrd="0" presId="urn:microsoft.com/office/officeart/2005/8/layout/list1"/>
    <dgm:cxn modelId="{C79FEA5C-BF65-4181-BC90-BAD2D826DF04}" type="presParOf" srcId="{CC38DE83-E097-48D0-9CA7-C0997BD771EA}" destId="{B59BF4E6-5250-494D-8F3B-0BC54C3E6653}" srcOrd="8" destOrd="0" presId="urn:microsoft.com/office/officeart/2005/8/layout/list1"/>
    <dgm:cxn modelId="{F819601B-64CA-489F-8F48-0C0DDFBFB7B8}" type="presParOf" srcId="{B59BF4E6-5250-494D-8F3B-0BC54C3E6653}" destId="{98312104-4FEA-4A7C-84BF-3DF83F0FDB8B}" srcOrd="0" destOrd="0" presId="urn:microsoft.com/office/officeart/2005/8/layout/list1"/>
    <dgm:cxn modelId="{58DC5832-5873-48C0-A00A-07D7E6E519FE}" type="presParOf" srcId="{B59BF4E6-5250-494D-8F3B-0BC54C3E6653}" destId="{E378B85A-D497-47E2-85FF-28328BA06721}" srcOrd="1" destOrd="0" presId="urn:microsoft.com/office/officeart/2005/8/layout/list1"/>
    <dgm:cxn modelId="{95CBC153-35B3-4440-882F-44DE4B857487}" type="presParOf" srcId="{CC38DE83-E097-48D0-9CA7-C0997BD771EA}" destId="{CF1C1E2B-9D30-4832-99B2-930C4A6047F7}" srcOrd="9" destOrd="0" presId="urn:microsoft.com/office/officeart/2005/8/layout/list1"/>
    <dgm:cxn modelId="{2738FFD9-D28B-4425-8D04-0268A8386D4F}" type="presParOf" srcId="{CC38DE83-E097-48D0-9CA7-C0997BD771EA}" destId="{E5F0E383-6FA3-4E21-8D24-C957EA57BF16}" srcOrd="10" destOrd="0" presId="urn:microsoft.com/office/officeart/2005/8/layout/list1"/>
    <dgm:cxn modelId="{E70B7EE9-C65C-49D5-BC3D-F1D91FFBE5F6}" type="presParOf" srcId="{CC38DE83-E097-48D0-9CA7-C0997BD771EA}" destId="{6F6688DF-F7AC-439D-8C66-262B60476A85}" srcOrd="11" destOrd="0" presId="urn:microsoft.com/office/officeart/2005/8/layout/list1"/>
    <dgm:cxn modelId="{B822E528-BE14-4E8C-ADE3-D235F33D557A}" type="presParOf" srcId="{CC38DE83-E097-48D0-9CA7-C0997BD771EA}" destId="{BB64D30D-7EAD-46F1-9E85-BDA8CFB0DE51}" srcOrd="12" destOrd="0" presId="urn:microsoft.com/office/officeart/2005/8/layout/list1"/>
    <dgm:cxn modelId="{50848A3D-454B-4D86-8E2F-AE57BFBE3CD8}" type="presParOf" srcId="{BB64D30D-7EAD-46F1-9E85-BDA8CFB0DE51}" destId="{66AC3BF6-5C96-46E7-B35E-5531409AB67B}" srcOrd="0" destOrd="0" presId="urn:microsoft.com/office/officeart/2005/8/layout/list1"/>
    <dgm:cxn modelId="{BA31D4D8-7E9B-4FF2-AAC8-3D7661622E5C}" type="presParOf" srcId="{BB64D30D-7EAD-46F1-9E85-BDA8CFB0DE51}" destId="{0F5FF4FC-C893-490E-B4C6-C0E7A1DFD935}" srcOrd="1" destOrd="0" presId="urn:microsoft.com/office/officeart/2005/8/layout/list1"/>
    <dgm:cxn modelId="{AFB66BCD-3E9B-497D-8D7C-69D18DBE558E}" type="presParOf" srcId="{CC38DE83-E097-48D0-9CA7-C0997BD771EA}" destId="{AD502451-55C9-4B63-B29E-DCB45A210A8D}" srcOrd="13" destOrd="0" presId="urn:microsoft.com/office/officeart/2005/8/layout/list1"/>
    <dgm:cxn modelId="{9506C299-1A6B-4051-8B20-F2B12D4CB610}" type="presParOf" srcId="{CC38DE83-E097-48D0-9CA7-C0997BD771EA}" destId="{B1E861DF-FA80-45FA-B0C9-2F2361717D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/>
      <dgm:t>
        <a:bodyPr/>
        <a:lstStyle/>
        <a:p>
          <a:r>
            <a:rPr lang="en-US" b="0" i="0" dirty="0" smtClean="0"/>
            <a:t>Write a Python program to get the difference between a given number and 17, if the number is greater than 17 return double the absolute difference.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9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C00000"/>
        </a:solidFill>
      </dgm:spPr>
      <dgm:t>
        <a:bodyPr/>
        <a:lstStyle/>
        <a:p>
          <a:r>
            <a:rPr lang="en-US" b="0" i="0" dirty="0" smtClean="0"/>
            <a:t>Write a Python program to calculate the sum of three given numbers, if the values are equal then return thrice of their sum.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00B050"/>
        </a:solidFill>
      </dgm:spPr>
      <dgm:t>
        <a:bodyPr/>
        <a:lstStyle/>
        <a:p>
          <a:r>
            <a:rPr lang="en-US" b="0" i="0" dirty="0" smtClean="0"/>
            <a:t>Write a Python program which will return true if the two given integer values are equal or their sum or difference is 5.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1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7030A0"/>
        </a:solidFill>
      </dgm:spPr>
      <dgm:t>
        <a:bodyPr/>
        <a:lstStyle/>
        <a:p>
          <a:r>
            <a:rPr lang="en-US" b="0" i="0" dirty="0" smtClean="0"/>
            <a:t>Write a Python program to sort three integers without using conditional statements and loops.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06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D1527-AFFA-40D8-BCC9-100E0FA57E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3260-B0AD-4338-9748-9FFCFB761A78}">
      <dgm:prSet phldrT="[Text]"/>
      <dgm:spPr>
        <a:solidFill>
          <a:srgbClr val="54491C"/>
        </a:solidFill>
      </dgm:spPr>
      <dgm:t>
        <a:bodyPr/>
        <a:lstStyle/>
        <a:p>
          <a:r>
            <a:rPr lang="en-US" b="0" i="0" dirty="0" smtClean="0"/>
            <a:t>Write a Python function that takes a positive integer and returns the sum of the cube of all the positive integers smaller than the specified number.</a:t>
          </a:r>
          <a:endParaRPr lang="en-US" dirty="0"/>
        </a:p>
      </dgm:t>
    </dgm:pt>
    <dgm:pt modelId="{7AC34F37-B77A-484D-9D21-1C7A19958F19}" type="parTrans" cxnId="{ACA214B8-38AA-4D16-BA40-02795829418E}">
      <dgm:prSet/>
      <dgm:spPr/>
      <dgm:t>
        <a:bodyPr/>
        <a:lstStyle/>
        <a:p>
          <a:endParaRPr lang="en-US"/>
        </a:p>
      </dgm:t>
    </dgm:pt>
    <dgm:pt modelId="{A78781B9-B797-468C-9A4C-D8D8C819840D}" type="sibTrans" cxnId="{ACA214B8-38AA-4D16-BA40-02795829418E}">
      <dgm:prSet/>
      <dgm:spPr/>
      <dgm:t>
        <a:bodyPr/>
        <a:lstStyle/>
        <a:p>
          <a:endParaRPr lang="en-US"/>
        </a:p>
      </dgm:t>
    </dgm:pt>
    <dgm:pt modelId="{4ECFAADD-9C46-4577-8946-BAAEB76E440C}" type="pres">
      <dgm:prSet presAssocID="{51DD1527-AFFA-40D8-BCC9-100E0FA57EB2}" presName="Name0" presStyleCnt="0">
        <dgm:presLayoutVars>
          <dgm:chMax val="7"/>
          <dgm:chPref val="7"/>
          <dgm:dir/>
        </dgm:presLayoutVars>
      </dgm:prSet>
      <dgm:spPr/>
    </dgm:pt>
    <dgm:pt modelId="{ACE95A97-3388-4DE3-8C17-6CA0895367E6}" type="pres">
      <dgm:prSet presAssocID="{51DD1527-AFFA-40D8-BCC9-100E0FA57EB2}" presName="Name1" presStyleCnt="0"/>
      <dgm:spPr/>
    </dgm:pt>
    <dgm:pt modelId="{1AA834D0-07B2-4DEA-A2B1-6956E5A560A6}" type="pres">
      <dgm:prSet presAssocID="{51DD1527-AFFA-40D8-BCC9-100E0FA57EB2}" presName="cycle" presStyleCnt="0"/>
      <dgm:spPr/>
    </dgm:pt>
    <dgm:pt modelId="{AA576BA0-B9F3-414C-9C0E-843113EE8010}" type="pres">
      <dgm:prSet presAssocID="{51DD1527-AFFA-40D8-BCC9-100E0FA57EB2}" presName="srcNode" presStyleLbl="node1" presStyleIdx="0" presStyleCnt="1"/>
      <dgm:spPr/>
    </dgm:pt>
    <dgm:pt modelId="{1FC1691F-33BB-4355-89B0-5323F33140EA}" type="pres">
      <dgm:prSet presAssocID="{51DD1527-AFFA-40D8-BCC9-100E0FA57EB2}" presName="conn" presStyleLbl="parChTrans1D2" presStyleIdx="0" presStyleCnt="1"/>
      <dgm:spPr/>
    </dgm:pt>
    <dgm:pt modelId="{33151014-3BA9-4A03-B795-C677F482DB1C}" type="pres">
      <dgm:prSet presAssocID="{51DD1527-AFFA-40D8-BCC9-100E0FA57EB2}" presName="extraNode" presStyleLbl="node1" presStyleIdx="0" presStyleCnt="1"/>
      <dgm:spPr/>
    </dgm:pt>
    <dgm:pt modelId="{97C09416-4534-4D41-ADD0-41AAD89617F0}" type="pres">
      <dgm:prSet presAssocID="{51DD1527-AFFA-40D8-BCC9-100E0FA57EB2}" presName="dstNode" presStyleLbl="node1" presStyleIdx="0" presStyleCnt="1"/>
      <dgm:spPr/>
    </dgm:pt>
    <dgm:pt modelId="{A6C4F6CE-9033-4C8A-A814-4126C1E6A8BA}" type="pres">
      <dgm:prSet presAssocID="{BC243260-B0AD-4338-9748-9FFCFB761A78}" presName="text_1" presStyleLbl="node1" presStyleIdx="0" presStyleCnt="1" custScaleY="106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0AE58-8315-44E9-91B5-19584624D60A}" type="pres">
      <dgm:prSet presAssocID="{BC243260-B0AD-4338-9748-9FFCFB761A78}" presName="accent_1" presStyleCnt="0"/>
      <dgm:spPr/>
    </dgm:pt>
    <dgm:pt modelId="{C9D7EBA7-63DB-4A91-824A-8E539B1D59C6}" type="pres">
      <dgm:prSet presAssocID="{BC243260-B0AD-4338-9748-9FFCFB761A78}" presName="accentRepeatNode" presStyleLbl="solidFgAcc1" presStyleIdx="0" presStyleCnt="1"/>
      <dgm:spPr/>
    </dgm:pt>
  </dgm:ptLst>
  <dgm:cxnLst>
    <dgm:cxn modelId="{ACA214B8-38AA-4D16-BA40-02795829418E}" srcId="{51DD1527-AFFA-40D8-BCC9-100E0FA57EB2}" destId="{BC243260-B0AD-4338-9748-9FFCFB761A78}" srcOrd="0" destOrd="0" parTransId="{7AC34F37-B77A-484D-9D21-1C7A19958F19}" sibTransId="{A78781B9-B797-468C-9A4C-D8D8C819840D}"/>
    <dgm:cxn modelId="{9581418B-AD52-43E3-8D04-34D43B9C8510}" type="presOf" srcId="{A78781B9-B797-468C-9A4C-D8D8C819840D}" destId="{1FC1691F-33BB-4355-89B0-5323F33140EA}" srcOrd="0" destOrd="0" presId="urn:microsoft.com/office/officeart/2008/layout/VerticalCurvedList"/>
    <dgm:cxn modelId="{7C2AE50D-C195-45D1-965D-0A0B787FE712}" type="presOf" srcId="{51DD1527-AFFA-40D8-BCC9-100E0FA57EB2}" destId="{4ECFAADD-9C46-4577-8946-BAAEB76E440C}" srcOrd="0" destOrd="0" presId="urn:microsoft.com/office/officeart/2008/layout/VerticalCurvedList"/>
    <dgm:cxn modelId="{871D559A-B0F2-4B09-9203-88070D0E28C8}" type="presOf" srcId="{BC243260-B0AD-4338-9748-9FFCFB761A78}" destId="{A6C4F6CE-9033-4C8A-A814-4126C1E6A8BA}" srcOrd="0" destOrd="0" presId="urn:microsoft.com/office/officeart/2008/layout/VerticalCurvedList"/>
    <dgm:cxn modelId="{23142242-8BAC-4783-B015-89E8A3824BC6}" type="presParOf" srcId="{4ECFAADD-9C46-4577-8946-BAAEB76E440C}" destId="{ACE95A97-3388-4DE3-8C17-6CA0895367E6}" srcOrd="0" destOrd="0" presId="urn:microsoft.com/office/officeart/2008/layout/VerticalCurvedList"/>
    <dgm:cxn modelId="{6851081A-8BFB-44CE-8358-19B224EF1CFD}" type="presParOf" srcId="{ACE95A97-3388-4DE3-8C17-6CA0895367E6}" destId="{1AA834D0-07B2-4DEA-A2B1-6956E5A560A6}" srcOrd="0" destOrd="0" presId="urn:microsoft.com/office/officeart/2008/layout/VerticalCurvedList"/>
    <dgm:cxn modelId="{DAD8E631-3C98-4576-B6E5-4FF0FFBB376C}" type="presParOf" srcId="{1AA834D0-07B2-4DEA-A2B1-6956E5A560A6}" destId="{AA576BA0-B9F3-414C-9C0E-843113EE8010}" srcOrd="0" destOrd="0" presId="urn:microsoft.com/office/officeart/2008/layout/VerticalCurvedList"/>
    <dgm:cxn modelId="{1E0CA3CB-3185-42D5-BDA7-EFBB01C86C57}" type="presParOf" srcId="{1AA834D0-07B2-4DEA-A2B1-6956E5A560A6}" destId="{1FC1691F-33BB-4355-89B0-5323F33140EA}" srcOrd="1" destOrd="0" presId="urn:microsoft.com/office/officeart/2008/layout/VerticalCurvedList"/>
    <dgm:cxn modelId="{A4FD1318-C30E-4193-9AFA-D97F94ADE042}" type="presParOf" srcId="{1AA834D0-07B2-4DEA-A2B1-6956E5A560A6}" destId="{33151014-3BA9-4A03-B795-C677F482DB1C}" srcOrd="2" destOrd="0" presId="urn:microsoft.com/office/officeart/2008/layout/VerticalCurvedList"/>
    <dgm:cxn modelId="{0A822BB0-CFFE-4983-A3C2-FF9201075DE1}" type="presParOf" srcId="{1AA834D0-07B2-4DEA-A2B1-6956E5A560A6}" destId="{97C09416-4534-4D41-ADD0-41AAD89617F0}" srcOrd="3" destOrd="0" presId="urn:microsoft.com/office/officeart/2008/layout/VerticalCurvedList"/>
    <dgm:cxn modelId="{272F7B0F-E477-4539-AD41-00EDB93C8CBE}" type="presParOf" srcId="{ACE95A97-3388-4DE3-8C17-6CA0895367E6}" destId="{A6C4F6CE-9033-4C8A-A814-4126C1E6A8BA}" srcOrd="1" destOrd="0" presId="urn:microsoft.com/office/officeart/2008/layout/VerticalCurvedList"/>
    <dgm:cxn modelId="{60D8DB5B-3890-4626-AF73-912559D628A6}" type="presParOf" srcId="{ACE95A97-3388-4DE3-8C17-6CA0895367E6}" destId="{0250AE58-8315-44E9-91B5-19584624D60A}" srcOrd="2" destOrd="0" presId="urn:microsoft.com/office/officeart/2008/layout/VerticalCurvedList"/>
    <dgm:cxn modelId="{62AF7663-20B1-4187-865F-19609EA5FD5D}" type="presParOf" srcId="{0250AE58-8315-44E9-91B5-19584624D60A}" destId="{C9D7EBA7-63DB-4A91-824A-8E539B1D59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62EC-DD92-4BBF-A3AC-561F052E5E64}">
      <dsp:nvSpPr>
        <dsp:cNvPr id="0" name=""/>
        <dsp:cNvSpPr/>
      </dsp:nvSpPr>
      <dsp:spPr>
        <a:xfrm>
          <a:off x="0" y="343549"/>
          <a:ext cx="73398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B52A4-22F4-4119-AA51-BA1C4EE0F1CB}">
      <dsp:nvSpPr>
        <dsp:cNvPr id="0" name=""/>
        <dsp:cNvSpPr/>
      </dsp:nvSpPr>
      <dsp:spPr>
        <a:xfrm>
          <a:off x="366993" y="48349"/>
          <a:ext cx="682021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a </a:t>
          </a:r>
          <a:r>
            <a:rPr lang="en-US" sz="2000" kern="1200" dirty="0" err="1" smtClean="0"/>
            <a:t>Jupyter</a:t>
          </a:r>
          <a:r>
            <a:rPr lang="en-US" sz="2000" kern="1200" dirty="0" smtClean="0"/>
            <a:t> Notebook titled “</a:t>
          </a:r>
          <a:r>
            <a:rPr lang="en-US" sz="2000" kern="1200" dirty="0" smtClean="0">
              <a:solidFill>
                <a:srgbClr val="FFFF00"/>
              </a:solidFill>
            </a:rPr>
            <a:t>lab-exercise-</a:t>
          </a:r>
          <a:r>
            <a:rPr lang="en-US" sz="2000" kern="1200" dirty="0" err="1" smtClean="0">
              <a:solidFill>
                <a:srgbClr val="FFFF00"/>
              </a:solidFill>
            </a:rPr>
            <a:t>I.ipynb</a:t>
          </a:r>
          <a:r>
            <a:rPr lang="en-US" sz="2000" kern="1200" dirty="0" smtClean="0"/>
            <a:t>”</a:t>
          </a:r>
          <a:endParaRPr lang="en-US" sz="2000" kern="1200" dirty="0"/>
        </a:p>
      </dsp:txBody>
      <dsp:txXfrm>
        <a:off x="395814" y="77170"/>
        <a:ext cx="6762577" cy="532758"/>
      </dsp:txXfrm>
    </dsp:sp>
    <dsp:sp modelId="{F42DC6F9-015A-41CF-9C18-79039AD1F474}">
      <dsp:nvSpPr>
        <dsp:cNvPr id="0" name=""/>
        <dsp:cNvSpPr/>
      </dsp:nvSpPr>
      <dsp:spPr>
        <a:xfrm>
          <a:off x="0" y="1250750"/>
          <a:ext cx="7339875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16560" rIns="569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present yourself: Name, Mat. No and Email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create exercise description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Include pictorial representation</a:t>
          </a:r>
          <a:endParaRPr lang="en-US" sz="2000" kern="1200" dirty="0" smtClean="0"/>
        </a:p>
      </dsp:txBody>
      <dsp:txXfrm>
        <a:off x="0" y="1250750"/>
        <a:ext cx="7339875" cy="1449000"/>
      </dsp:txXfrm>
    </dsp:sp>
    <dsp:sp modelId="{2247EFA7-118E-47F6-81D0-552E97BB7E84}">
      <dsp:nvSpPr>
        <dsp:cNvPr id="0" name=""/>
        <dsp:cNvSpPr/>
      </dsp:nvSpPr>
      <dsp:spPr>
        <a:xfrm>
          <a:off x="366993" y="955550"/>
          <a:ext cx="5137912" cy="59040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Markdown to: </a:t>
          </a:r>
          <a:endParaRPr lang="en-US" sz="2000" kern="1200" dirty="0"/>
        </a:p>
      </dsp:txBody>
      <dsp:txXfrm>
        <a:off x="395814" y="984371"/>
        <a:ext cx="5080270" cy="532758"/>
      </dsp:txXfrm>
    </dsp:sp>
    <dsp:sp modelId="{E5F0E383-6FA3-4E21-8D24-C957EA57BF16}">
      <dsp:nvSpPr>
        <dsp:cNvPr id="0" name=""/>
        <dsp:cNvSpPr/>
      </dsp:nvSpPr>
      <dsp:spPr>
        <a:xfrm>
          <a:off x="0" y="3102950"/>
          <a:ext cx="7339875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16560" rIns="5696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Display output</a:t>
          </a:r>
          <a:endParaRPr lang="en-US" sz="2000" kern="1200" dirty="0"/>
        </a:p>
      </dsp:txBody>
      <dsp:txXfrm>
        <a:off x="0" y="3102950"/>
        <a:ext cx="7339875" cy="834750"/>
      </dsp:txXfrm>
    </dsp:sp>
    <dsp:sp modelId="{E378B85A-D497-47E2-85FF-28328BA06721}">
      <dsp:nvSpPr>
        <dsp:cNvPr id="0" name=""/>
        <dsp:cNvSpPr/>
      </dsp:nvSpPr>
      <dsp:spPr>
        <a:xfrm>
          <a:off x="366993" y="2807750"/>
          <a:ext cx="5137912" cy="5904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the code in a cell block</a:t>
          </a:r>
          <a:endParaRPr lang="en-US" sz="2000" kern="1200" dirty="0"/>
        </a:p>
      </dsp:txBody>
      <dsp:txXfrm>
        <a:off x="395814" y="2836571"/>
        <a:ext cx="5080270" cy="532758"/>
      </dsp:txXfrm>
    </dsp:sp>
    <dsp:sp modelId="{B1E861DF-FA80-45FA-B0C9-2F2361717D0F}">
      <dsp:nvSpPr>
        <dsp:cNvPr id="0" name=""/>
        <dsp:cNvSpPr/>
      </dsp:nvSpPr>
      <dsp:spPr>
        <a:xfrm>
          <a:off x="0" y="4340900"/>
          <a:ext cx="73398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F4FC-C893-490E-B4C6-C0E7A1DFD935}">
      <dsp:nvSpPr>
        <dsp:cNvPr id="0" name=""/>
        <dsp:cNvSpPr/>
      </dsp:nvSpPr>
      <dsp:spPr>
        <a:xfrm>
          <a:off x="366993" y="4045700"/>
          <a:ext cx="5137912" cy="59040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Commit to your GitHub Repository</a:t>
          </a:r>
          <a:endParaRPr lang="en-US" sz="2000" kern="1200" dirty="0"/>
        </a:p>
      </dsp:txBody>
      <dsp:txXfrm>
        <a:off x="395814" y="4074521"/>
        <a:ext cx="508027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80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689" y="275107"/>
          <a:ext cx="7310556" cy="79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Write a Python program to get the difference between a given number and 17, if the number is greater than 17 return double the absolute difference.</a:t>
          </a:r>
          <a:endParaRPr lang="en-US" sz="1700" kern="1200" dirty="0"/>
        </a:p>
      </dsp:txBody>
      <dsp:txXfrm>
        <a:off x="413689" y="275107"/>
        <a:ext cx="7310556" cy="793675"/>
      </dsp:txXfrm>
    </dsp:sp>
    <dsp:sp modelId="{C9D7EBA7-63DB-4A91-824A-8E539B1D59C6}">
      <dsp:nvSpPr>
        <dsp:cNvPr id="0" name=""/>
        <dsp:cNvSpPr/>
      </dsp:nvSpPr>
      <dsp:spPr>
        <a:xfrm>
          <a:off x="0" y="258255"/>
          <a:ext cx="827379" cy="8273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290486"/>
          <a:ext cx="7589740" cy="76291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Write a Python program to calculate the sum of three given numbers, if the values are equal then return thrice of their sum.</a:t>
          </a:r>
          <a:endParaRPr lang="en-US" sz="1900" kern="1200" dirty="0"/>
        </a:p>
      </dsp:txBody>
      <dsp:txXfrm>
        <a:off x="413905" y="290486"/>
        <a:ext cx="7589740" cy="762917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290486"/>
          <a:ext cx="7589740" cy="76291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Write a Python program which will return true if the two given integer values are equal or their sum or difference is 5.</a:t>
          </a:r>
          <a:endParaRPr lang="en-US" sz="2000" kern="1200" dirty="0"/>
        </a:p>
      </dsp:txBody>
      <dsp:txXfrm>
        <a:off x="413905" y="290486"/>
        <a:ext cx="7589740" cy="762917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318715"/>
          <a:ext cx="7589740" cy="70646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Write a Python program to sort three integers without using conditional statements and loops.</a:t>
          </a:r>
          <a:endParaRPr lang="en-US" sz="2100" kern="1200" dirty="0"/>
        </a:p>
      </dsp:txBody>
      <dsp:txXfrm>
        <a:off x="413905" y="318715"/>
        <a:ext cx="7589740" cy="706460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1691F-33BB-4355-89B0-5323F33140EA}">
      <dsp:nvSpPr>
        <dsp:cNvPr id="0" name=""/>
        <dsp:cNvSpPr/>
      </dsp:nvSpPr>
      <dsp:spPr>
        <a:xfrm>
          <a:off x="-1391653" y="-236549"/>
          <a:ext cx="1816989" cy="1816989"/>
        </a:xfrm>
        <a:prstGeom prst="blockArc">
          <a:avLst>
            <a:gd name="adj1" fmla="val 18900000"/>
            <a:gd name="adj2" fmla="val 2700000"/>
            <a:gd name="adj3" fmla="val 118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4F6CE-9033-4C8A-A814-4126C1E6A8BA}">
      <dsp:nvSpPr>
        <dsp:cNvPr id="0" name=""/>
        <dsp:cNvSpPr/>
      </dsp:nvSpPr>
      <dsp:spPr>
        <a:xfrm>
          <a:off x="413905" y="318715"/>
          <a:ext cx="7589740" cy="706460"/>
        </a:xfrm>
        <a:prstGeom prst="rect">
          <a:avLst/>
        </a:prstGeom>
        <a:solidFill>
          <a:srgbClr val="5449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7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Write a Python function that takes a positive integer and returns the sum of the cube of all the positive integers smaller than the specified number.</a:t>
          </a:r>
          <a:endParaRPr lang="en-US" sz="1700" kern="1200" dirty="0"/>
        </a:p>
      </dsp:txBody>
      <dsp:txXfrm>
        <a:off x="413905" y="318715"/>
        <a:ext cx="7589740" cy="706460"/>
      </dsp:txXfrm>
    </dsp:sp>
    <dsp:sp modelId="{C9D7EBA7-63DB-4A91-824A-8E539B1D59C6}">
      <dsp:nvSpPr>
        <dsp:cNvPr id="0" name=""/>
        <dsp:cNvSpPr/>
      </dsp:nvSpPr>
      <dsp:spPr>
        <a:xfrm>
          <a:off x="0" y="258039"/>
          <a:ext cx="827811" cy="827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63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49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5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1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smtClean="0"/>
              <a:t>CSC 102 – LAB EXERCISE 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4891748"/>
              </p:ext>
            </p:extLst>
          </p:nvPr>
        </p:nvGraphicFramePr>
        <p:xfrm>
          <a:off x="892946" y="1507550"/>
          <a:ext cx="7339875" cy="489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3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E378B85A-D497-47E2-85FF-28328BA0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5F0E383-6FA3-4E21-8D24-C957EA57B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29680145"/>
              </p:ext>
            </p:extLst>
          </p:nvPr>
        </p:nvGraphicFramePr>
        <p:xfrm>
          <a:off x="815424" y="1464793"/>
          <a:ext cx="77242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l="2190" t="31724" r="64588" b="27746"/>
          <a:stretch/>
        </p:blipFill>
        <p:spPr>
          <a:xfrm>
            <a:off x="2325738" y="3387435"/>
            <a:ext cx="4322618" cy="29648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3079233" y="2887473"/>
            <a:ext cx="2815628" cy="342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6029625"/>
              </p:ext>
            </p:extLst>
          </p:nvPr>
        </p:nvGraphicFramePr>
        <p:xfrm>
          <a:off x="683154" y="1541021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79233" y="3052573"/>
            <a:ext cx="2815628" cy="34238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2172" t="53126" r="64641" b="11571"/>
          <a:stretch/>
        </p:blipFill>
        <p:spPr>
          <a:xfrm>
            <a:off x="2328047" y="3640579"/>
            <a:ext cx="4318000" cy="25824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1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III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758032"/>
              </p:ext>
            </p:extLst>
          </p:nvPr>
        </p:nvGraphicFramePr>
        <p:xfrm>
          <a:off x="683154" y="1488212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79233" y="2823973"/>
            <a:ext cx="2815628" cy="3423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538" t="27083" r="40045" b="13541"/>
          <a:stretch/>
        </p:blipFill>
        <p:spPr>
          <a:xfrm>
            <a:off x="1929970" y="3323979"/>
            <a:ext cx="5114153" cy="3026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2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IV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1102351"/>
              </p:ext>
            </p:extLst>
          </p:nvPr>
        </p:nvGraphicFramePr>
        <p:xfrm>
          <a:off x="683154" y="1395785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337301" y="2612384"/>
            <a:ext cx="2463799" cy="34238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Pictorial Representation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l="2366" t="26910" r="69034" b="17535"/>
          <a:stretch/>
        </p:blipFill>
        <p:spPr>
          <a:xfrm>
            <a:off x="2751093" y="2608958"/>
            <a:ext cx="3471908" cy="37918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6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Exercise V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4543636"/>
              </p:ext>
            </p:extLst>
          </p:nvPr>
        </p:nvGraphicFramePr>
        <p:xfrm>
          <a:off x="683154" y="1395785"/>
          <a:ext cx="8003646" cy="134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244" t="23611" r="60738" b="9549"/>
          <a:stretch/>
        </p:blipFill>
        <p:spPr>
          <a:xfrm>
            <a:off x="2622550" y="2538226"/>
            <a:ext cx="3702051" cy="38625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9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192</Words>
  <Application>Microsoft Office PowerPoint</Application>
  <PresentationFormat>On-screen Show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CSC 102 – LAB EXERCISE I</vt:lpstr>
      <vt:lpstr>Instructions</vt:lpstr>
      <vt:lpstr>Exercise I</vt:lpstr>
      <vt:lpstr>Exercise II</vt:lpstr>
      <vt:lpstr>Exercise III</vt:lpstr>
      <vt:lpstr>Exercise IV</vt:lpstr>
      <vt:lpstr>Exercise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30</cp:revision>
  <dcterms:modified xsi:type="dcterms:W3CDTF">2021-04-15T11:12:17Z</dcterms:modified>
</cp:coreProperties>
</file>