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6E55-CA8B-4EBB-91B4-8E48F92AEF6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3263-B7F9-4A41-B4E2-A082545CA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9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6E55-CA8B-4EBB-91B4-8E48F92AEF6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3263-B7F9-4A41-B4E2-A082545CA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8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6E55-CA8B-4EBB-91B4-8E48F92AEF6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3263-B7F9-4A41-B4E2-A082545CA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6E55-CA8B-4EBB-91B4-8E48F92AEF6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3263-B7F9-4A41-B4E2-A082545CA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6E55-CA8B-4EBB-91B4-8E48F92AEF6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3263-B7F9-4A41-B4E2-A082545CA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2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6E55-CA8B-4EBB-91B4-8E48F92AEF6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3263-B7F9-4A41-B4E2-A082545CA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2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6E55-CA8B-4EBB-91B4-8E48F92AEF6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3263-B7F9-4A41-B4E2-A082545CA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2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6E55-CA8B-4EBB-91B4-8E48F92AEF6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3263-B7F9-4A41-B4E2-A082545CA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6E55-CA8B-4EBB-91B4-8E48F92AEF6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3263-B7F9-4A41-B4E2-A082545CA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6E55-CA8B-4EBB-91B4-8E48F92AEF6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3263-B7F9-4A41-B4E2-A082545CA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6E55-CA8B-4EBB-91B4-8E48F92AEF6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3263-B7F9-4A41-B4E2-A082545CA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3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66E55-CA8B-4EBB-91B4-8E48F92AEF6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13263-B7F9-4A41-B4E2-A082545CA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69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 102 FLOWCHART HOMEWORK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JAIYEOLA OGUNKANMI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8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522" y="194678"/>
            <a:ext cx="694512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5181600" y="234496"/>
            <a:ext cx="914400" cy="52251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3670664" y="1088843"/>
            <a:ext cx="3968930" cy="33239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3574867" y="1668235"/>
            <a:ext cx="4158343" cy="40494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3476896" y="2311261"/>
            <a:ext cx="4347755" cy="40494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76896" y="2984408"/>
            <a:ext cx="4347755" cy="589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cision 9"/>
          <p:cNvSpPr/>
          <p:nvPr/>
        </p:nvSpPr>
        <p:spPr>
          <a:xfrm>
            <a:off x="4732018" y="3714854"/>
            <a:ext cx="1809206" cy="7829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74867" y="3861362"/>
            <a:ext cx="718457" cy="4511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3476896" y="4976949"/>
            <a:ext cx="914399" cy="40494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5181600" y="6121490"/>
            <a:ext cx="914400" cy="522514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5" idx="2"/>
            <a:endCxn id="6" idx="1"/>
          </p:cNvCxnSpPr>
          <p:nvPr/>
        </p:nvCxnSpPr>
        <p:spPr>
          <a:xfrm>
            <a:off x="5638800" y="757010"/>
            <a:ext cx="16329" cy="33183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7" idx="1"/>
          </p:cNvCxnSpPr>
          <p:nvPr/>
        </p:nvCxnSpPr>
        <p:spPr>
          <a:xfrm flipH="1">
            <a:off x="5654039" y="1421237"/>
            <a:ext cx="1090" cy="24699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4"/>
            <a:endCxn id="8" idx="1"/>
          </p:cNvCxnSpPr>
          <p:nvPr/>
        </p:nvCxnSpPr>
        <p:spPr>
          <a:xfrm flipH="1">
            <a:off x="5650774" y="2073183"/>
            <a:ext cx="3265" cy="238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4"/>
            <a:endCxn id="9" idx="0"/>
          </p:cNvCxnSpPr>
          <p:nvPr/>
        </p:nvCxnSpPr>
        <p:spPr>
          <a:xfrm>
            <a:off x="5650774" y="2716209"/>
            <a:ext cx="0" cy="268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 flipH="1">
            <a:off x="5636621" y="3573669"/>
            <a:ext cx="14153" cy="141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1"/>
            <a:endCxn id="11" idx="3"/>
          </p:cNvCxnSpPr>
          <p:nvPr/>
        </p:nvCxnSpPr>
        <p:spPr>
          <a:xfrm flipH="1" flipV="1">
            <a:off x="4293324" y="4086924"/>
            <a:ext cx="438694" cy="194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</p:cNvCxnSpPr>
          <p:nvPr/>
        </p:nvCxnSpPr>
        <p:spPr>
          <a:xfrm>
            <a:off x="5636621" y="4497817"/>
            <a:ext cx="14153" cy="4791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</p:cNvCxnSpPr>
          <p:nvPr/>
        </p:nvCxnSpPr>
        <p:spPr>
          <a:xfrm flipH="1">
            <a:off x="3918857" y="4312485"/>
            <a:ext cx="15239" cy="66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8" idx="4"/>
            <a:endCxn id="14" idx="0"/>
          </p:cNvCxnSpPr>
          <p:nvPr/>
        </p:nvCxnSpPr>
        <p:spPr>
          <a:xfrm flipH="1">
            <a:off x="5638800" y="5379005"/>
            <a:ext cx="26123" cy="74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77394" y="365125"/>
            <a:ext cx="718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START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98125" y="1123786"/>
            <a:ext cx="1219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INSERT A</a:t>
            </a:r>
            <a:endParaRPr lang="en-US" sz="8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07131" y="1682495"/>
            <a:ext cx="185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INSERT Z</a:t>
            </a:r>
            <a:endParaRPr lang="en-US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91295" y="2416629"/>
            <a:ext cx="227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INSERT B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180113" y="2988441"/>
            <a:ext cx="29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 = A-B </a:t>
            </a:r>
          </a:p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D= Z-B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51269" y="3879440"/>
            <a:ext cx="78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IS A&gt;B 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70664" y="4010297"/>
            <a:ext cx="509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 x 2</a:t>
            </a:r>
            <a:endParaRPr lang="en-US" sz="1200" dirty="0"/>
          </a:p>
        </p:txBody>
      </p:sp>
      <p:sp>
        <p:nvSpPr>
          <p:cNvPr id="98" name="Flowchart: Data 97"/>
          <p:cNvSpPr/>
          <p:nvPr/>
        </p:nvSpPr>
        <p:spPr>
          <a:xfrm>
            <a:off x="5207723" y="4974057"/>
            <a:ext cx="914399" cy="40494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298074" y="5040414"/>
            <a:ext cx="87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PRINT D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69418" y="5008407"/>
            <a:ext cx="87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RESULT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15343" y="6225966"/>
            <a:ext cx="87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STOP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336194" y="3798721"/>
            <a:ext cx="52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YES</a:t>
            </a:r>
            <a:endParaRPr lang="en-US" dirty="0"/>
          </a:p>
        </p:txBody>
      </p:sp>
      <p:cxnSp>
        <p:nvCxnSpPr>
          <p:cNvPr id="105" name="Elbow Connector 104"/>
          <p:cNvCxnSpPr>
            <a:endCxn id="102" idx="1"/>
          </p:cNvCxnSpPr>
          <p:nvPr/>
        </p:nvCxnSpPr>
        <p:spPr>
          <a:xfrm>
            <a:off x="3801291" y="5379005"/>
            <a:ext cx="1414052" cy="1000850"/>
          </a:xfrm>
          <a:prstGeom prst="bentConnector3">
            <a:avLst>
              <a:gd name="adj1" fmla="val 3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9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5949" y="116931"/>
            <a:ext cx="10630988" cy="4578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396343" y="45402"/>
            <a:ext cx="783772" cy="45783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>
            <a:off x="3141617" y="731204"/>
            <a:ext cx="1293224" cy="40494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3141617" y="1325880"/>
            <a:ext cx="1293224" cy="40494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3110048" y="2515232"/>
            <a:ext cx="1293224" cy="40494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2992482" y="3083606"/>
            <a:ext cx="1293224" cy="40494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/>
          <p:cNvSpPr/>
          <p:nvPr/>
        </p:nvSpPr>
        <p:spPr>
          <a:xfrm>
            <a:off x="3110048" y="1920556"/>
            <a:ext cx="1293224" cy="40494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/>
          <p:cNvSpPr/>
          <p:nvPr/>
        </p:nvSpPr>
        <p:spPr>
          <a:xfrm>
            <a:off x="3110048" y="3704584"/>
            <a:ext cx="1058092" cy="914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cision 13"/>
          <p:cNvSpPr/>
          <p:nvPr/>
        </p:nvSpPr>
        <p:spPr>
          <a:xfrm>
            <a:off x="3122023" y="4808712"/>
            <a:ext cx="1058092" cy="914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3396343" y="6245905"/>
            <a:ext cx="783772" cy="45783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5" idx="2"/>
            <a:endCxn id="6" idx="1"/>
          </p:cNvCxnSpPr>
          <p:nvPr/>
        </p:nvCxnSpPr>
        <p:spPr>
          <a:xfrm>
            <a:off x="3788229" y="503237"/>
            <a:ext cx="0" cy="22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4"/>
            <a:endCxn id="7" idx="1"/>
          </p:cNvCxnSpPr>
          <p:nvPr/>
        </p:nvCxnSpPr>
        <p:spPr>
          <a:xfrm>
            <a:off x="3788229" y="1136152"/>
            <a:ext cx="0" cy="18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  <a:endCxn id="10" idx="1"/>
          </p:cNvCxnSpPr>
          <p:nvPr/>
        </p:nvCxnSpPr>
        <p:spPr>
          <a:xfrm flipH="1">
            <a:off x="3756660" y="1730828"/>
            <a:ext cx="31569" cy="18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788229" y="2311948"/>
            <a:ext cx="31569" cy="18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04013" y="2906624"/>
            <a:ext cx="31569" cy="18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639094" y="3514856"/>
            <a:ext cx="31569" cy="18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651069" y="5713490"/>
            <a:ext cx="11976" cy="53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0"/>
          </p:cNvCxnSpPr>
          <p:nvPr/>
        </p:nvCxnSpPr>
        <p:spPr>
          <a:xfrm flipH="1">
            <a:off x="3651069" y="4609362"/>
            <a:ext cx="5988" cy="19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415388" y="155480"/>
            <a:ext cx="87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START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83278" y="781964"/>
            <a:ext cx="87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INSERT A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20141" y="1391317"/>
            <a:ext cx="87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INSERT B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07078" y="1951919"/>
            <a:ext cx="87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INSERT C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07078" y="2553379"/>
            <a:ext cx="87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INSERT D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14550" y="3112215"/>
            <a:ext cx="87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INSERT E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37285" y="6268542"/>
            <a:ext cx="87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STOP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26526" y="3818056"/>
            <a:ext cx="98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IS               A = B = C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32511" y="4922989"/>
            <a:ext cx="98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IS               C = D = </a:t>
            </a:r>
            <a:r>
              <a:rPr lang="en-US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cxnSp>
        <p:nvCxnSpPr>
          <p:cNvPr id="72" name="Elbow Connector 71"/>
          <p:cNvCxnSpPr>
            <a:stCxn id="11" idx="1"/>
          </p:cNvCxnSpPr>
          <p:nvPr/>
        </p:nvCxnSpPr>
        <p:spPr>
          <a:xfrm rot="10800000" flipV="1">
            <a:off x="1134970" y="4161784"/>
            <a:ext cx="1975078" cy="393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79269" y="4555350"/>
            <a:ext cx="1097280" cy="4443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27561" y="4583566"/>
            <a:ext cx="1367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(A + B + C) x 3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26331" y="4474916"/>
            <a:ext cx="979714" cy="4443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041775" y="4512427"/>
            <a:ext cx="101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 + B + C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0" name="Elbow Connector 79"/>
          <p:cNvCxnSpPr>
            <a:endCxn id="78" idx="0"/>
          </p:cNvCxnSpPr>
          <p:nvPr/>
        </p:nvCxnSpPr>
        <p:spPr>
          <a:xfrm>
            <a:off x="4168140" y="4197664"/>
            <a:ext cx="2381249" cy="314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ata 81"/>
          <p:cNvSpPr/>
          <p:nvPr/>
        </p:nvSpPr>
        <p:spPr>
          <a:xfrm>
            <a:off x="462747" y="6037806"/>
            <a:ext cx="1293224" cy="40494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Data 82"/>
          <p:cNvSpPr/>
          <p:nvPr/>
        </p:nvSpPr>
        <p:spPr>
          <a:xfrm>
            <a:off x="8281852" y="5820909"/>
            <a:ext cx="1293224" cy="40494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348740" y="5328799"/>
            <a:ext cx="1097280" cy="4443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459188" y="5337506"/>
            <a:ext cx="1097280" cy="4443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Elbow Connector 86"/>
          <p:cNvCxnSpPr>
            <a:stCxn id="14" idx="1"/>
            <a:endCxn id="84" idx="3"/>
          </p:cNvCxnSpPr>
          <p:nvPr/>
        </p:nvCxnSpPr>
        <p:spPr>
          <a:xfrm rot="10800000" flipV="1">
            <a:off x="2446021" y="5265912"/>
            <a:ext cx="676003" cy="285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85" idx="1"/>
          </p:cNvCxnSpPr>
          <p:nvPr/>
        </p:nvCxnSpPr>
        <p:spPr>
          <a:xfrm>
            <a:off x="4168140" y="5265912"/>
            <a:ext cx="1291048" cy="293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994630" y="5006915"/>
            <a:ext cx="2713" cy="101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82" idx="5"/>
          </p:cNvCxnSpPr>
          <p:nvPr/>
        </p:nvCxnSpPr>
        <p:spPr>
          <a:xfrm rot="5400000">
            <a:off x="1574003" y="5770929"/>
            <a:ext cx="521997" cy="416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8" idx="3"/>
            <a:endCxn id="83" idx="1"/>
          </p:cNvCxnSpPr>
          <p:nvPr/>
        </p:nvCxnSpPr>
        <p:spPr>
          <a:xfrm>
            <a:off x="7057002" y="4697093"/>
            <a:ext cx="1871462" cy="1123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5" idx="2"/>
            <a:endCxn id="83" idx="2"/>
          </p:cNvCxnSpPr>
          <p:nvPr/>
        </p:nvCxnSpPr>
        <p:spPr>
          <a:xfrm rot="16200000" flipH="1">
            <a:off x="7088740" y="4700948"/>
            <a:ext cx="241523" cy="2403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82" idx="4"/>
          </p:cNvCxnSpPr>
          <p:nvPr/>
        </p:nvCxnSpPr>
        <p:spPr>
          <a:xfrm rot="16200000" flipH="1">
            <a:off x="2179689" y="5372424"/>
            <a:ext cx="146326" cy="2286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83" idx="4"/>
            <a:endCxn id="65" idx="3"/>
          </p:cNvCxnSpPr>
          <p:nvPr/>
        </p:nvCxnSpPr>
        <p:spPr>
          <a:xfrm rot="5400000">
            <a:off x="6471106" y="3965073"/>
            <a:ext cx="196574" cy="4718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306286" y="5366310"/>
            <a:ext cx="124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(C + D+ </a:t>
            </a:r>
            <a:r>
              <a:rPr lang="en-US" sz="1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E</a:t>
            </a:r>
            <a:r>
              <a:rPr lang="en-US" sz="1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) </a:t>
            </a:r>
            <a:r>
              <a:rPr lang="en-US" sz="1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x 3</a:t>
            </a:r>
            <a:endParaRPr lang="en-US" sz="14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510145" y="5446209"/>
            <a:ext cx="1192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C</a:t>
            </a:r>
            <a:r>
              <a:rPr lang="en-US" sz="1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 </a:t>
            </a:r>
            <a:r>
              <a:rPr lang="en-US" sz="1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+ </a:t>
            </a:r>
            <a:r>
              <a:rPr lang="en-US" sz="14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D </a:t>
            </a:r>
            <a:r>
              <a:rPr lang="en-US" sz="14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+ E</a:t>
            </a:r>
          </a:p>
          <a:p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62083" y="6123781"/>
            <a:ext cx="97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RESULT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8496736" y="5846318"/>
            <a:ext cx="99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RESULT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2260161" y="3854007"/>
            <a:ext cx="52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YES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2632579" y="4958135"/>
            <a:ext cx="52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YES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733789" y="3895000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4167838" y="5010908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8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55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480560" y="209006"/>
            <a:ext cx="992777" cy="43107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4245430" y="1110343"/>
            <a:ext cx="1502228" cy="518163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4114801" y="2155371"/>
            <a:ext cx="1728650" cy="561704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4480560" y="2930430"/>
            <a:ext cx="992777" cy="962301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4480560" y="4106088"/>
            <a:ext cx="992777" cy="1001489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4480560" y="5320934"/>
            <a:ext cx="1084218" cy="949237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7262949" y="5930537"/>
            <a:ext cx="953588" cy="705394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/>
          <p:cNvSpPr/>
          <p:nvPr/>
        </p:nvSpPr>
        <p:spPr>
          <a:xfrm>
            <a:off x="2312126" y="3892731"/>
            <a:ext cx="1541417" cy="714101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owchart: Data 10"/>
          <p:cNvSpPr/>
          <p:nvPr/>
        </p:nvSpPr>
        <p:spPr>
          <a:xfrm>
            <a:off x="6831874" y="3788229"/>
            <a:ext cx="1384663" cy="679268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Arrow Connector 14"/>
          <p:cNvCxnSpPr>
            <a:stCxn id="3" idx="2"/>
            <a:endCxn id="4" idx="1"/>
          </p:cNvCxnSpPr>
          <p:nvPr/>
        </p:nvCxnSpPr>
        <p:spPr>
          <a:xfrm>
            <a:off x="4976949" y="640080"/>
            <a:ext cx="19595" cy="470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4"/>
            <a:endCxn id="5" idx="1"/>
          </p:cNvCxnSpPr>
          <p:nvPr/>
        </p:nvCxnSpPr>
        <p:spPr>
          <a:xfrm flipH="1">
            <a:off x="4979126" y="1628506"/>
            <a:ext cx="17418" cy="526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4"/>
            <a:endCxn id="6" idx="0"/>
          </p:cNvCxnSpPr>
          <p:nvPr/>
        </p:nvCxnSpPr>
        <p:spPr>
          <a:xfrm flipH="1">
            <a:off x="4976949" y="2717075"/>
            <a:ext cx="2177" cy="213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>
            <a:off x="4976949" y="3892731"/>
            <a:ext cx="0" cy="2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8" idx="0"/>
          </p:cNvCxnSpPr>
          <p:nvPr/>
        </p:nvCxnSpPr>
        <p:spPr>
          <a:xfrm>
            <a:off x="4976949" y="5107577"/>
            <a:ext cx="45720" cy="21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1"/>
            <a:endCxn id="10" idx="1"/>
          </p:cNvCxnSpPr>
          <p:nvPr/>
        </p:nvCxnSpPr>
        <p:spPr>
          <a:xfrm rot="10800000" flipV="1">
            <a:off x="3082836" y="3411581"/>
            <a:ext cx="1397725" cy="481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3"/>
            <a:endCxn id="11" idx="0"/>
          </p:cNvCxnSpPr>
          <p:nvPr/>
        </p:nvCxnSpPr>
        <p:spPr>
          <a:xfrm>
            <a:off x="5473337" y="3411581"/>
            <a:ext cx="2189335" cy="3766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1"/>
          </p:cNvCxnSpPr>
          <p:nvPr/>
        </p:nvCxnSpPr>
        <p:spPr>
          <a:xfrm rot="10800000">
            <a:off x="2690950" y="4606833"/>
            <a:ext cx="1789611" cy="1188721"/>
          </a:xfrm>
          <a:prstGeom prst="bentConnector3">
            <a:avLst>
              <a:gd name="adj1" fmla="val 996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" idx="3"/>
          </p:cNvCxnSpPr>
          <p:nvPr/>
        </p:nvCxnSpPr>
        <p:spPr>
          <a:xfrm flipV="1">
            <a:off x="5564778" y="4467497"/>
            <a:ext cx="2097894" cy="1328056"/>
          </a:xfrm>
          <a:prstGeom prst="bentConnector3">
            <a:avLst>
              <a:gd name="adj1" fmla="val 99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2"/>
          </p:cNvCxnSpPr>
          <p:nvPr/>
        </p:nvCxnSpPr>
        <p:spPr>
          <a:xfrm rot="10800000" flipH="1" flipV="1">
            <a:off x="2466267" y="4249781"/>
            <a:ext cx="4796681" cy="2283821"/>
          </a:xfrm>
          <a:prstGeom prst="bentConnector3">
            <a:avLst>
              <a:gd name="adj1" fmla="val -79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5"/>
            <a:endCxn id="9" idx="3"/>
          </p:cNvCxnSpPr>
          <p:nvPr/>
        </p:nvCxnSpPr>
        <p:spPr>
          <a:xfrm>
            <a:off x="8078071" y="4127863"/>
            <a:ext cx="138466" cy="2155371"/>
          </a:xfrm>
          <a:prstGeom prst="bentConnector3">
            <a:avLst>
              <a:gd name="adj1" fmla="val 2650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658277" y="266092"/>
            <a:ext cx="767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START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314456" y="6105489"/>
            <a:ext cx="67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STOP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592964" y="1164859"/>
            <a:ext cx="1052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INSER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 A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474927" y="2290822"/>
            <a:ext cx="1043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INSERT B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49778" y="3118057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790765" y="549371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627477" y="433251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</a:t>
            </a:r>
            <a:endParaRPr lang="en-US" dirty="0"/>
          </a:p>
        </p:txBody>
      </p:sp>
      <p:cxnSp>
        <p:nvCxnSpPr>
          <p:cNvPr id="69" name="Elbow Connector 68"/>
          <p:cNvCxnSpPr>
            <a:stCxn id="7" idx="3"/>
          </p:cNvCxnSpPr>
          <p:nvPr/>
        </p:nvCxnSpPr>
        <p:spPr>
          <a:xfrm flipV="1">
            <a:off x="5473337" y="4249781"/>
            <a:ext cx="1449977" cy="357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7" idx="1"/>
            <a:endCxn id="10" idx="5"/>
          </p:cNvCxnSpPr>
          <p:nvPr/>
        </p:nvCxnSpPr>
        <p:spPr>
          <a:xfrm rot="10800000">
            <a:off x="3699402" y="4249783"/>
            <a:ext cx="781159" cy="357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508384" y="3099861"/>
            <a:ext cx="52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YES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032245" y="4302425"/>
            <a:ext cx="52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YES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225853" y="5493713"/>
            <a:ext cx="52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YES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661761" y="405897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7167159" y="3989307"/>
            <a:ext cx="73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FALSE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4592964" y="3191693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IS B=A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628864" y="4243642"/>
            <a:ext cx="756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IS </a:t>
            </a:r>
          </a:p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B-A=5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4585038" y="5444057"/>
            <a:ext cx="933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IS </a:t>
            </a:r>
          </a:p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B+A=5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7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4402182" y="207220"/>
            <a:ext cx="1306286" cy="369332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9634" y="535577"/>
            <a:ext cx="105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41371" y="207220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6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7091" cy="1325563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3944983" y="865414"/>
            <a:ext cx="3383280" cy="940526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INPUT A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611879" y="90487"/>
            <a:ext cx="4428309" cy="54927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4983" y="2031592"/>
            <a:ext cx="3794760" cy="789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4114801" y="3047229"/>
            <a:ext cx="3383280" cy="151792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4114801" y="4790802"/>
            <a:ext cx="3383280" cy="940526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3628208" y="6134236"/>
            <a:ext cx="4428309" cy="54927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5826034" y="639762"/>
            <a:ext cx="13063" cy="22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93378" y="1817913"/>
            <a:ext cx="13063" cy="22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80315" y="2821577"/>
            <a:ext cx="13063" cy="22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12970" y="4565150"/>
            <a:ext cx="13063" cy="22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67252" y="5790564"/>
            <a:ext cx="13063" cy="34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83268" y="109962"/>
            <a:ext cx="767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START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87061" y="6281328"/>
            <a:ext cx="67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STOP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91743" y="20873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 = list(range(1,A))</a:t>
            </a:r>
          </a:p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D = 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40974" y="3464481"/>
            <a:ext cx="46917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 C IN B </a:t>
            </a:r>
          </a:p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 = C**3</a:t>
            </a:r>
          </a:p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 = D+E</a:t>
            </a:r>
            <a:endParaRPr lang="en-US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78174" y="5064730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PRINT D</a:t>
            </a:r>
            <a:endParaRPr lang="en-US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2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146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CSC 102 FLOWCHART HOMEWORK</vt:lpstr>
      <vt:lpstr>1</vt:lpstr>
      <vt:lpstr>2</vt:lpstr>
      <vt:lpstr>3</vt:lpstr>
      <vt:lpstr>PowerPoint Presentation</vt:lpstr>
      <vt:lpstr>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102 FLOWCHART HOMEWORK</dc:title>
  <dc:creator>Jaiyeola Ogunkanmi</dc:creator>
  <cp:lastModifiedBy>Jaiyeola Ogunkanmi</cp:lastModifiedBy>
  <cp:revision>17</cp:revision>
  <dcterms:created xsi:type="dcterms:W3CDTF">2021-04-19T18:06:13Z</dcterms:created>
  <dcterms:modified xsi:type="dcterms:W3CDTF">2021-04-20T09:52:15Z</dcterms:modified>
</cp:coreProperties>
</file>