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AA026-9FDE-4F51-8159-18AE576DA6C0}" v="46" dt="2025-06-11T15:52:58.925"/>
    <p1510:client id="{C4E13CEF-9277-496B-8D7D-C68A7234B8A0}" v="7" dt="2025-06-11T15:58:28.163"/>
    <p1510:client id="{EB904145-8A6D-4A44-922F-52079653C352}" v="274" dt="2025-06-11T15:47:30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zaan Khan" userId="e143467d5eb320fe" providerId="Windows Live" clId="Web-{C4E13CEF-9277-496B-8D7D-C68A7234B8A0}"/>
    <pc:docChg chg="modSld">
      <pc:chgData name="Izaan Khan" userId="e143467d5eb320fe" providerId="Windows Live" clId="Web-{C4E13CEF-9277-496B-8D7D-C68A7234B8A0}" dt="2025-06-11T15:58:28.163" v="6"/>
      <pc:docMkLst>
        <pc:docMk/>
      </pc:docMkLst>
      <pc:sldChg chg="mod addAnim modAnim modShow">
        <pc:chgData name="Izaan Khan" userId="e143467d5eb320fe" providerId="Windows Live" clId="Web-{C4E13CEF-9277-496B-8D7D-C68A7234B8A0}" dt="2025-06-11T15:58:28.163" v="6"/>
        <pc:sldMkLst>
          <pc:docMk/>
          <pc:sldMk cId="109857222" sldId="256"/>
        </pc:sldMkLst>
      </pc:sldChg>
      <pc:sldChg chg="addAnim">
        <pc:chgData name="Izaan Khan" userId="e143467d5eb320fe" providerId="Windows Live" clId="Web-{C4E13CEF-9277-496B-8D7D-C68A7234B8A0}" dt="2025-06-11T15:54:09.300" v="1"/>
        <pc:sldMkLst>
          <pc:docMk/>
          <pc:sldMk cId="2532246452" sldId="257"/>
        </pc:sldMkLst>
      </pc:sldChg>
    </pc:docChg>
  </pc:docChgLst>
  <pc:docChgLst>
    <pc:chgData name="Izaan Khan" userId="e143467d5eb320fe" providerId="Windows Live" clId="Web-{EB904145-8A6D-4A44-922F-52079653C352}"/>
    <pc:docChg chg="addSld modSld addMainMaster delMainMaster modMainMaster">
      <pc:chgData name="Izaan Khan" userId="e143467d5eb320fe" providerId="Windows Live" clId="Web-{EB904145-8A6D-4A44-922F-52079653C352}" dt="2025-06-11T15:47:30.680" v="280"/>
      <pc:docMkLst>
        <pc:docMk/>
      </pc:docMkLst>
      <pc:sldChg chg="addSp delSp modSp mod setBg modClrScheme setClrOvrMap chgLayout">
        <pc:chgData name="Izaan Khan" userId="e143467d5eb320fe" providerId="Windows Live" clId="Web-{EB904145-8A6D-4A44-922F-52079653C352}" dt="2025-06-11T15:36:28.217" v="106" actId="20577"/>
        <pc:sldMkLst>
          <pc:docMk/>
          <pc:sldMk cId="109857222" sldId="256"/>
        </pc:sldMkLst>
        <pc:spChg chg="mod">
          <ac:chgData name="Izaan Khan" userId="e143467d5eb320fe" providerId="Windows Live" clId="Web-{EB904145-8A6D-4A44-922F-52079653C352}" dt="2025-06-11T15:35:13.136" v="6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Izaan Khan" userId="e143467d5eb320fe" providerId="Windows Live" clId="Web-{EB904145-8A6D-4A44-922F-52079653C352}" dt="2025-06-11T15:36:28.217" v="106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Izaan Khan" userId="e143467d5eb320fe" providerId="Windows Live" clId="Web-{EB904145-8A6D-4A44-922F-52079653C352}" dt="2025-06-11T15:34:00.368" v="17"/>
          <ac:spMkLst>
            <pc:docMk/>
            <pc:sldMk cId="109857222" sldId="256"/>
            <ac:spMk id="9" creationId="{33E93247-6229-44AB-A550-739E971E690B}"/>
          </ac:spMkLst>
        </pc:spChg>
        <pc:spChg chg="add del">
          <ac:chgData name="Izaan Khan" userId="e143467d5eb320fe" providerId="Windows Live" clId="Web-{EB904145-8A6D-4A44-922F-52079653C352}" dt="2025-06-11T15:34:00.368" v="17"/>
          <ac:spMkLst>
            <pc:docMk/>
            <pc:sldMk cId="109857222" sldId="256"/>
            <ac:spMk id="11" creationId="{6BB6B482-ACCA-4938-8AEA-49D525C17221}"/>
          </ac:spMkLst>
        </pc:spChg>
        <pc:spChg chg="add del">
          <ac:chgData name="Izaan Khan" userId="e143467d5eb320fe" providerId="Windows Live" clId="Web-{EB904145-8A6D-4A44-922F-52079653C352}" dt="2025-06-11T15:34:05.509" v="19"/>
          <ac:spMkLst>
            <pc:docMk/>
            <pc:sldMk cId="109857222" sldId="256"/>
            <ac:spMk id="15" creationId="{D1BA7680-B1FB-4B6B-2155-45DD5D6C4CF8}"/>
          </ac:spMkLst>
        </pc:spChg>
        <pc:spChg chg="add del">
          <ac:chgData name="Izaan Khan" userId="e143467d5eb320fe" providerId="Windows Live" clId="Web-{EB904145-8A6D-4A44-922F-52079653C352}" dt="2025-06-11T15:34:05.509" v="19"/>
          <ac:spMkLst>
            <pc:docMk/>
            <pc:sldMk cId="109857222" sldId="256"/>
            <ac:spMk id="17" creationId="{A9CCD9CD-49AE-3D3E-923B-81ECD3FBF75F}"/>
          </ac:spMkLst>
        </pc:spChg>
        <pc:spChg chg="add del">
          <ac:chgData name="Izaan Khan" userId="e143467d5eb320fe" providerId="Windows Live" clId="Web-{EB904145-8A6D-4A44-922F-52079653C352}" dt="2025-06-11T15:35:13.136" v="68"/>
          <ac:spMkLst>
            <pc:docMk/>
            <pc:sldMk cId="109857222" sldId="256"/>
            <ac:spMk id="19" creationId="{19F9BF86-FE94-4517-B97D-026C7515E589}"/>
          </ac:spMkLst>
        </pc:spChg>
        <pc:spChg chg="add del">
          <ac:chgData name="Izaan Khan" userId="e143467d5eb320fe" providerId="Windows Live" clId="Web-{EB904145-8A6D-4A44-922F-52079653C352}" dt="2025-06-11T15:35:13.136" v="68"/>
          <ac:spMkLst>
            <pc:docMk/>
            <pc:sldMk cId="109857222" sldId="256"/>
            <ac:spMk id="21" creationId="{05DEC45B-BA77-21C0-3869-05DE7C92376D}"/>
          </ac:spMkLst>
        </pc:spChg>
        <pc:spChg chg="add">
          <ac:chgData name="Izaan Khan" userId="e143467d5eb320fe" providerId="Windows Live" clId="Web-{EB904145-8A6D-4A44-922F-52079653C352}" dt="2025-06-11T15:35:13.136" v="68"/>
          <ac:spMkLst>
            <pc:docMk/>
            <pc:sldMk cId="109857222" sldId="256"/>
            <ac:spMk id="27" creationId="{8A95209C-5275-4E15-8EA7-7F42980ABF2D}"/>
          </ac:spMkLst>
        </pc:spChg>
        <pc:spChg chg="add">
          <ac:chgData name="Izaan Khan" userId="e143467d5eb320fe" providerId="Windows Live" clId="Web-{EB904145-8A6D-4A44-922F-52079653C352}" dt="2025-06-11T15:35:13.136" v="68"/>
          <ac:spMkLst>
            <pc:docMk/>
            <pc:sldMk cId="109857222" sldId="256"/>
            <ac:spMk id="29" creationId="{4F2ED431-E304-4FF0-9F4E-032783C9D612}"/>
          </ac:spMkLst>
        </pc:spChg>
        <pc:spChg chg="add">
          <ac:chgData name="Izaan Khan" userId="e143467d5eb320fe" providerId="Windows Live" clId="Web-{EB904145-8A6D-4A44-922F-52079653C352}" dt="2025-06-11T15:35:13.136" v="68"/>
          <ac:spMkLst>
            <pc:docMk/>
            <pc:sldMk cId="109857222" sldId="256"/>
            <ac:spMk id="31" creationId="{4E87FCFB-2CCE-460D-B3DD-557C8BD1B94A}"/>
          </ac:spMkLst>
        </pc:spChg>
        <pc:picChg chg="add del">
          <ac:chgData name="Izaan Khan" userId="e143467d5eb320fe" providerId="Windows Live" clId="Web-{EB904145-8A6D-4A44-922F-52079653C352}" dt="2025-06-11T15:34:00.368" v="17"/>
          <ac:picMkLst>
            <pc:docMk/>
            <pc:sldMk cId="109857222" sldId="256"/>
            <ac:picMk id="4" creationId="{5DBB2D8E-97F7-0D4E-CBF1-69CD5E9A1ED5}"/>
          </ac:picMkLst>
        </pc:picChg>
        <pc:picChg chg="add del">
          <ac:chgData name="Izaan Khan" userId="e143467d5eb320fe" providerId="Windows Live" clId="Web-{EB904145-8A6D-4A44-922F-52079653C352}" dt="2025-06-11T15:34:05.509" v="19"/>
          <ac:picMkLst>
            <pc:docMk/>
            <pc:sldMk cId="109857222" sldId="256"/>
            <ac:picMk id="16" creationId="{62117BBF-8A92-893F-02DC-0BD9CDE27066}"/>
          </ac:picMkLst>
        </pc:picChg>
        <pc:picChg chg="add mod">
          <ac:chgData name="Izaan Khan" userId="e143467d5eb320fe" providerId="Windows Live" clId="Web-{EB904145-8A6D-4A44-922F-52079653C352}" dt="2025-06-11T15:35:13.136" v="68"/>
          <ac:picMkLst>
            <pc:docMk/>
            <pc:sldMk cId="109857222" sldId="256"/>
            <ac:picMk id="20" creationId="{B71E49E6-E7A4-5D4A-C5CD-FB419880007C}"/>
          </ac:picMkLst>
        </pc:picChg>
        <pc:cxnChg chg="add del">
          <ac:chgData name="Izaan Khan" userId="e143467d5eb320fe" providerId="Windows Live" clId="Web-{EB904145-8A6D-4A44-922F-52079653C352}" dt="2025-06-11T15:34:00.368" v="17"/>
          <ac:cxnSpMkLst>
            <pc:docMk/>
            <pc:sldMk cId="109857222" sldId="256"/>
            <ac:cxnSpMk id="13" creationId="{EE2E603F-4A95-4FE8-BB06-211DFD75DBEF}"/>
          </ac:cxnSpMkLst>
        </pc:cxnChg>
        <pc:cxnChg chg="add del">
          <ac:chgData name="Izaan Khan" userId="e143467d5eb320fe" providerId="Windows Live" clId="Web-{EB904145-8A6D-4A44-922F-52079653C352}" dt="2025-06-11T15:35:13.136" v="68"/>
          <ac:cxnSpMkLst>
            <pc:docMk/>
            <pc:sldMk cId="109857222" sldId="256"/>
            <ac:cxnSpMk id="22" creationId="{6E25B8EB-C8DD-E579-2093-D182FC5B0F46}"/>
          </ac:cxnSpMkLst>
        </pc:cxnChg>
      </pc:sldChg>
      <pc:sldChg chg="addSp delSp modSp new">
        <pc:chgData name="Izaan Khan" userId="e143467d5eb320fe" providerId="Windows Live" clId="Web-{EB904145-8A6D-4A44-922F-52079653C352}" dt="2025-06-11T15:47:30.680" v="280"/>
        <pc:sldMkLst>
          <pc:docMk/>
          <pc:sldMk cId="2532246452" sldId="257"/>
        </pc:sldMkLst>
        <pc:spChg chg="mod">
          <ac:chgData name="Izaan Khan" userId="e143467d5eb320fe" providerId="Windows Live" clId="Web-{EB904145-8A6D-4A44-922F-52079653C352}" dt="2025-06-11T15:37:52.408" v="132" actId="20577"/>
          <ac:spMkLst>
            <pc:docMk/>
            <pc:sldMk cId="2532246452" sldId="257"/>
            <ac:spMk id="2" creationId="{242E90A1-51C7-E822-F383-DCEA3AC72E3B}"/>
          </ac:spMkLst>
        </pc:spChg>
        <pc:spChg chg="mod">
          <ac:chgData name="Izaan Khan" userId="e143467d5eb320fe" providerId="Windows Live" clId="Web-{EB904145-8A6D-4A44-922F-52079653C352}" dt="2025-06-11T15:47:30.086" v="279" actId="20577"/>
          <ac:spMkLst>
            <pc:docMk/>
            <pc:sldMk cId="2532246452" sldId="257"/>
            <ac:spMk id="3" creationId="{478FBEFD-A4DD-9DB6-C64C-467F01DA914C}"/>
          </ac:spMkLst>
        </pc:spChg>
        <pc:picChg chg="add del mod">
          <ac:chgData name="Izaan Khan" userId="e143467d5eb320fe" providerId="Windows Live" clId="Web-{EB904145-8A6D-4A44-922F-52079653C352}" dt="2025-06-11T15:37:21.422" v="112"/>
          <ac:picMkLst>
            <pc:docMk/>
            <pc:sldMk cId="2532246452" sldId="257"/>
            <ac:picMk id="4" creationId="{33562DAD-D872-FA89-F29D-491D39848A9B}"/>
          </ac:picMkLst>
        </pc:picChg>
        <pc:inkChg chg="add">
          <ac:chgData name="Izaan Khan" userId="e143467d5eb320fe" providerId="Windows Live" clId="Web-{EB904145-8A6D-4A44-922F-52079653C352}" dt="2025-06-11T15:47:30.680" v="280"/>
          <ac:inkMkLst>
            <pc:docMk/>
            <pc:sldMk cId="2532246452" sldId="257"/>
            <ac:inkMk id="5" creationId="{DE8F87EC-6293-698D-8682-4FE42770ED94}"/>
          </ac:inkMkLst>
        </pc:inkChg>
      </pc:sldChg>
      <pc:sldMasterChg chg="add del mod setBg addSldLayout delSldLayout modSldLayout">
        <pc:chgData name="Izaan Khan" userId="e143467d5eb320fe" providerId="Windows Live" clId="Web-{EB904145-8A6D-4A44-922F-52079653C352}" dt="2025-06-11T15:34:05.571" v="20"/>
        <pc:sldMasterMkLst>
          <pc:docMk/>
          <pc:sldMasterMk cId="2460954070" sldId="2147483660"/>
        </pc:sldMasterMkLst>
        <pc:sldLayoutChg chg="add del mod">
          <pc:chgData name="Izaan Khan" userId="e143467d5eb320fe" providerId="Windows Live" clId="Web-{EB904145-8A6D-4A44-922F-52079653C352}" dt="2025-06-11T15:34:05.571" v="2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 mod">
          <pc:chgData name="Izaan Khan" userId="e143467d5eb320fe" providerId="Windows Live" clId="Web-{EB904145-8A6D-4A44-922F-52079653C352}" dt="2025-06-11T15:34:05.571" v="2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 mod">
          <pc:chgData name="Izaan Khan" userId="e143467d5eb320fe" providerId="Windows Live" clId="Web-{EB904145-8A6D-4A44-922F-52079653C352}" dt="2025-06-11T15:34:05.571" v="2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 mod">
          <pc:chgData name="Izaan Khan" userId="e143467d5eb320fe" providerId="Windows Live" clId="Web-{EB904145-8A6D-4A44-922F-52079653C352}" dt="2025-06-11T15:34:05.571" v="2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 mod">
          <pc:chgData name="Izaan Khan" userId="e143467d5eb320fe" providerId="Windows Live" clId="Web-{EB904145-8A6D-4A44-922F-52079653C352}" dt="2025-06-11T15:34:05.571" v="2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 mod">
          <pc:chgData name="Izaan Khan" userId="e143467d5eb320fe" providerId="Windows Live" clId="Web-{EB904145-8A6D-4A44-922F-52079653C352}" dt="2025-06-11T15:34:05.571" v="2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 mod">
          <pc:chgData name="Izaan Khan" userId="e143467d5eb320fe" providerId="Windows Live" clId="Web-{EB904145-8A6D-4A44-922F-52079653C352}" dt="2025-06-11T15:34:05.571" v="2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 mod">
          <pc:chgData name="Izaan Khan" userId="e143467d5eb320fe" providerId="Windows Live" clId="Web-{EB904145-8A6D-4A44-922F-52079653C352}" dt="2025-06-11T15:34:05.571" v="2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 mod">
          <pc:chgData name="Izaan Khan" userId="e143467d5eb320fe" providerId="Windows Live" clId="Web-{EB904145-8A6D-4A44-922F-52079653C352}" dt="2025-06-11T15:34:05.571" v="2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 mod">
          <pc:chgData name="Izaan Khan" userId="e143467d5eb320fe" providerId="Windows Live" clId="Web-{EB904145-8A6D-4A44-922F-52079653C352}" dt="2025-06-11T15:34:05.571" v="2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 mod">
          <pc:chgData name="Izaan Khan" userId="e143467d5eb320fe" providerId="Windows Live" clId="Web-{EB904145-8A6D-4A44-922F-52079653C352}" dt="2025-06-11T15:34:05.571" v="2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Izaan Khan" userId="e143467d5eb320fe" providerId="Windows Live" clId="Web-{EB904145-8A6D-4A44-922F-52079653C352}" dt="2025-06-11T15:34:00.368" v="17"/>
        <pc:sldMasterMkLst>
          <pc:docMk/>
          <pc:sldMasterMk cId="3471721234" sldId="2147483672"/>
        </pc:sldMasterMkLst>
        <pc:sldLayoutChg chg="add del">
          <pc:chgData name="Izaan Khan" userId="e143467d5eb320fe" providerId="Windows Live" clId="Web-{EB904145-8A6D-4A44-922F-52079653C352}" dt="2025-06-11T15:34:00.368" v="17"/>
          <pc:sldLayoutMkLst>
            <pc:docMk/>
            <pc:sldMasterMk cId="3471721234" sldId="2147483672"/>
            <pc:sldLayoutMk cId="764542357" sldId="2147483673"/>
          </pc:sldLayoutMkLst>
        </pc:sldLayoutChg>
        <pc:sldLayoutChg chg="add del replId">
          <pc:chgData name="Izaan Khan" userId="e143467d5eb320fe" providerId="Windows Live" clId="Web-{EB904145-8A6D-4A44-922F-52079653C352}" dt="2025-06-11T15:34:00.368" v="17"/>
          <pc:sldLayoutMkLst>
            <pc:docMk/>
            <pc:sldMasterMk cId="3471721234" sldId="2147483672"/>
            <pc:sldLayoutMk cId="2351185515" sldId="2147483674"/>
          </pc:sldLayoutMkLst>
        </pc:sldLayoutChg>
        <pc:sldLayoutChg chg="add del replId">
          <pc:chgData name="Izaan Khan" userId="e143467d5eb320fe" providerId="Windows Live" clId="Web-{EB904145-8A6D-4A44-922F-52079653C352}" dt="2025-06-11T15:34:00.368" v="17"/>
          <pc:sldLayoutMkLst>
            <pc:docMk/>
            <pc:sldMasterMk cId="3471721234" sldId="2147483672"/>
            <pc:sldLayoutMk cId="1515832643" sldId="2147483675"/>
          </pc:sldLayoutMkLst>
        </pc:sldLayoutChg>
        <pc:sldLayoutChg chg="add del replId">
          <pc:chgData name="Izaan Khan" userId="e143467d5eb320fe" providerId="Windows Live" clId="Web-{EB904145-8A6D-4A44-922F-52079653C352}" dt="2025-06-11T15:34:00.368" v="17"/>
          <pc:sldLayoutMkLst>
            <pc:docMk/>
            <pc:sldMasterMk cId="3471721234" sldId="2147483672"/>
            <pc:sldLayoutMk cId="45110740" sldId="2147483676"/>
          </pc:sldLayoutMkLst>
        </pc:sldLayoutChg>
        <pc:sldLayoutChg chg="add del replId">
          <pc:chgData name="Izaan Khan" userId="e143467d5eb320fe" providerId="Windows Live" clId="Web-{EB904145-8A6D-4A44-922F-52079653C352}" dt="2025-06-11T15:34:00.368" v="17"/>
          <pc:sldLayoutMkLst>
            <pc:docMk/>
            <pc:sldMasterMk cId="3471721234" sldId="2147483672"/>
            <pc:sldLayoutMk cId="1207170305" sldId="2147483677"/>
          </pc:sldLayoutMkLst>
        </pc:sldLayoutChg>
        <pc:sldLayoutChg chg="add del replId">
          <pc:chgData name="Izaan Khan" userId="e143467d5eb320fe" providerId="Windows Live" clId="Web-{EB904145-8A6D-4A44-922F-52079653C352}" dt="2025-06-11T15:34:00.368" v="17"/>
          <pc:sldLayoutMkLst>
            <pc:docMk/>
            <pc:sldMasterMk cId="3471721234" sldId="2147483672"/>
            <pc:sldLayoutMk cId="3585457118" sldId="2147483678"/>
          </pc:sldLayoutMkLst>
        </pc:sldLayoutChg>
        <pc:sldLayoutChg chg="add del replId">
          <pc:chgData name="Izaan Khan" userId="e143467d5eb320fe" providerId="Windows Live" clId="Web-{EB904145-8A6D-4A44-922F-52079653C352}" dt="2025-06-11T15:34:00.368" v="17"/>
          <pc:sldLayoutMkLst>
            <pc:docMk/>
            <pc:sldMasterMk cId="3471721234" sldId="2147483672"/>
            <pc:sldLayoutMk cId="2848720919" sldId="2147483679"/>
          </pc:sldLayoutMkLst>
        </pc:sldLayoutChg>
        <pc:sldLayoutChg chg="add del replId">
          <pc:chgData name="Izaan Khan" userId="e143467d5eb320fe" providerId="Windows Live" clId="Web-{EB904145-8A6D-4A44-922F-52079653C352}" dt="2025-06-11T15:34:00.368" v="17"/>
          <pc:sldLayoutMkLst>
            <pc:docMk/>
            <pc:sldMasterMk cId="3471721234" sldId="2147483672"/>
            <pc:sldLayoutMk cId="4234269337" sldId="2147483680"/>
          </pc:sldLayoutMkLst>
        </pc:sldLayoutChg>
        <pc:sldLayoutChg chg="add del replId">
          <pc:chgData name="Izaan Khan" userId="e143467d5eb320fe" providerId="Windows Live" clId="Web-{EB904145-8A6D-4A44-922F-52079653C352}" dt="2025-06-11T15:34:00.368" v="17"/>
          <pc:sldLayoutMkLst>
            <pc:docMk/>
            <pc:sldMasterMk cId="3471721234" sldId="2147483672"/>
            <pc:sldLayoutMk cId="1265782905" sldId="2147483681"/>
          </pc:sldLayoutMkLst>
        </pc:sldLayoutChg>
        <pc:sldLayoutChg chg="add del replId">
          <pc:chgData name="Izaan Khan" userId="e143467d5eb320fe" providerId="Windows Live" clId="Web-{EB904145-8A6D-4A44-922F-52079653C352}" dt="2025-06-11T15:34:00.368" v="17"/>
          <pc:sldLayoutMkLst>
            <pc:docMk/>
            <pc:sldMasterMk cId="3471721234" sldId="2147483672"/>
            <pc:sldLayoutMk cId="97681132" sldId="2147483682"/>
          </pc:sldLayoutMkLst>
        </pc:sldLayoutChg>
        <pc:sldLayoutChg chg="add del replId">
          <pc:chgData name="Izaan Khan" userId="e143467d5eb320fe" providerId="Windows Live" clId="Web-{EB904145-8A6D-4A44-922F-52079653C352}" dt="2025-06-11T15:34:00.368" v="17"/>
          <pc:sldLayoutMkLst>
            <pc:docMk/>
            <pc:sldMasterMk cId="3471721234" sldId="2147483672"/>
            <pc:sldLayoutMk cId="815332687" sldId="2147483683"/>
          </pc:sldLayoutMkLst>
        </pc:sldLayoutChg>
      </pc:sldMasterChg>
      <pc:sldMasterChg chg="add del addSldLayout delSldLayout">
        <pc:chgData name="Izaan Khan" userId="e143467d5eb320fe" providerId="Windows Live" clId="Web-{EB904145-8A6D-4A44-922F-52079653C352}" dt="2025-06-11T15:34:05.509" v="19"/>
        <pc:sldMasterMkLst>
          <pc:docMk/>
          <pc:sldMasterMk cId="631628128" sldId="2147483685"/>
        </pc:sldMasterMkLst>
        <pc:sldLayoutChg chg="add del">
          <pc:chgData name="Izaan Khan" userId="e143467d5eb320fe" providerId="Windows Live" clId="Web-{EB904145-8A6D-4A44-922F-52079653C352}" dt="2025-06-11T15:34:05.509" v="19"/>
          <pc:sldLayoutMkLst>
            <pc:docMk/>
            <pc:sldMasterMk cId="631628128" sldId="2147483685"/>
            <pc:sldLayoutMk cId="1190117319" sldId="2147483674"/>
          </pc:sldLayoutMkLst>
        </pc:sldLayoutChg>
        <pc:sldLayoutChg chg="add del">
          <pc:chgData name="Izaan Khan" userId="e143467d5eb320fe" providerId="Windows Live" clId="Web-{EB904145-8A6D-4A44-922F-52079653C352}" dt="2025-06-11T15:34:05.509" v="19"/>
          <pc:sldLayoutMkLst>
            <pc:docMk/>
            <pc:sldMasterMk cId="631628128" sldId="2147483685"/>
            <pc:sldLayoutMk cId="1102079913" sldId="2147483675"/>
          </pc:sldLayoutMkLst>
        </pc:sldLayoutChg>
        <pc:sldLayoutChg chg="add del">
          <pc:chgData name="Izaan Khan" userId="e143467d5eb320fe" providerId="Windows Live" clId="Web-{EB904145-8A6D-4A44-922F-52079653C352}" dt="2025-06-11T15:34:05.509" v="19"/>
          <pc:sldLayoutMkLst>
            <pc:docMk/>
            <pc:sldMasterMk cId="631628128" sldId="2147483685"/>
            <pc:sldLayoutMk cId="2748607762" sldId="2147483676"/>
          </pc:sldLayoutMkLst>
        </pc:sldLayoutChg>
        <pc:sldLayoutChg chg="add del">
          <pc:chgData name="Izaan Khan" userId="e143467d5eb320fe" providerId="Windows Live" clId="Web-{EB904145-8A6D-4A44-922F-52079653C352}" dt="2025-06-11T15:34:05.509" v="19"/>
          <pc:sldLayoutMkLst>
            <pc:docMk/>
            <pc:sldMasterMk cId="631628128" sldId="2147483685"/>
            <pc:sldLayoutMk cId="2385265234" sldId="2147483677"/>
          </pc:sldLayoutMkLst>
        </pc:sldLayoutChg>
        <pc:sldLayoutChg chg="add del">
          <pc:chgData name="Izaan Khan" userId="e143467d5eb320fe" providerId="Windows Live" clId="Web-{EB904145-8A6D-4A44-922F-52079653C352}" dt="2025-06-11T15:34:05.509" v="19"/>
          <pc:sldLayoutMkLst>
            <pc:docMk/>
            <pc:sldMasterMk cId="631628128" sldId="2147483685"/>
            <pc:sldLayoutMk cId="724991290" sldId="2147483678"/>
          </pc:sldLayoutMkLst>
        </pc:sldLayoutChg>
        <pc:sldLayoutChg chg="add del">
          <pc:chgData name="Izaan Khan" userId="e143467d5eb320fe" providerId="Windows Live" clId="Web-{EB904145-8A6D-4A44-922F-52079653C352}" dt="2025-06-11T15:34:05.509" v="19"/>
          <pc:sldLayoutMkLst>
            <pc:docMk/>
            <pc:sldMasterMk cId="631628128" sldId="2147483685"/>
            <pc:sldLayoutMk cId="3611568702" sldId="2147483679"/>
          </pc:sldLayoutMkLst>
        </pc:sldLayoutChg>
        <pc:sldLayoutChg chg="add del">
          <pc:chgData name="Izaan Khan" userId="e143467d5eb320fe" providerId="Windows Live" clId="Web-{EB904145-8A6D-4A44-922F-52079653C352}" dt="2025-06-11T15:34:05.509" v="19"/>
          <pc:sldLayoutMkLst>
            <pc:docMk/>
            <pc:sldMasterMk cId="631628128" sldId="2147483685"/>
            <pc:sldLayoutMk cId="588851135" sldId="2147483680"/>
          </pc:sldLayoutMkLst>
        </pc:sldLayoutChg>
        <pc:sldLayoutChg chg="add del">
          <pc:chgData name="Izaan Khan" userId="e143467d5eb320fe" providerId="Windows Live" clId="Web-{EB904145-8A6D-4A44-922F-52079653C352}" dt="2025-06-11T15:34:05.509" v="19"/>
          <pc:sldLayoutMkLst>
            <pc:docMk/>
            <pc:sldMasterMk cId="631628128" sldId="2147483685"/>
            <pc:sldLayoutMk cId="2839991709" sldId="2147483681"/>
          </pc:sldLayoutMkLst>
        </pc:sldLayoutChg>
        <pc:sldLayoutChg chg="add del">
          <pc:chgData name="Izaan Khan" userId="e143467d5eb320fe" providerId="Windows Live" clId="Web-{EB904145-8A6D-4A44-922F-52079653C352}" dt="2025-06-11T15:34:05.509" v="19"/>
          <pc:sldLayoutMkLst>
            <pc:docMk/>
            <pc:sldMasterMk cId="631628128" sldId="2147483685"/>
            <pc:sldLayoutMk cId="3649437114" sldId="2147483682"/>
          </pc:sldLayoutMkLst>
        </pc:sldLayoutChg>
        <pc:sldLayoutChg chg="add del">
          <pc:chgData name="Izaan Khan" userId="e143467d5eb320fe" providerId="Windows Live" clId="Web-{EB904145-8A6D-4A44-922F-52079653C352}" dt="2025-06-11T15:34:05.509" v="19"/>
          <pc:sldLayoutMkLst>
            <pc:docMk/>
            <pc:sldMasterMk cId="631628128" sldId="2147483685"/>
            <pc:sldLayoutMk cId="2356506319" sldId="2147483683"/>
          </pc:sldLayoutMkLst>
        </pc:sldLayoutChg>
        <pc:sldLayoutChg chg="add del">
          <pc:chgData name="Izaan Khan" userId="e143467d5eb320fe" providerId="Windows Live" clId="Web-{EB904145-8A6D-4A44-922F-52079653C352}" dt="2025-06-11T15:34:05.509" v="19"/>
          <pc:sldLayoutMkLst>
            <pc:docMk/>
            <pc:sldMasterMk cId="631628128" sldId="2147483685"/>
            <pc:sldLayoutMk cId="3327686547" sldId="2147483684"/>
          </pc:sldLayoutMkLst>
        </pc:sldLayoutChg>
      </pc:sldMasterChg>
      <pc:sldMasterChg chg="add del addSldLayout delSldLayout">
        <pc:chgData name="Izaan Khan" userId="e143467d5eb320fe" providerId="Windows Live" clId="Web-{EB904145-8A6D-4A44-922F-52079653C352}" dt="2025-06-11T15:35:13.136" v="68"/>
        <pc:sldMasterMkLst>
          <pc:docMk/>
          <pc:sldMasterMk cId="1219672960" sldId="2147483711"/>
        </pc:sldMasterMkLst>
        <pc:sldLayoutChg chg="add del">
          <pc:chgData name="Izaan Khan" userId="e143467d5eb320fe" providerId="Windows Live" clId="Web-{EB904145-8A6D-4A44-922F-52079653C352}" dt="2025-06-11T15:35:13.136" v="68"/>
          <pc:sldLayoutMkLst>
            <pc:docMk/>
            <pc:sldMasterMk cId="1219672960" sldId="2147483711"/>
            <pc:sldLayoutMk cId="3144525031" sldId="2147483700"/>
          </pc:sldLayoutMkLst>
        </pc:sldLayoutChg>
        <pc:sldLayoutChg chg="add del">
          <pc:chgData name="Izaan Khan" userId="e143467d5eb320fe" providerId="Windows Live" clId="Web-{EB904145-8A6D-4A44-922F-52079653C352}" dt="2025-06-11T15:35:13.136" v="68"/>
          <pc:sldLayoutMkLst>
            <pc:docMk/>
            <pc:sldMasterMk cId="1219672960" sldId="2147483711"/>
            <pc:sldLayoutMk cId="2335273359" sldId="2147483701"/>
          </pc:sldLayoutMkLst>
        </pc:sldLayoutChg>
        <pc:sldLayoutChg chg="add del">
          <pc:chgData name="Izaan Khan" userId="e143467d5eb320fe" providerId="Windows Live" clId="Web-{EB904145-8A6D-4A44-922F-52079653C352}" dt="2025-06-11T15:35:13.136" v="68"/>
          <pc:sldLayoutMkLst>
            <pc:docMk/>
            <pc:sldMasterMk cId="1219672960" sldId="2147483711"/>
            <pc:sldLayoutMk cId="3003867728" sldId="2147483702"/>
          </pc:sldLayoutMkLst>
        </pc:sldLayoutChg>
        <pc:sldLayoutChg chg="add del">
          <pc:chgData name="Izaan Khan" userId="e143467d5eb320fe" providerId="Windows Live" clId="Web-{EB904145-8A6D-4A44-922F-52079653C352}" dt="2025-06-11T15:35:13.136" v="68"/>
          <pc:sldLayoutMkLst>
            <pc:docMk/>
            <pc:sldMasterMk cId="1219672960" sldId="2147483711"/>
            <pc:sldLayoutMk cId="1293944223" sldId="2147483703"/>
          </pc:sldLayoutMkLst>
        </pc:sldLayoutChg>
        <pc:sldLayoutChg chg="add del">
          <pc:chgData name="Izaan Khan" userId="e143467d5eb320fe" providerId="Windows Live" clId="Web-{EB904145-8A6D-4A44-922F-52079653C352}" dt="2025-06-11T15:35:13.136" v="68"/>
          <pc:sldLayoutMkLst>
            <pc:docMk/>
            <pc:sldMasterMk cId="1219672960" sldId="2147483711"/>
            <pc:sldLayoutMk cId="26379064" sldId="2147483704"/>
          </pc:sldLayoutMkLst>
        </pc:sldLayoutChg>
        <pc:sldLayoutChg chg="add del">
          <pc:chgData name="Izaan Khan" userId="e143467d5eb320fe" providerId="Windows Live" clId="Web-{EB904145-8A6D-4A44-922F-52079653C352}" dt="2025-06-11T15:35:13.136" v="68"/>
          <pc:sldLayoutMkLst>
            <pc:docMk/>
            <pc:sldMasterMk cId="1219672960" sldId="2147483711"/>
            <pc:sldLayoutMk cId="3058916265" sldId="2147483705"/>
          </pc:sldLayoutMkLst>
        </pc:sldLayoutChg>
        <pc:sldLayoutChg chg="add del">
          <pc:chgData name="Izaan Khan" userId="e143467d5eb320fe" providerId="Windows Live" clId="Web-{EB904145-8A6D-4A44-922F-52079653C352}" dt="2025-06-11T15:35:13.136" v="68"/>
          <pc:sldLayoutMkLst>
            <pc:docMk/>
            <pc:sldMasterMk cId="1219672960" sldId="2147483711"/>
            <pc:sldLayoutMk cId="4198216505" sldId="2147483706"/>
          </pc:sldLayoutMkLst>
        </pc:sldLayoutChg>
        <pc:sldLayoutChg chg="add del">
          <pc:chgData name="Izaan Khan" userId="e143467d5eb320fe" providerId="Windows Live" clId="Web-{EB904145-8A6D-4A44-922F-52079653C352}" dt="2025-06-11T15:35:13.136" v="68"/>
          <pc:sldLayoutMkLst>
            <pc:docMk/>
            <pc:sldMasterMk cId="1219672960" sldId="2147483711"/>
            <pc:sldLayoutMk cId="3850326380" sldId="2147483707"/>
          </pc:sldLayoutMkLst>
        </pc:sldLayoutChg>
        <pc:sldLayoutChg chg="add del">
          <pc:chgData name="Izaan Khan" userId="e143467d5eb320fe" providerId="Windows Live" clId="Web-{EB904145-8A6D-4A44-922F-52079653C352}" dt="2025-06-11T15:35:13.136" v="68"/>
          <pc:sldLayoutMkLst>
            <pc:docMk/>
            <pc:sldMasterMk cId="1219672960" sldId="2147483711"/>
            <pc:sldLayoutMk cId="3803332378" sldId="2147483708"/>
          </pc:sldLayoutMkLst>
        </pc:sldLayoutChg>
        <pc:sldLayoutChg chg="add del">
          <pc:chgData name="Izaan Khan" userId="e143467d5eb320fe" providerId="Windows Live" clId="Web-{EB904145-8A6D-4A44-922F-52079653C352}" dt="2025-06-11T15:35:13.136" v="68"/>
          <pc:sldLayoutMkLst>
            <pc:docMk/>
            <pc:sldMasterMk cId="1219672960" sldId="2147483711"/>
            <pc:sldLayoutMk cId="3415481221" sldId="2147483709"/>
          </pc:sldLayoutMkLst>
        </pc:sldLayoutChg>
        <pc:sldLayoutChg chg="add del">
          <pc:chgData name="Izaan Khan" userId="e143467d5eb320fe" providerId="Windows Live" clId="Web-{EB904145-8A6D-4A44-922F-52079653C352}" dt="2025-06-11T15:35:13.136" v="68"/>
          <pc:sldLayoutMkLst>
            <pc:docMk/>
            <pc:sldMasterMk cId="1219672960" sldId="2147483711"/>
            <pc:sldLayoutMk cId="3537956082" sldId="2147483710"/>
          </pc:sldLayoutMkLst>
        </pc:sldLayoutChg>
      </pc:sldMasterChg>
      <pc:sldMasterChg chg="add addSldLayout">
        <pc:chgData name="Izaan Khan" userId="e143467d5eb320fe" providerId="Windows Live" clId="Web-{EB904145-8A6D-4A44-922F-52079653C352}" dt="2025-06-11T15:35:13.136" v="68"/>
        <pc:sldMasterMkLst>
          <pc:docMk/>
          <pc:sldMasterMk cId="3747166238" sldId="2147483803"/>
        </pc:sldMasterMkLst>
        <pc:sldLayoutChg chg="add">
          <pc:chgData name="Izaan Khan" userId="e143467d5eb320fe" providerId="Windows Live" clId="Web-{EB904145-8A6D-4A44-922F-52079653C352}" dt="2025-06-11T15:35:13.136" v="68"/>
          <pc:sldLayoutMkLst>
            <pc:docMk/>
            <pc:sldMasterMk cId="3747166238" sldId="2147483803"/>
            <pc:sldLayoutMk cId="308893474" sldId="2147483792"/>
          </pc:sldLayoutMkLst>
        </pc:sldLayoutChg>
        <pc:sldLayoutChg chg="add">
          <pc:chgData name="Izaan Khan" userId="e143467d5eb320fe" providerId="Windows Live" clId="Web-{EB904145-8A6D-4A44-922F-52079653C352}" dt="2025-06-11T15:35:13.136" v="68"/>
          <pc:sldLayoutMkLst>
            <pc:docMk/>
            <pc:sldMasterMk cId="3747166238" sldId="2147483803"/>
            <pc:sldLayoutMk cId="1762221935" sldId="2147483793"/>
          </pc:sldLayoutMkLst>
        </pc:sldLayoutChg>
        <pc:sldLayoutChg chg="add">
          <pc:chgData name="Izaan Khan" userId="e143467d5eb320fe" providerId="Windows Live" clId="Web-{EB904145-8A6D-4A44-922F-52079653C352}" dt="2025-06-11T15:35:13.136" v="68"/>
          <pc:sldLayoutMkLst>
            <pc:docMk/>
            <pc:sldMasterMk cId="3747166238" sldId="2147483803"/>
            <pc:sldLayoutMk cId="2279178883" sldId="2147483794"/>
          </pc:sldLayoutMkLst>
        </pc:sldLayoutChg>
        <pc:sldLayoutChg chg="add">
          <pc:chgData name="Izaan Khan" userId="e143467d5eb320fe" providerId="Windows Live" clId="Web-{EB904145-8A6D-4A44-922F-52079653C352}" dt="2025-06-11T15:35:13.136" v="68"/>
          <pc:sldLayoutMkLst>
            <pc:docMk/>
            <pc:sldMasterMk cId="3747166238" sldId="2147483803"/>
            <pc:sldLayoutMk cId="25202937" sldId="2147483795"/>
          </pc:sldLayoutMkLst>
        </pc:sldLayoutChg>
        <pc:sldLayoutChg chg="add">
          <pc:chgData name="Izaan Khan" userId="e143467d5eb320fe" providerId="Windows Live" clId="Web-{EB904145-8A6D-4A44-922F-52079653C352}" dt="2025-06-11T15:35:13.136" v="68"/>
          <pc:sldLayoutMkLst>
            <pc:docMk/>
            <pc:sldMasterMk cId="3747166238" sldId="2147483803"/>
            <pc:sldLayoutMk cId="3027251224" sldId="2147483796"/>
          </pc:sldLayoutMkLst>
        </pc:sldLayoutChg>
        <pc:sldLayoutChg chg="add">
          <pc:chgData name="Izaan Khan" userId="e143467d5eb320fe" providerId="Windows Live" clId="Web-{EB904145-8A6D-4A44-922F-52079653C352}" dt="2025-06-11T15:35:13.136" v="68"/>
          <pc:sldLayoutMkLst>
            <pc:docMk/>
            <pc:sldMasterMk cId="3747166238" sldId="2147483803"/>
            <pc:sldLayoutMk cId="3103689808" sldId="2147483797"/>
          </pc:sldLayoutMkLst>
        </pc:sldLayoutChg>
        <pc:sldLayoutChg chg="add">
          <pc:chgData name="Izaan Khan" userId="e143467d5eb320fe" providerId="Windows Live" clId="Web-{EB904145-8A6D-4A44-922F-52079653C352}" dt="2025-06-11T15:35:13.136" v="68"/>
          <pc:sldLayoutMkLst>
            <pc:docMk/>
            <pc:sldMasterMk cId="3747166238" sldId="2147483803"/>
            <pc:sldLayoutMk cId="3195638566" sldId="2147483798"/>
          </pc:sldLayoutMkLst>
        </pc:sldLayoutChg>
        <pc:sldLayoutChg chg="add">
          <pc:chgData name="Izaan Khan" userId="e143467d5eb320fe" providerId="Windows Live" clId="Web-{EB904145-8A6D-4A44-922F-52079653C352}" dt="2025-06-11T15:35:13.136" v="68"/>
          <pc:sldLayoutMkLst>
            <pc:docMk/>
            <pc:sldMasterMk cId="3747166238" sldId="2147483803"/>
            <pc:sldLayoutMk cId="1612196959" sldId="2147483799"/>
          </pc:sldLayoutMkLst>
        </pc:sldLayoutChg>
        <pc:sldLayoutChg chg="add">
          <pc:chgData name="Izaan Khan" userId="e143467d5eb320fe" providerId="Windows Live" clId="Web-{EB904145-8A6D-4A44-922F-52079653C352}" dt="2025-06-11T15:35:13.136" v="68"/>
          <pc:sldLayoutMkLst>
            <pc:docMk/>
            <pc:sldMasterMk cId="3747166238" sldId="2147483803"/>
            <pc:sldLayoutMk cId="3684425433" sldId="2147483800"/>
          </pc:sldLayoutMkLst>
        </pc:sldLayoutChg>
        <pc:sldLayoutChg chg="add">
          <pc:chgData name="Izaan Khan" userId="e143467d5eb320fe" providerId="Windows Live" clId="Web-{EB904145-8A6D-4A44-922F-52079653C352}" dt="2025-06-11T15:35:13.136" v="68"/>
          <pc:sldLayoutMkLst>
            <pc:docMk/>
            <pc:sldMasterMk cId="3747166238" sldId="2147483803"/>
            <pc:sldLayoutMk cId="670688316" sldId="2147483801"/>
          </pc:sldLayoutMkLst>
        </pc:sldLayoutChg>
        <pc:sldLayoutChg chg="add">
          <pc:chgData name="Izaan Khan" userId="e143467d5eb320fe" providerId="Windows Live" clId="Web-{EB904145-8A6D-4A44-922F-52079653C352}" dt="2025-06-11T15:35:13.136" v="68"/>
          <pc:sldLayoutMkLst>
            <pc:docMk/>
            <pc:sldMasterMk cId="3747166238" sldId="2147483803"/>
            <pc:sldLayoutMk cId="4208662220" sldId="2147483802"/>
          </pc:sldLayoutMkLst>
        </pc:sldLayoutChg>
      </pc:sldMasterChg>
    </pc:docChg>
  </pc:docChgLst>
  <pc:docChgLst>
    <pc:chgData name="Izaan Khan" userId="e143467d5eb320fe" providerId="Windows Live" clId="Web-{B5CAA026-9FDE-4F51-8159-18AE576DA6C0}"/>
    <pc:docChg chg="modSld">
      <pc:chgData name="Izaan Khan" userId="e143467d5eb320fe" providerId="Windows Live" clId="Web-{B5CAA026-9FDE-4F51-8159-18AE576DA6C0}" dt="2025-06-11T15:52:58.925" v="45"/>
      <pc:docMkLst>
        <pc:docMk/>
      </pc:docMkLst>
      <pc:sldChg chg="modTransition">
        <pc:chgData name="Izaan Khan" userId="e143467d5eb320fe" providerId="Windows Live" clId="Web-{B5CAA026-9FDE-4F51-8159-18AE576DA6C0}" dt="2025-06-11T15:50:49.029" v="37"/>
        <pc:sldMkLst>
          <pc:docMk/>
          <pc:sldMk cId="109857222" sldId="256"/>
        </pc:sldMkLst>
      </pc:sldChg>
      <pc:sldChg chg="addSp delSp modSp modTransition">
        <pc:chgData name="Izaan Khan" userId="e143467d5eb320fe" providerId="Windows Live" clId="Web-{B5CAA026-9FDE-4F51-8159-18AE576DA6C0}" dt="2025-06-11T15:52:58.925" v="45"/>
        <pc:sldMkLst>
          <pc:docMk/>
          <pc:sldMk cId="2532246452" sldId="257"/>
        </pc:sldMkLst>
        <pc:inkChg chg="add del mod">
          <ac:chgData name="Izaan Khan" userId="e143467d5eb320fe" providerId="Windows Live" clId="Web-{B5CAA026-9FDE-4F51-8159-18AE576DA6C0}" dt="2025-06-11T15:48:15.382" v="3"/>
          <ac:inkMkLst>
            <pc:docMk/>
            <pc:sldMk cId="2532246452" sldId="257"/>
            <ac:inkMk id="4" creationId="{57EF47F4-7BE0-7DBA-EABD-0C437D091B02}"/>
          </ac:inkMkLst>
        </pc:inkChg>
        <pc:inkChg chg="del">
          <ac:chgData name="Izaan Khan" userId="e143467d5eb320fe" providerId="Windows Live" clId="Web-{B5CAA026-9FDE-4F51-8159-18AE576DA6C0}" dt="2025-06-11T15:48:11.132" v="2"/>
          <ac:inkMkLst>
            <pc:docMk/>
            <pc:sldMk cId="2532246452" sldId="257"/>
            <ac:inkMk id="5" creationId="{DE8F87EC-6293-698D-8682-4FE42770ED94}"/>
          </ac:inkMkLst>
        </pc:inkChg>
        <pc:inkChg chg="add del">
          <ac:chgData name="Izaan Khan" userId="e143467d5eb320fe" providerId="Windows Live" clId="Web-{B5CAA026-9FDE-4F51-8159-18AE576DA6C0}" dt="2025-06-11T15:49:36.760" v="13"/>
          <ac:inkMkLst>
            <pc:docMk/>
            <pc:sldMk cId="2532246452" sldId="257"/>
            <ac:inkMk id="6" creationId="{E3FAB96F-4C58-0626-4749-9233BE503B96}"/>
          </ac:inkMkLst>
        </pc:inkChg>
        <pc:inkChg chg="add del">
          <ac:chgData name="Izaan Khan" userId="e143467d5eb320fe" providerId="Windows Live" clId="Web-{B5CAA026-9FDE-4F51-8159-18AE576DA6C0}" dt="2025-06-11T15:49:36.760" v="12"/>
          <ac:inkMkLst>
            <pc:docMk/>
            <pc:sldMk cId="2532246452" sldId="257"/>
            <ac:inkMk id="7" creationId="{97EF8E2F-30CD-E6C1-1B47-8631BAFFBA86}"/>
          </ac:inkMkLst>
        </pc:inkChg>
        <pc:inkChg chg="add del">
          <ac:chgData name="Izaan Khan" userId="e143467d5eb320fe" providerId="Windows Live" clId="Web-{B5CAA026-9FDE-4F51-8159-18AE576DA6C0}" dt="2025-06-11T15:49:36.760" v="11"/>
          <ac:inkMkLst>
            <pc:docMk/>
            <pc:sldMk cId="2532246452" sldId="257"/>
            <ac:inkMk id="8" creationId="{C4B4253D-205D-3FDB-B31A-FA11480521D9}"/>
          </ac:inkMkLst>
        </pc:inkChg>
        <pc:inkChg chg="add del">
          <ac:chgData name="Izaan Khan" userId="e143467d5eb320fe" providerId="Windows Live" clId="Web-{B5CAA026-9FDE-4F51-8159-18AE576DA6C0}" dt="2025-06-11T15:49:36.760" v="10"/>
          <ac:inkMkLst>
            <pc:docMk/>
            <pc:sldMk cId="2532246452" sldId="257"/>
            <ac:inkMk id="9" creationId="{29055B1D-182F-CFA2-8830-845DA94CAD98}"/>
          </ac:inkMkLst>
        </pc:inkChg>
        <pc:inkChg chg="add del">
          <ac:chgData name="Izaan Khan" userId="e143467d5eb320fe" providerId="Windows Live" clId="Web-{B5CAA026-9FDE-4F51-8159-18AE576DA6C0}" dt="2025-06-11T15:49:36.760" v="9"/>
          <ac:inkMkLst>
            <pc:docMk/>
            <pc:sldMk cId="2532246452" sldId="257"/>
            <ac:inkMk id="10" creationId="{D668C7D0-66FF-6744-7A69-8D9F4DE09BBE}"/>
          </ac:inkMkLst>
        </pc:inkChg>
        <pc:inkChg chg="add del">
          <ac:chgData name="Izaan Khan" userId="e143467d5eb320fe" providerId="Windows Live" clId="Web-{B5CAA026-9FDE-4F51-8159-18AE576DA6C0}" dt="2025-06-11T15:50:08.340" v="26"/>
          <ac:inkMkLst>
            <pc:docMk/>
            <pc:sldMk cId="2532246452" sldId="257"/>
            <ac:inkMk id="11" creationId="{762DA780-7149-E954-8B98-CC0DA02D69B4}"/>
          </ac:inkMkLst>
        </pc:inkChg>
        <pc:inkChg chg="add del">
          <ac:chgData name="Izaan Khan" userId="e143467d5eb320fe" providerId="Windows Live" clId="Web-{B5CAA026-9FDE-4F51-8159-18AE576DA6C0}" dt="2025-06-11T15:50:04.668" v="24"/>
          <ac:inkMkLst>
            <pc:docMk/>
            <pc:sldMk cId="2532246452" sldId="257"/>
            <ac:inkMk id="12" creationId="{23D301DE-FBCA-DA6C-7D47-11D34B6A8ED5}"/>
          </ac:inkMkLst>
        </pc:inkChg>
        <pc:inkChg chg="add del">
          <ac:chgData name="Izaan Khan" userId="e143467d5eb320fe" providerId="Windows Live" clId="Web-{B5CAA026-9FDE-4F51-8159-18AE576DA6C0}" dt="2025-06-11T15:50:11.902" v="33"/>
          <ac:inkMkLst>
            <pc:docMk/>
            <pc:sldMk cId="2532246452" sldId="257"/>
            <ac:inkMk id="13" creationId="{66285B00-EAAD-DA46-9217-A8C39B03FED4}"/>
          </ac:inkMkLst>
        </pc:inkChg>
        <pc:inkChg chg="add del">
          <ac:chgData name="Izaan Khan" userId="e143467d5eb320fe" providerId="Windows Live" clId="Web-{B5CAA026-9FDE-4F51-8159-18AE576DA6C0}" dt="2025-06-11T15:50:11.902" v="32"/>
          <ac:inkMkLst>
            <pc:docMk/>
            <pc:sldMk cId="2532246452" sldId="257"/>
            <ac:inkMk id="14" creationId="{8C653C70-2828-A61C-3588-627A0BDCB00B}"/>
          </ac:inkMkLst>
        </pc:inkChg>
        <pc:inkChg chg="add del">
          <ac:chgData name="Izaan Khan" userId="e143467d5eb320fe" providerId="Windows Live" clId="Web-{B5CAA026-9FDE-4F51-8159-18AE576DA6C0}" dt="2025-06-11T15:50:11.902" v="31"/>
          <ac:inkMkLst>
            <pc:docMk/>
            <pc:sldMk cId="2532246452" sldId="257"/>
            <ac:inkMk id="15" creationId="{A1F5F530-AE87-49EF-346E-2B08C4B3939C}"/>
          </ac:inkMkLst>
        </pc:inkChg>
        <pc:inkChg chg="add del">
          <ac:chgData name="Izaan Khan" userId="e143467d5eb320fe" providerId="Windows Live" clId="Web-{B5CAA026-9FDE-4F51-8159-18AE576DA6C0}" dt="2025-06-11T15:50:11.902" v="30"/>
          <ac:inkMkLst>
            <pc:docMk/>
            <pc:sldMk cId="2532246452" sldId="257"/>
            <ac:inkMk id="16" creationId="{22C8C5FA-FC58-45D4-D1BE-3404EA7A4934}"/>
          </ac:inkMkLst>
        </pc:inkChg>
        <pc:inkChg chg="add del">
          <ac:chgData name="Izaan Khan" userId="e143467d5eb320fe" providerId="Windows Live" clId="Web-{B5CAA026-9FDE-4F51-8159-18AE576DA6C0}" dt="2025-06-11T15:50:11.902" v="29"/>
          <ac:inkMkLst>
            <pc:docMk/>
            <pc:sldMk cId="2532246452" sldId="257"/>
            <ac:inkMk id="17" creationId="{F2721CCF-131A-A1BB-9FCF-ACAC1059320E}"/>
          </ac:inkMkLst>
        </pc:inkChg>
        <pc:inkChg chg="add del">
          <ac:chgData name="Izaan Khan" userId="e143467d5eb320fe" providerId="Windows Live" clId="Web-{B5CAA026-9FDE-4F51-8159-18AE576DA6C0}" dt="2025-06-11T15:50:11.902" v="28"/>
          <ac:inkMkLst>
            <pc:docMk/>
            <pc:sldMk cId="2532246452" sldId="257"/>
            <ac:inkMk id="18" creationId="{866B358B-149B-0197-25AD-4CF61C8659F7}"/>
          </ac:inkMkLst>
        </pc:inkChg>
        <pc:inkChg chg="add del">
          <ac:chgData name="Izaan Khan" userId="e143467d5eb320fe" providerId="Windows Live" clId="Web-{B5CAA026-9FDE-4F51-8159-18AE576DA6C0}" dt="2025-06-11T15:50:11.902" v="27"/>
          <ac:inkMkLst>
            <pc:docMk/>
            <pc:sldMk cId="2532246452" sldId="257"/>
            <ac:inkMk id="19" creationId="{09AC168B-C8E5-6CB2-63D1-B6841418FB3F}"/>
          </ac:inkMkLst>
        </pc:inkChg>
        <pc:inkChg chg="add del">
          <ac:chgData name="Izaan Khan" userId="e143467d5eb320fe" providerId="Windows Live" clId="Web-{B5CAA026-9FDE-4F51-8159-18AE576DA6C0}" dt="2025-06-11T15:50:08.340" v="25"/>
          <ac:inkMkLst>
            <pc:docMk/>
            <pc:sldMk cId="2532246452" sldId="257"/>
            <ac:inkMk id="20" creationId="{9E1A926D-405A-BF79-369B-4B2A035A7729}"/>
          </ac:inkMkLst>
        </pc:inkChg>
        <pc:inkChg chg="add del">
          <ac:chgData name="Izaan Khan" userId="e143467d5eb320fe" providerId="Windows Live" clId="Web-{B5CAA026-9FDE-4F51-8159-18AE576DA6C0}" dt="2025-06-11T15:52:58.925" v="45"/>
          <ac:inkMkLst>
            <pc:docMk/>
            <pc:sldMk cId="2532246452" sldId="257"/>
            <ac:inkMk id="21" creationId="{5107CCBF-770C-F865-67C7-F4657F7C6715}"/>
          </ac:inkMkLst>
        </pc:inkChg>
        <pc:inkChg chg="add del">
          <ac:chgData name="Izaan Khan" userId="e143467d5eb320fe" providerId="Windows Live" clId="Web-{B5CAA026-9FDE-4F51-8159-18AE576DA6C0}" dt="2025-06-11T15:52:58.925" v="44"/>
          <ac:inkMkLst>
            <pc:docMk/>
            <pc:sldMk cId="2532246452" sldId="257"/>
            <ac:inkMk id="22" creationId="{D1A31933-5496-ECDF-1C9C-F8D8FBFF0242}"/>
          </ac:inkMkLst>
        </pc:inkChg>
        <pc:inkChg chg="add del">
          <ac:chgData name="Izaan Khan" userId="e143467d5eb320fe" providerId="Windows Live" clId="Web-{B5CAA026-9FDE-4F51-8159-18AE576DA6C0}" dt="2025-06-11T15:52:58.925" v="43"/>
          <ac:inkMkLst>
            <pc:docMk/>
            <pc:sldMk cId="2532246452" sldId="257"/>
            <ac:inkMk id="23" creationId="{FE788237-415A-51C1-2AAE-DB0404640D05}"/>
          </ac:inkMkLst>
        </pc:inkChg>
        <pc:inkChg chg="add del">
          <ac:chgData name="Izaan Khan" userId="e143467d5eb320fe" providerId="Windows Live" clId="Web-{B5CAA026-9FDE-4F51-8159-18AE576DA6C0}" dt="2025-06-11T15:52:58.925" v="42"/>
          <ac:inkMkLst>
            <pc:docMk/>
            <pc:sldMk cId="2532246452" sldId="257"/>
            <ac:inkMk id="24" creationId="{1096ED27-7E8A-B166-AEEC-057B010AB4C3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3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9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2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68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6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25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7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6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796" r:id="rId6"/>
    <p:sldLayoutId id="2147483792" r:id="rId7"/>
    <p:sldLayoutId id="2147483793" r:id="rId8"/>
    <p:sldLayoutId id="2147483794" r:id="rId9"/>
    <p:sldLayoutId id="2147483795" r:id="rId10"/>
    <p:sldLayoutId id="214748379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1E49E6-E7A4-5D4A-C5CD-FB41988000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3968" r="-1" b="-1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/>
              <a:t>Global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/>
              <a:t>Created by Izaan and team</a:t>
            </a:r>
          </a:p>
          <a:p>
            <a:pPr algn="ctr"/>
            <a:r>
              <a:rPr lang="en-US" sz="2000" dirty="0">
                <a:latin typeface="The Hand Bold"/>
              </a:rPr>
              <a:t>Details on the last page 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90A1-51C7-E822-F383-DCEA3AC7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Rostin academy timetable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FBEFD-A4DD-9DB6-C64C-467F01DA9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Monday - ZP</a:t>
            </a:r>
          </a:p>
          <a:p>
            <a:r>
              <a:rPr lang="en-US" dirty="0"/>
              <a:t>Tuesday - ZP</a:t>
            </a:r>
          </a:p>
          <a:p>
            <a:r>
              <a:rPr lang="en-US" dirty="0"/>
              <a:t>Wednesday - ZP</a:t>
            </a:r>
          </a:p>
          <a:p>
            <a:r>
              <a:rPr lang="en-US"/>
              <a:t>Thursday - ZP</a:t>
            </a:r>
            <a:endParaRPr lang="en-US" dirty="0"/>
          </a:p>
          <a:p>
            <a:r>
              <a:rPr lang="en-US" dirty="0"/>
              <a:t>Friday - ZP</a:t>
            </a:r>
          </a:p>
          <a:p>
            <a:r>
              <a:rPr lang="en-US" dirty="0"/>
              <a:t>Extra classes – PP</a:t>
            </a:r>
          </a:p>
          <a:p>
            <a:r>
              <a:rPr lang="en-US" dirty="0"/>
              <a:t>ABBREVIATIONS – ZERO PERIOD – PRACTICE PERIOD - </a:t>
            </a:r>
          </a:p>
        </p:txBody>
      </p:sp>
    </p:spTree>
    <p:extLst>
      <p:ext uri="{BB962C8B-B14F-4D97-AF65-F5344CB8AC3E}">
        <p14:creationId xmlns:p14="http://schemas.microsoft.com/office/powerpoint/2010/main" val="253224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SketchyVTI</vt:lpstr>
      <vt:lpstr>Global Perspective</vt:lpstr>
      <vt:lpstr>Rostin academy timetable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93</cp:revision>
  <dcterms:created xsi:type="dcterms:W3CDTF">2025-06-11T15:32:42Z</dcterms:created>
  <dcterms:modified xsi:type="dcterms:W3CDTF">2025-06-11T15:58:28Z</dcterms:modified>
</cp:coreProperties>
</file>