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BITS CloudReady™</a:t>
            </a:r>
          </a:p>
          <a:p>
            <a:r>
              <a:t>Simulated Business Network on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Professional Demo Presentation</a:t>
            </a:r>
          </a:p>
        </p:txBody>
      </p:sp>
      <p:pic>
        <p:nvPicPr>
          <p:cNvPr id="4" name="Picture 3" descr="favicon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 SG Inbound</a:t>
            </a:r>
          </a:p>
        </p:txBody>
      </p:sp>
      <p:pic>
        <p:nvPicPr>
          <p:cNvPr id="3" name="Picture 2" descr="06a-sg-db-inb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9763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 SG Outbound</a:t>
            </a:r>
          </a:p>
        </p:txBody>
      </p:sp>
      <p:pic>
        <p:nvPicPr>
          <p:cNvPr id="3" name="Picture 2" descr="06b-sg-db-outb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204641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 &amp;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EC2 Instances</a:t>
            </a:r>
          </a:p>
        </p:txBody>
      </p:sp>
      <p:pic>
        <p:nvPicPr>
          <p:cNvPr id="3" name="Picture 2" descr="07-ec2-insta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178733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RDS Dashboard</a:t>
            </a:r>
          </a:p>
        </p:txBody>
      </p:sp>
      <p:pic>
        <p:nvPicPr>
          <p:cNvPr id="3" name="Picture 2" descr="08-rds-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5090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(S3)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Landing Objects</a:t>
            </a:r>
          </a:p>
        </p:txBody>
      </p:sp>
      <p:pic>
        <p:nvPicPr>
          <p:cNvPr id="3" name="Picture 2" descr="09a-s3-landing-obje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246862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Landing Properties</a:t>
            </a:r>
          </a:p>
        </p:txBody>
      </p:sp>
      <p:pic>
        <p:nvPicPr>
          <p:cNvPr id="3" name="Picture 2" descr="09b-s3-landing-proper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47836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 Objects</a:t>
            </a:r>
          </a:p>
        </p:txBody>
      </p:sp>
      <p:pic>
        <p:nvPicPr>
          <p:cNvPr id="3" name="Picture 2" descr="09c-s3-backup-obje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74905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 Properties</a:t>
            </a:r>
          </a:p>
        </p:txBody>
      </p:sp>
      <p:pic>
        <p:nvPicPr>
          <p:cNvPr id="3" name="Picture 2" descr="09d-s3-backup-proper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77346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Console &amp; VPC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(KMS)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KMS Keys</a:t>
            </a:r>
          </a:p>
        </p:txBody>
      </p:sp>
      <p:pic>
        <p:nvPicPr>
          <p:cNvPr id="3" name="Picture 2" descr="10a-kms-ke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582557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KMS Key Details</a:t>
            </a:r>
          </a:p>
        </p:txBody>
      </p:sp>
      <p:pic>
        <p:nvPicPr>
          <p:cNvPr id="3" name="Picture 2" descr="10b-kms-key-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221557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Observability &amp; Cost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CloudWatch Overview</a:t>
            </a:r>
          </a:p>
        </p:txBody>
      </p:sp>
      <p:pic>
        <p:nvPicPr>
          <p:cNvPr id="3" name="Picture 2" descr="11a-cloudwatch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75017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CloudWatch RDS Metrics</a:t>
            </a:r>
          </a:p>
        </p:txBody>
      </p:sp>
      <p:pic>
        <p:nvPicPr>
          <p:cNvPr id="3" name="Picture 2" descr="11b-cloudwatch-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02581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Explorer</a:t>
            </a:r>
          </a:p>
        </p:txBody>
      </p:sp>
      <p:pic>
        <p:nvPicPr>
          <p:cNvPr id="3" name="Picture 2" descr="12-cost-explor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69892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as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Outputs</a:t>
            </a:r>
          </a:p>
        </p:txBody>
      </p:sp>
      <p:pic>
        <p:nvPicPr>
          <p:cNvPr id="3" name="Picture 2" descr="13-terraform-outputs-acm-d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6933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Console Home</a:t>
            </a:r>
          </a:p>
        </p:txBody>
      </p:sp>
      <p:pic>
        <p:nvPicPr>
          <p:cNvPr id="3" name="Picture 2" descr="02-console-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19235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Resource Map</a:t>
            </a:r>
          </a:p>
        </p:txBody>
      </p:sp>
      <p:pic>
        <p:nvPicPr>
          <p:cNvPr id="3" name="Picture 2" descr="03-vpc-resource-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53045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 Tables</a:t>
            </a:r>
          </a:p>
        </p:txBody>
      </p:sp>
      <p:pic>
        <p:nvPicPr>
          <p:cNvPr id="3" name="Picture 2" descr="05-route-tables-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95012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Route Table</a:t>
            </a:r>
          </a:p>
        </p:txBody>
      </p:sp>
      <p:pic>
        <p:nvPicPr>
          <p:cNvPr id="3" name="Picture 2" descr="05a-route-table-publ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341508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Private Route Table</a:t>
            </a:r>
          </a:p>
        </p:txBody>
      </p:sp>
      <p:pic>
        <p:nvPicPr>
          <p:cNvPr id="3" name="Picture 2" descr="05b-route-table-priv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28570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