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>
        <p:scale>
          <a:sx n="70" d="100"/>
          <a:sy n="70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2512-AD77-4BBD-9A6C-278B933407BD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34A4-CE78-4D9F-AD83-3ED16E0D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59" y="2709949"/>
            <a:ext cx="1679171" cy="1155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43543" y="476608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1774" y="1397922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9702" y="2345575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9702" y="3588325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21774" y="4531815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3543" y="5475305"/>
            <a:ext cx="997528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8466" y="641466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05994" y="36034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07230" y="321430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01688" y="1572489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19848" y="1298169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8612" y="1023849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14307" y="252014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00452" y="376289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17376" y="1968729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04758" y="224582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21384" y="403721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3522" y="431153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01688" y="470638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22620" y="4887867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99216" y="5162187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08466" y="564987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01688" y="592419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22620" y="6198512"/>
            <a:ext cx="49876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01741" y="34636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48598" y="18010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5455" y="321415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68343" y="320720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98573" y="458590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45430" y="598521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56413" y="719755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01196" y="86106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53595" y="98367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42312" y="112497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14105" y="126213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60962" y="136674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1741" y="139516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48597" y="1508058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95454" y="164452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32318" y="164452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79175" y="178168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21877" y="191884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97880" y="203730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054435" y="2173774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01292" y="2310241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60320" y="2314390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516875" y="2446708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283" y="2583868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01740" y="2606718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48596" y="273972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213463" y="2873426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901739" y="383147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48595" y="3727544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95454" y="3586921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60320" y="410579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22426" y="396863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660962" y="383147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874325" y="438011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21182" y="4245035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201292" y="410509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32316" y="4708465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479173" y="456922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21877" y="4428940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01738" y="495644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48594" y="4814084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216235" y="467207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60319" y="523076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522425" y="509566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662348" y="4954520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856413" y="571444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003969" y="5573286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053" y="5432123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348949" y="5993457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475020" y="585160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621876" y="5705758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903122" y="626709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048594" y="6129932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95453" y="5988769"/>
            <a:ext cx="14685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0444" y="29925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0444" y="127461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0444" y="224997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444" y="322533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0444" y="420069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0443" y="5176058"/>
            <a:ext cx="1388225" cy="764771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8384" y="358478"/>
            <a:ext cx="10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Library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84" y="1274618"/>
            <a:ext cx="10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Study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9289" y="2309197"/>
            <a:ext cx="113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Workshop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9289" y="3284557"/>
            <a:ext cx="113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Living Room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9289" y="4259917"/>
            <a:ext cx="113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Basement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43443" y="5235277"/>
            <a:ext cx="113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</a:t>
            </a:r>
          </a:p>
          <a:p>
            <a:pPr algn="ctr"/>
            <a:r>
              <a:rPr lang="en-US" sz="1200" dirty="0" smtClean="0"/>
              <a:t>Neighborhood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449171" y="313153"/>
            <a:ext cx="24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Library – Static information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49171" y="1333837"/>
            <a:ext cx="24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Study – Learning material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9171" y="2358911"/>
            <a:ext cx="24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Workshop – Interactive tools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9171" y="3284557"/>
            <a:ext cx="24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Living Room – ACS Community 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49171" y="4259916"/>
            <a:ext cx="24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Basement – Team spaces within ACS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49171" y="5235275"/>
            <a:ext cx="241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Neighborhood – Where we play around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0813" y="2666358"/>
            <a:ext cx="1687484" cy="1122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Hub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6" y="2460270"/>
            <a:ext cx="1133475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4258" y="2020875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Brian Hogan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8282" y="4115888"/>
            <a:ext cx="1845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Insert something witty or interesting here. ABCDEFG HIJKLMN OPQRSTUV WXYZ</a:t>
            </a:r>
            <a:br>
              <a:rPr lang="en-US" sz="1400" dirty="0" smtClean="0"/>
            </a:br>
            <a:r>
              <a:rPr lang="en-US" sz="1400" dirty="0" err="1" smtClean="0"/>
              <a:t>abcdefg</a:t>
            </a:r>
            <a:r>
              <a:rPr lang="en-US" sz="1400" dirty="0" smtClean="0"/>
              <a:t> </a:t>
            </a:r>
            <a:r>
              <a:rPr lang="en-US" sz="1400" dirty="0" err="1" smtClean="0"/>
              <a:t>hijklmn</a:t>
            </a:r>
            <a:r>
              <a:rPr lang="en-US" sz="1400" dirty="0" smtClean="0"/>
              <a:t> </a:t>
            </a:r>
            <a:r>
              <a:rPr lang="en-US" sz="1400" dirty="0" err="1" smtClean="0"/>
              <a:t>opqrstuv</a:t>
            </a:r>
            <a:r>
              <a:rPr lang="en-US" sz="1400" dirty="0" smtClean="0"/>
              <a:t> </a:t>
            </a:r>
            <a:r>
              <a:rPr lang="en-US" sz="1400" dirty="0" err="1" smtClean="0"/>
              <a:t>wxyz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882044" y="130232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Library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55374" y="773083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28704" y="1415934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Workshop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55374" y="3341716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</a:t>
            </a:r>
            <a:r>
              <a:rPr lang="en-US" sz="1000" dirty="0" smtClean="0">
                <a:solidFill>
                  <a:schemeClr val="tx1"/>
                </a:solidFill>
              </a:rPr>
              <a:t>Neighborhood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8704" y="2701636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Basement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02034" y="2062248"/>
            <a:ext cx="1346661" cy="64285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Living Room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4847" y="4092632"/>
            <a:ext cx="6471458" cy="1408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 ACS Wins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8282" y="5677593"/>
            <a:ext cx="8418023" cy="83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ACS News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0783" y="48489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Intel reports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02034" y="691339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Training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75364" y="1332111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Amazon tools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67643" y="1970466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Trivia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75117" y="2796881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SharePoint Sites (team)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5674" y="3414466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Country Risk Assessments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37114" y="169365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Policy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28898" y="303754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Campus Safety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22756" y="440913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Badge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16614" y="575302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31258" y="711075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Poster/Form library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000175" y="852729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writing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57558" y="1197721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Project Deep Dive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70951" y="852728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Metrics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14949" y="1029438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Solutions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66461" y="1493500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Purchase orders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31228" y="1670210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 training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95995" y="1843801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Taxes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680081" y="2017392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IA tools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357562" y="2237494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Lessons Learned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78739" y="2089599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Book Club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6454" y="2223988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Chat Locations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720833" y="3564284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Master Building List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10536" y="3698673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Crisis MGMT contacts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00239" y="3828458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Worldwide Calendar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414949" y="2966947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Wiki Pages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131227" y="3157244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Other team sites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17977" y="2397579"/>
            <a:ext cx="839585" cy="2687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Meet new MBR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2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5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Portz, Hallie</dc:creator>
  <cp:lastModifiedBy>Portz, Hallie</cp:lastModifiedBy>
  <cp:revision>16</cp:revision>
  <dcterms:created xsi:type="dcterms:W3CDTF">2018-08-06T22:51:17Z</dcterms:created>
  <dcterms:modified xsi:type="dcterms:W3CDTF">2018-08-09T16:55:28Z</dcterms:modified>
</cp:coreProperties>
</file>