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embeddedFontLst>
    <p:embeddedFont>
      <p:font typeface="Abel" panose="02000506030000020004" pitchFamily="2" charset="0"/>
      <p:regular r:id="rId15"/>
    </p:embeddedFont>
    <p:embeddedFont>
      <p:font typeface="Anybody" pitchFamily="2" charset="77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99"/>
  </p:normalViewPr>
  <p:slideViewPr>
    <p:cSldViewPr snapToGrid="0">
      <p:cViewPr varScale="1">
        <p:scale>
          <a:sx n="131" d="100"/>
          <a:sy n="131" d="100"/>
        </p:scale>
        <p:origin x="98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g1abad32a720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6" name="Google Shape;746;g1abad32a720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gb1fa4ddd8c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1" name="Google Shape;761;gb1fa4ddd8c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gc6f6f4ce3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3" name="Google Shape;773;gc6f6f4ce3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g1003d90df77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0" name="Google Shape;550;g1003d90df77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g12e843ade21_0_5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6" name="Google Shape;586;g12e843ade21_0_5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g1185c551acd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0" name="Google Shape;630;g1185c551acd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g12e843ade21_0_5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9" name="Google Shape;669;g12e843ade21_0_5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g1abad32a720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4" name="Google Shape;684;g1abad32a720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g1abad32a720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9" name="Google Shape;699;g1abad32a720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g1abad32a720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6" name="Google Shape;716;g1abad32a720_0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g1abad32a720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3" name="Google Shape;733;g1abad32a720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nxth" TargetMode="External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bit.ly/2TtBDfr" TargetMode="External"/><Relationship Id="rId4" Type="http://schemas.openxmlformats.org/officeDocument/2006/relationships/hyperlink" Target="http://bit.ly/2TyoMsr" TargetMode="Externa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" name="Google Shape;10;p2"/>
          <p:cNvGrpSpPr/>
          <p:nvPr/>
        </p:nvGrpSpPr>
        <p:grpSpPr>
          <a:xfrm>
            <a:off x="720100" y="820275"/>
            <a:ext cx="7704041" cy="2956640"/>
            <a:chOff x="5633414" y="539998"/>
            <a:chExt cx="3216718" cy="1234505"/>
          </a:xfrm>
        </p:grpSpPr>
        <p:sp>
          <p:nvSpPr>
            <p:cNvPr id="11" name="Google Shape;11;p2"/>
            <p:cNvSpPr/>
            <p:nvPr/>
          </p:nvSpPr>
          <p:spPr>
            <a:xfrm>
              <a:off x="5633414" y="539998"/>
              <a:ext cx="3216718" cy="1234505"/>
            </a:xfrm>
            <a:custGeom>
              <a:avLst/>
              <a:gdLst/>
              <a:ahLst/>
              <a:cxnLst/>
              <a:rect l="l" t="t" r="r" b="b"/>
              <a:pathLst>
                <a:path w="107835" h="32355" extrusionOk="0">
                  <a:moveTo>
                    <a:pt x="1" y="0"/>
                  </a:moveTo>
                  <a:lnTo>
                    <a:pt x="1" y="32355"/>
                  </a:lnTo>
                  <a:lnTo>
                    <a:pt x="107835" y="32355"/>
                  </a:lnTo>
                  <a:lnTo>
                    <a:pt x="10783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5633414" y="540023"/>
              <a:ext cx="3216718" cy="155075"/>
            </a:xfrm>
            <a:custGeom>
              <a:avLst/>
              <a:gdLst/>
              <a:ahLst/>
              <a:cxnLst/>
              <a:rect l="l" t="t" r="r" b="b"/>
              <a:pathLst>
                <a:path w="107835" h="6203" extrusionOk="0">
                  <a:moveTo>
                    <a:pt x="1" y="1"/>
                  </a:moveTo>
                  <a:lnTo>
                    <a:pt x="1" y="6203"/>
                  </a:lnTo>
                  <a:lnTo>
                    <a:pt x="107835" y="6203"/>
                  </a:lnTo>
                  <a:lnTo>
                    <a:pt x="107835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miter lim="149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5700947" y="596050"/>
              <a:ext cx="853875" cy="43100"/>
            </a:xfrm>
            <a:custGeom>
              <a:avLst/>
              <a:gdLst/>
              <a:ahLst/>
              <a:cxnLst/>
              <a:rect l="l" t="t" r="r" b="b"/>
              <a:pathLst>
                <a:path w="34155" h="1724" extrusionOk="0">
                  <a:moveTo>
                    <a:pt x="1" y="0"/>
                  </a:moveTo>
                  <a:lnTo>
                    <a:pt x="1" y="1723"/>
                  </a:lnTo>
                  <a:lnTo>
                    <a:pt x="34154" y="1723"/>
                  </a:lnTo>
                  <a:lnTo>
                    <a:pt x="3415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" name="Google Shape;14;p2"/>
            <p:cNvGrpSpPr/>
            <p:nvPr/>
          </p:nvGrpSpPr>
          <p:grpSpPr>
            <a:xfrm>
              <a:off x="8508008" y="574653"/>
              <a:ext cx="305353" cy="85930"/>
              <a:chOff x="2048572" y="3228800"/>
              <a:chExt cx="542175" cy="152575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2438172" y="3228800"/>
                <a:ext cx="152575" cy="152575"/>
              </a:xfrm>
              <a:custGeom>
                <a:avLst/>
                <a:gdLst/>
                <a:ahLst/>
                <a:cxnLst/>
                <a:rect l="l" t="t" r="r" b="b"/>
                <a:pathLst>
                  <a:path w="6103" h="6103" extrusionOk="0">
                    <a:moveTo>
                      <a:pt x="5849" y="256"/>
                    </a:moveTo>
                    <a:lnTo>
                      <a:pt x="5849" y="5849"/>
                    </a:lnTo>
                    <a:lnTo>
                      <a:pt x="255" y="5849"/>
                    </a:lnTo>
                    <a:lnTo>
                      <a:pt x="255" y="256"/>
                    </a:lnTo>
                    <a:close/>
                    <a:moveTo>
                      <a:pt x="129" y="1"/>
                    </a:moveTo>
                    <a:cubicBezTo>
                      <a:pt x="57" y="1"/>
                      <a:pt x="0" y="58"/>
                      <a:pt x="0" y="129"/>
                    </a:cubicBezTo>
                    <a:lnTo>
                      <a:pt x="0" y="5976"/>
                    </a:lnTo>
                    <a:cubicBezTo>
                      <a:pt x="0" y="6046"/>
                      <a:pt x="59" y="6103"/>
                      <a:pt x="129" y="6103"/>
                    </a:cubicBezTo>
                    <a:lnTo>
                      <a:pt x="5976" y="6103"/>
                    </a:lnTo>
                    <a:cubicBezTo>
                      <a:pt x="6046" y="6103"/>
                      <a:pt x="6102" y="6046"/>
                      <a:pt x="6102" y="5976"/>
                    </a:cubicBezTo>
                    <a:lnTo>
                      <a:pt x="6102" y="129"/>
                    </a:lnTo>
                    <a:cubicBezTo>
                      <a:pt x="6102" y="58"/>
                      <a:pt x="6046" y="1"/>
                      <a:pt x="597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2248772" y="3228800"/>
                <a:ext cx="152575" cy="152575"/>
              </a:xfrm>
              <a:custGeom>
                <a:avLst/>
                <a:gdLst/>
                <a:ahLst/>
                <a:cxnLst/>
                <a:rect l="l" t="t" r="r" b="b"/>
                <a:pathLst>
                  <a:path w="6103" h="6103" extrusionOk="0">
                    <a:moveTo>
                      <a:pt x="5849" y="256"/>
                    </a:moveTo>
                    <a:lnTo>
                      <a:pt x="5849" y="5849"/>
                    </a:lnTo>
                    <a:lnTo>
                      <a:pt x="255" y="5849"/>
                    </a:lnTo>
                    <a:lnTo>
                      <a:pt x="255" y="256"/>
                    </a:lnTo>
                    <a:close/>
                    <a:moveTo>
                      <a:pt x="129" y="1"/>
                    </a:moveTo>
                    <a:cubicBezTo>
                      <a:pt x="57" y="1"/>
                      <a:pt x="0" y="58"/>
                      <a:pt x="0" y="129"/>
                    </a:cubicBezTo>
                    <a:lnTo>
                      <a:pt x="0" y="5976"/>
                    </a:lnTo>
                    <a:cubicBezTo>
                      <a:pt x="0" y="6046"/>
                      <a:pt x="57" y="6103"/>
                      <a:pt x="129" y="6103"/>
                    </a:cubicBezTo>
                    <a:lnTo>
                      <a:pt x="5976" y="6103"/>
                    </a:lnTo>
                    <a:cubicBezTo>
                      <a:pt x="6046" y="6103"/>
                      <a:pt x="6102" y="6046"/>
                      <a:pt x="6102" y="5976"/>
                    </a:cubicBezTo>
                    <a:lnTo>
                      <a:pt x="6102" y="129"/>
                    </a:lnTo>
                    <a:cubicBezTo>
                      <a:pt x="6102" y="58"/>
                      <a:pt x="6046" y="1"/>
                      <a:pt x="597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2048572" y="3228800"/>
                <a:ext cx="152575" cy="152575"/>
              </a:xfrm>
              <a:custGeom>
                <a:avLst/>
                <a:gdLst/>
                <a:ahLst/>
                <a:cxnLst/>
                <a:rect l="l" t="t" r="r" b="b"/>
                <a:pathLst>
                  <a:path w="6103" h="6103" extrusionOk="0">
                    <a:moveTo>
                      <a:pt x="5849" y="256"/>
                    </a:moveTo>
                    <a:lnTo>
                      <a:pt x="5849" y="5849"/>
                    </a:lnTo>
                    <a:lnTo>
                      <a:pt x="255" y="5849"/>
                    </a:lnTo>
                    <a:lnTo>
                      <a:pt x="255" y="256"/>
                    </a:lnTo>
                    <a:close/>
                    <a:moveTo>
                      <a:pt x="128" y="1"/>
                    </a:moveTo>
                    <a:cubicBezTo>
                      <a:pt x="57" y="1"/>
                      <a:pt x="0" y="58"/>
                      <a:pt x="0" y="129"/>
                    </a:cubicBezTo>
                    <a:lnTo>
                      <a:pt x="0" y="5976"/>
                    </a:lnTo>
                    <a:cubicBezTo>
                      <a:pt x="0" y="6046"/>
                      <a:pt x="58" y="6103"/>
                      <a:pt x="128" y="6103"/>
                    </a:cubicBezTo>
                    <a:lnTo>
                      <a:pt x="5975" y="6103"/>
                    </a:lnTo>
                    <a:cubicBezTo>
                      <a:pt x="6046" y="6103"/>
                      <a:pt x="6102" y="6046"/>
                      <a:pt x="6102" y="5976"/>
                    </a:cubicBezTo>
                    <a:lnTo>
                      <a:pt x="6102" y="129"/>
                    </a:lnTo>
                    <a:cubicBezTo>
                      <a:pt x="6102" y="58"/>
                      <a:pt x="6046" y="1"/>
                      <a:pt x="597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2272347" y="3252400"/>
                <a:ext cx="105400" cy="105400"/>
              </a:xfrm>
              <a:custGeom>
                <a:avLst/>
                <a:gdLst/>
                <a:ahLst/>
                <a:cxnLst/>
                <a:rect l="l" t="t" r="r" b="b"/>
                <a:pathLst>
                  <a:path w="4216" h="4216" extrusionOk="0">
                    <a:moveTo>
                      <a:pt x="3916" y="300"/>
                    </a:moveTo>
                    <a:lnTo>
                      <a:pt x="3916" y="3916"/>
                    </a:lnTo>
                    <a:lnTo>
                      <a:pt x="300" y="3916"/>
                    </a:lnTo>
                    <a:lnTo>
                      <a:pt x="300" y="300"/>
                    </a:lnTo>
                    <a:close/>
                    <a:moveTo>
                      <a:pt x="151" y="0"/>
                    </a:moveTo>
                    <a:cubicBezTo>
                      <a:pt x="68" y="0"/>
                      <a:pt x="1" y="68"/>
                      <a:pt x="1" y="151"/>
                    </a:cubicBezTo>
                    <a:lnTo>
                      <a:pt x="1" y="4066"/>
                    </a:lnTo>
                    <a:cubicBezTo>
                      <a:pt x="1" y="4148"/>
                      <a:pt x="68" y="4215"/>
                      <a:pt x="151" y="4215"/>
                    </a:cubicBezTo>
                    <a:lnTo>
                      <a:pt x="4067" y="4215"/>
                    </a:lnTo>
                    <a:cubicBezTo>
                      <a:pt x="4149" y="4215"/>
                      <a:pt x="4216" y="4148"/>
                      <a:pt x="4216" y="4066"/>
                    </a:cubicBezTo>
                    <a:lnTo>
                      <a:pt x="4216" y="151"/>
                    </a:lnTo>
                    <a:cubicBezTo>
                      <a:pt x="4216" y="68"/>
                      <a:pt x="4149" y="0"/>
                      <a:pt x="406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2456547" y="3248325"/>
                <a:ext cx="119100" cy="114400"/>
              </a:xfrm>
              <a:custGeom>
                <a:avLst/>
                <a:gdLst/>
                <a:ahLst/>
                <a:cxnLst/>
                <a:rect l="l" t="t" r="r" b="b"/>
                <a:pathLst>
                  <a:path w="4764" h="4576" extrusionOk="0">
                    <a:moveTo>
                      <a:pt x="140" y="0"/>
                    </a:moveTo>
                    <a:cubicBezTo>
                      <a:pt x="107" y="0"/>
                      <a:pt x="74" y="13"/>
                      <a:pt x="49" y="40"/>
                    </a:cubicBezTo>
                    <a:cubicBezTo>
                      <a:pt x="0" y="89"/>
                      <a:pt x="2" y="171"/>
                      <a:pt x="52" y="219"/>
                    </a:cubicBezTo>
                    <a:lnTo>
                      <a:pt x="4536" y="4539"/>
                    </a:lnTo>
                    <a:cubicBezTo>
                      <a:pt x="4559" y="4563"/>
                      <a:pt x="4591" y="4575"/>
                      <a:pt x="4624" y="4575"/>
                    </a:cubicBezTo>
                    <a:cubicBezTo>
                      <a:pt x="4656" y="4575"/>
                      <a:pt x="4691" y="4562"/>
                      <a:pt x="4714" y="4535"/>
                    </a:cubicBezTo>
                    <a:cubicBezTo>
                      <a:pt x="4764" y="4486"/>
                      <a:pt x="4762" y="4404"/>
                      <a:pt x="4712" y="4356"/>
                    </a:cubicBezTo>
                    <a:lnTo>
                      <a:pt x="228" y="35"/>
                    </a:lnTo>
                    <a:cubicBezTo>
                      <a:pt x="204" y="12"/>
                      <a:pt x="172" y="0"/>
                      <a:pt x="14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2458547" y="3246275"/>
                <a:ext cx="115100" cy="118450"/>
              </a:xfrm>
              <a:custGeom>
                <a:avLst/>
                <a:gdLst/>
                <a:ahLst/>
                <a:cxnLst/>
                <a:rect l="l" t="t" r="r" b="b"/>
                <a:pathLst>
                  <a:path w="4604" h="4738" extrusionOk="0">
                    <a:moveTo>
                      <a:pt x="4462" y="1"/>
                    </a:moveTo>
                    <a:cubicBezTo>
                      <a:pt x="4428" y="1"/>
                      <a:pt x="4395" y="14"/>
                      <a:pt x="4371" y="40"/>
                    </a:cubicBezTo>
                    <a:lnTo>
                      <a:pt x="50" y="4523"/>
                    </a:lnTo>
                    <a:cubicBezTo>
                      <a:pt x="1" y="4574"/>
                      <a:pt x="2" y="4654"/>
                      <a:pt x="53" y="4702"/>
                    </a:cubicBezTo>
                    <a:cubicBezTo>
                      <a:pt x="78" y="4726"/>
                      <a:pt x="109" y="4738"/>
                      <a:pt x="142" y="4738"/>
                    </a:cubicBezTo>
                    <a:cubicBezTo>
                      <a:pt x="175" y="4738"/>
                      <a:pt x="208" y="4726"/>
                      <a:pt x="233" y="4699"/>
                    </a:cubicBezTo>
                    <a:lnTo>
                      <a:pt x="4554" y="216"/>
                    </a:lnTo>
                    <a:cubicBezTo>
                      <a:pt x="4603" y="166"/>
                      <a:pt x="4600" y="84"/>
                      <a:pt x="4550" y="37"/>
                    </a:cubicBezTo>
                    <a:cubicBezTo>
                      <a:pt x="4525" y="13"/>
                      <a:pt x="4494" y="1"/>
                      <a:pt x="446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2079072" y="3330525"/>
                <a:ext cx="95350" cy="6375"/>
              </a:xfrm>
              <a:custGeom>
                <a:avLst/>
                <a:gdLst/>
                <a:ahLst/>
                <a:cxnLst/>
                <a:rect l="l" t="t" r="r" b="b"/>
                <a:pathLst>
                  <a:path w="3814" h="255" extrusionOk="0">
                    <a:moveTo>
                      <a:pt x="128" y="1"/>
                    </a:moveTo>
                    <a:cubicBezTo>
                      <a:pt x="58" y="1"/>
                      <a:pt x="1" y="58"/>
                      <a:pt x="1" y="128"/>
                    </a:cubicBezTo>
                    <a:cubicBezTo>
                      <a:pt x="1" y="198"/>
                      <a:pt x="58" y="254"/>
                      <a:pt x="128" y="254"/>
                    </a:cubicBezTo>
                    <a:lnTo>
                      <a:pt x="3687" y="254"/>
                    </a:lnTo>
                    <a:cubicBezTo>
                      <a:pt x="3757" y="254"/>
                      <a:pt x="3814" y="198"/>
                      <a:pt x="3814" y="128"/>
                    </a:cubicBezTo>
                    <a:cubicBezTo>
                      <a:pt x="3814" y="58"/>
                      <a:pt x="3757" y="1"/>
                      <a:pt x="36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" name="Google Shape;22;p2"/>
          <p:cNvSpPr txBox="1">
            <a:spLocks noGrp="1"/>
          </p:cNvSpPr>
          <p:nvPr>
            <p:ph type="subTitle" idx="1"/>
          </p:nvPr>
        </p:nvSpPr>
        <p:spPr>
          <a:xfrm rot="-546">
            <a:off x="2683650" y="3114689"/>
            <a:ext cx="3776700" cy="4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Abel"/>
                <a:ea typeface="Abel"/>
                <a:cs typeface="Abel"/>
                <a:sym typeface="Abe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ctrTitle"/>
          </p:nvPr>
        </p:nvSpPr>
        <p:spPr>
          <a:xfrm>
            <a:off x="720100" y="1410813"/>
            <a:ext cx="7704000" cy="17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 b="0">
                <a:latin typeface="Anybody"/>
                <a:ea typeface="Anybody"/>
                <a:cs typeface="Anybody"/>
                <a:sym typeface="Anybody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grpSp>
        <p:nvGrpSpPr>
          <p:cNvPr id="24" name="Google Shape;24;p2"/>
          <p:cNvGrpSpPr/>
          <p:nvPr/>
        </p:nvGrpSpPr>
        <p:grpSpPr>
          <a:xfrm>
            <a:off x="201709" y="2141733"/>
            <a:ext cx="312650" cy="465914"/>
            <a:chOff x="2087900" y="2665800"/>
            <a:chExt cx="232350" cy="346250"/>
          </a:xfrm>
        </p:grpSpPr>
        <p:sp>
          <p:nvSpPr>
            <p:cNvPr id="25" name="Google Shape;25;p2"/>
            <p:cNvSpPr/>
            <p:nvPr/>
          </p:nvSpPr>
          <p:spPr>
            <a:xfrm>
              <a:off x="2087900" y="2666050"/>
              <a:ext cx="231300" cy="346000"/>
            </a:xfrm>
            <a:custGeom>
              <a:avLst/>
              <a:gdLst/>
              <a:ahLst/>
              <a:cxnLst/>
              <a:rect l="l" t="t" r="r" b="b"/>
              <a:pathLst>
                <a:path w="9252" h="13840" extrusionOk="0">
                  <a:moveTo>
                    <a:pt x="1" y="1"/>
                  </a:moveTo>
                  <a:lnTo>
                    <a:pt x="1" y="13840"/>
                  </a:lnTo>
                  <a:lnTo>
                    <a:pt x="9252" y="13840"/>
                  </a:lnTo>
                  <a:lnTo>
                    <a:pt x="9233" y="1840"/>
                  </a:lnTo>
                  <a:lnTo>
                    <a:pt x="7039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2261500" y="2665800"/>
              <a:ext cx="58750" cy="53950"/>
            </a:xfrm>
            <a:custGeom>
              <a:avLst/>
              <a:gdLst/>
              <a:ahLst/>
              <a:cxnLst/>
              <a:rect l="l" t="t" r="r" b="b"/>
              <a:pathLst>
                <a:path w="2350" h="2158" extrusionOk="0">
                  <a:moveTo>
                    <a:pt x="60" y="0"/>
                  </a:moveTo>
                  <a:cubicBezTo>
                    <a:pt x="26" y="5"/>
                    <a:pt x="1" y="36"/>
                    <a:pt x="5" y="70"/>
                  </a:cubicBezTo>
                  <a:lnTo>
                    <a:pt x="215" y="2100"/>
                  </a:lnTo>
                  <a:cubicBezTo>
                    <a:pt x="217" y="2117"/>
                    <a:pt x="226" y="2132"/>
                    <a:pt x="239" y="2144"/>
                  </a:cubicBezTo>
                  <a:cubicBezTo>
                    <a:pt x="251" y="2153"/>
                    <a:pt x="265" y="2157"/>
                    <a:pt x="278" y="2157"/>
                  </a:cubicBezTo>
                  <a:cubicBezTo>
                    <a:pt x="281" y="2157"/>
                    <a:pt x="284" y="2157"/>
                    <a:pt x="287" y="2156"/>
                  </a:cubicBezTo>
                  <a:lnTo>
                    <a:pt x="2290" y="1893"/>
                  </a:lnTo>
                  <a:cubicBezTo>
                    <a:pt x="2324" y="1889"/>
                    <a:pt x="2350" y="1856"/>
                    <a:pt x="2345" y="1822"/>
                  </a:cubicBezTo>
                  <a:cubicBezTo>
                    <a:pt x="2340" y="1789"/>
                    <a:pt x="2313" y="1766"/>
                    <a:pt x="2280" y="1766"/>
                  </a:cubicBezTo>
                  <a:cubicBezTo>
                    <a:pt x="2278" y="1766"/>
                    <a:pt x="2276" y="1766"/>
                    <a:pt x="2274" y="1767"/>
                  </a:cubicBezTo>
                  <a:lnTo>
                    <a:pt x="335" y="2023"/>
                  </a:lnTo>
                  <a:lnTo>
                    <a:pt x="130" y="57"/>
                  </a:lnTo>
                  <a:cubicBezTo>
                    <a:pt x="127" y="23"/>
                    <a:pt x="95" y="0"/>
                    <a:pt x="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" name="Google Shape;27;p2"/>
          <p:cNvGrpSpPr/>
          <p:nvPr/>
        </p:nvGrpSpPr>
        <p:grpSpPr>
          <a:xfrm>
            <a:off x="201709" y="1480995"/>
            <a:ext cx="312650" cy="465914"/>
            <a:chOff x="2087900" y="2665800"/>
            <a:chExt cx="232350" cy="346250"/>
          </a:xfrm>
        </p:grpSpPr>
        <p:sp>
          <p:nvSpPr>
            <p:cNvPr id="28" name="Google Shape;28;p2"/>
            <p:cNvSpPr/>
            <p:nvPr/>
          </p:nvSpPr>
          <p:spPr>
            <a:xfrm>
              <a:off x="2087900" y="2666050"/>
              <a:ext cx="231300" cy="346000"/>
            </a:xfrm>
            <a:custGeom>
              <a:avLst/>
              <a:gdLst/>
              <a:ahLst/>
              <a:cxnLst/>
              <a:rect l="l" t="t" r="r" b="b"/>
              <a:pathLst>
                <a:path w="9252" h="13840" extrusionOk="0">
                  <a:moveTo>
                    <a:pt x="1" y="1"/>
                  </a:moveTo>
                  <a:lnTo>
                    <a:pt x="1" y="13840"/>
                  </a:lnTo>
                  <a:lnTo>
                    <a:pt x="9252" y="13840"/>
                  </a:lnTo>
                  <a:lnTo>
                    <a:pt x="9233" y="1840"/>
                  </a:lnTo>
                  <a:lnTo>
                    <a:pt x="7039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2261500" y="2665800"/>
              <a:ext cx="58750" cy="53950"/>
            </a:xfrm>
            <a:custGeom>
              <a:avLst/>
              <a:gdLst/>
              <a:ahLst/>
              <a:cxnLst/>
              <a:rect l="l" t="t" r="r" b="b"/>
              <a:pathLst>
                <a:path w="2350" h="2158" extrusionOk="0">
                  <a:moveTo>
                    <a:pt x="60" y="0"/>
                  </a:moveTo>
                  <a:cubicBezTo>
                    <a:pt x="26" y="5"/>
                    <a:pt x="1" y="36"/>
                    <a:pt x="5" y="70"/>
                  </a:cubicBezTo>
                  <a:lnTo>
                    <a:pt x="215" y="2100"/>
                  </a:lnTo>
                  <a:cubicBezTo>
                    <a:pt x="217" y="2117"/>
                    <a:pt x="226" y="2132"/>
                    <a:pt x="239" y="2144"/>
                  </a:cubicBezTo>
                  <a:cubicBezTo>
                    <a:pt x="251" y="2153"/>
                    <a:pt x="265" y="2157"/>
                    <a:pt x="278" y="2157"/>
                  </a:cubicBezTo>
                  <a:cubicBezTo>
                    <a:pt x="281" y="2157"/>
                    <a:pt x="284" y="2157"/>
                    <a:pt x="287" y="2156"/>
                  </a:cubicBezTo>
                  <a:lnTo>
                    <a:pt x="2290" y="1893"/>
                  </a:lnTo>
                  <a:cubicBezTo>
                    <a:pt x="2324" y="1889"/>
                    <a:pt x="2350" y="1856"/>
                    <a:pt x="2345" y="1822"/>
                  </a:cubicBezTo>
                  <a:cubicBezTo>
                    <a:pt x="2340" y="1789"/>
                    <a:pt x="2313" y="1766"/>
                    <a:pt x="2280" y="1766"/>
                  </a:cubicBezTo>
                  <a:cubicBezTo>
                    <a:pt x="2278" y="1766"/>
                    <a:pt x="2276" y="1766"/>
                    <a:pt x="2274" y="1767"/>
                  </a:cubicBezTo>
                  <a:lnTo>
                    <a:pt x="335" y="2023"/>
                  </a:lnTo>
                  <a:lnTo>
                    <a:pt x="130" y="57"/>
                  </a:lnTo>
                  <a:cubicBezTo>
                    <a:pt x="127" y="23"/>
                    <a:pt x="95" y="0"/>
                    <a:pt x="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201709" y="820270"/>
            <a:ext cx="312650" cy="465914"/>
            <a:chOff x="2087900" y="2665800"/>
            <a:chExt cx="232350" cy="346250"/>
          </a:xfrm>
        </p:grpSpPr>
        <p:sp>
          <p:nvSpPr>
            <p:cNvPr id="31" name="Google Shape;31;p2"/>
            <p:cNvSpPr/>
            <p:nvPr/>
          </p:nvSpPr>
          <p:spPr>
            <a:xfrm>
              <a:off x="2087900" y="2666050"/>
              <a:ext cx="231300" cy="346000"/>
            </a:xfrm>
            <a:custGeom>
              <a:avLst/>
              <a:gdLst/>
              <a:ahLst/>
              <a:cxnLst/>
              <a:rect l="l" t="t" r="r" b="b"/>
              <a:pathLst>
                <a:path w="9252" h="13840" extrusionOk="0">
                  <a:moveTo>
                    <a:pt x="1" y="1"/>
                  </a:moveTo>
                  <a:lnTo>
                    <a:pt x="1" y="13840"/>
                  </a:lnTo>
                  <a:lnTo>
                    <a:pt x="9252" y="13840"/>
                  </a:lnTo>
                  <a:lnTo>
                    <a:pt x="9233" y="1840"/>
                  </a:lnTo>
                  <a:lnTo>
                    <a:pt x="7039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2261500" y="2665800"/>
              <a:ext cx="58750" cy="53950"/>
            </a:xfrm>
            <a:custGeom>
              <a:avLst/>
              <a:gdLst/>
              <a:ahLst/>
              <a:cxnLst/>
              <a:rect l="l" t="t" r="r" b="b"/>
              <a:pathLst>
                <a:path w="2350" h="2158" extrusionOk="0">
                  <a:moveTo>
                    <a:pt x="60" y="0"/>
                  </a:moveTo>
                  <a:cubicBezTo>
                    <a:pt x="26" y="5"/>
                    <a:pt x="1" y="36"/>
                    <a:pt x="5" y="70"/>
                  </a:cubicBezTo>
                  <a:lnTo>
                    <a:pt x="215" y="2100"/>
                  </a:lnTo>
                  <a:cubicBezTo>
                    <a:pt x="217" y="2117"/>
                    <a:pt x="226" y="2132"/>
                    <a:pt x="239" y="2144"/>
                  </a:cubicBezTo>
                  <a:cubicBezTo>
                    <a:pt x="251" y="2153"/>
                    <a:pt x="265" y="2157"/>
                    <a:pt x="278" y="2157"/>
                  </a:cubicBezTo>
                  <a:cubicBezTo>
                    <a:pt x="281" y="2157"/>
                    <a:pt x="284" y="2157"/>
                    <a:pt x="287" y="2156"/>
                  </a:cubicBezTo>
                  <a:lnTo>
                    <a:pt x="2290" y="1893"/>
                  </a:lnTo>
                  <a:cubicBezTo>
                    <a:pt x="2324" y="1889"/>
                    <a:pt x="2350" y="1856"/>
                    <a:pt x="2345" y="1822"/>
                  </a:cubicBezTo>
                  <a:cubicBezTo>
                    <a:pt x="2340" y="1789"/>
                    <a:pt x="2313" y="1766"/>
                    <a:pt x="2280" y="1766"/>
                  </a:cubicBezTo>
                  <a:cubicBezTo>
                    <a:pt x="2278" y="1766"/>
                    <a:pt x="2276" y="1766"/>
                    <a:pt x="2274" y="1767"/>
                  </a:cubicBezTo>
                  <a:lnTo>
                    <a:pt x="335" y="2023"/>
                  </a:lnTo>
                  <a:lnTo>
                    <a:pt x="130" y="57"/>
                  </a:lnTo>
                  <a:cubicBezTo>
                    <a:pt x="127" y="23"/>
                    <a:pt x="95" y="0"/>
                    <a:pt x="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" name="Google Shape;33;p2"/>
          <p:cNvSpPr/>
          <p:nvPr/>
        </p:nvSpPr>
        <p:spPr>
          <a:xfrm>
            <a:off x="0" y="4860750"/>
            <a:ext cx="9144000" cy="282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182;p11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11"/>
          <p:cNvSpPr/>
          <p:nvPr/>
        </p:nvSpPr>
        <p:spPr>
          <a:xfrm>
            <a:off x="0" y="4860750"/>
            <a:ext cx="9144000" cy="282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11"/>
          <p:cNvSpPr txBox="1">
            <a:spLocks noGrp="1"/>
          </p:cNvSpPr>
          <p:nvPr>
            <p:ph type="title" hasCustomPrompt="1"/>
          </p:nvPr>
        </p:nvSpPr>
        <p:spPr>
          <a:xfrm rot="394">
            <a:off x="1955025" y="1856100"/>
            <a:ext cx="5232900" cy="15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85" name="Google Shape;185;p11"/>
          <p:cNvSpPr txBox="1">
            <a:spLocks noGrp="1"/>
          </p:cNvSpPr>
          <p:nvPr>
            <p:ph type="subTitle" idx="1"/>
          </p:nvPr>
        </p:nvSpPr>
        <p:spPr>
          <a:xfrm>
            <a:off x="2457825" y="3261513"/>
            <a:ext cx="4227300" cy="4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86" name="Google Shape;186;p11"/>
          <p:cNvGrpSpPr/>
          <p:nvPr/>
        </p:nvGrpSpPr>
        <p:grpSpPr>
          <a:xfrm>
            <a:off x="7926258" y="1742523"/>
            <a:ext cx="504196" cy="284474"/>
            <a:chOff x="1427975" y="2651075"/>
            <a:chExt cx="413275" cy="233175"/>
          </a:xfrm>
        </p:grpSpPr>
        <p:sp>
          <p:nvSpPr>
            <p:cNvPr id="187" name="Google Shape;187;p11"/>
            <p:cNvSpPr/>
            <p:nvPr/>
          </p:nvSpPr>
          <p:spPr>
            <a:xfrm>
              <a:off x="1427975" y="2651075"/>
              <a:ext cx="411450" cy="233175"/>
            </a:xfrm>
            <a:custGeom>
              <a:avLst/>
              <a:gdLst/>
              <a:ahLst/>
              <a:cxnLst/>
              <a:rect l="l" t="t" r="r" b="b"/>
              <a:pathLst>
                <a:path w="16458" h="9327" extrusionOk="0">
                  <a:moveTo>
                    <a:pt x="10662" y="1"/>
                  </a:moveTo>
                  <a:cubicBezTo>
                    <a:pt x="10392" y="1"/>
                    <a:pt x="10174" y="218"/>
                    <a:pt x="10174" y="487"/>
                  </a:cubicBezTo>
                  <a:lnTo>
                    <a:pt x="10174" y="1297"/>
                  </a:lnTo>
                  <a:lnTo>
                    <a:pt x="0" y="1297"/>
                  </a:lnTo>
                  <a:lnTo>
                    <a:pt x="1397" y="9139"/>
                  </a:lnTo>
                  <a:cubicBezTo>
                    <a:pt x="1397" y="9140"/>
                    <a:pt x="14915" y="9324"/>
                    <a:pt x="15012" y="9326"/>
                  </a:cubicBezTo>
                  <a:lnTo>
                    <a:pt x="15012" y="9326"/>
                  </a:lnTo>
                  <a:lnTo>
                    <a:pt x="16458" y="2594"/>
                  </a:lnTo>
                  <a:lnTo>
                    <a:pt x="12967" y="2594"/>
                  </a:lnTo>
                  <a:lnTo>
                    <a:pt x="12967" y="487"/>
                  </a:lnTo>
                  <a:cubicBezTo>
                    <a:pt x="12967" y="218"/>
                    <a:pt x="12750" y="1"/>
                    <a:pt x="12481" y="1"/>
                  </a:cubicBezTo>
                  <a:close/>
                  <a:moveTo>
                    <a:pt x="15012" y="9326"/>
                  </a:moveTo>
                  <a:lnTo>
                    <a:pt x="15012" y="9326"/>
                  </a:lnTo>
                  <a:cubicBezTo>
                    <a:pt x="15013" y="9326"/>
                    <a:pt x="15013" y="9326"/>
                    <a:pt x="15012" y="9326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11"/>
            <p:cNvSpPr/>
            <p:nvPr/>
          </p:nvSpPr>
          <p:spPr>
            <a:xfrm>
              <a:off x="1460875" y="2714100"/>
              <a:ext cx="380375" cy="167325"/>
            </a:xfrm>
            <a:custGeom>
              <a:avLst/>
              <a:gdLst/>
              <a:ahLst/>
              <a:cxnLst/>
              <a:rect l="l" t="t" r="r" b="b"/>
              <a:pathLst>
                <a:path w="15215" h="6693" extrusionOk="0">
                  <a:moveTo>
                    <a:pt x="1478" y="0"/>
                  </a:moveTo>
                  <a:cubicBezTo>
                    <a:pt x="1443" y="0"/>
                    <a:pt x="1413" y="24"/>
                    <a:pt x="1406" y="57"/>
                  </a:cubicBezTo>
                  <a:lnTo>
                    <a:pt x="9" y="6603"/>
                  </a:lnTo>
                  <a:cubicBezTo>
                    <a:pt x="1" y="6643"/>
                    <a:pt x="26" y="6682"/>
                    <a:pt x="66" y="6691"/>
                  </a:cubicBezTo>
                  <a:cubicBezTo>
                    <a:pt x="71" y="6691"/>
                    <a:pt x="77" y="6692"/>
                    <a:pt x="81" y="6692"/>
                  </a:cubicBezTo>
                  <a:cubicBezTo>
                    <a:pt x="115" y="6692"/>
                    <a:pt x="145" y="6668"/>
                    <a:pt x="153" y="6634"/>
                  </a:cubicBezTo>
                  <a:lnTo>
                    <a:pt x="1537" y="146"/>
                  </a:lnTo>
                  <a:lnTo>
                    <a:pt x="15142" y="146"/>
                  </a:lnTo>
                  <a:cubicBezTo>
                    <a:pt x="15182" y="146"/>
                    <a:pt x="15215" y="113"/>
                    <a:pt x="15215" y="73"/>
                  </a:cubicBezTo>
                  <a:cubicBezTo>
                    <a:pt x="15215" y="33"/>
                    <a:pt x="15182" y="0"/>
                    <a:pt x="151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9" name="Google Shape;189;p11"/>
          <p:cNvGrpSpPr/>
          <p:nvPr/>
        </p:nvGrpSpPr>
        <p:grpSpPr>
          <a:xfrm>
            <a:off x="8036617" y="2317687"/>
            <a:ext cx="283467" cy="422425"/>
            <a:chOff x="2087900" y="2665800"/>
            <a:chExt cx="232350" cy="346250"/>
          </a:xfrm>
        </p:grpSpPr>
        <p:sp>
          <p:nvSpPr>
            <p:cNvPr id="190" name="Google Shape;190;p11"/>
            <p:cNvSpPr/>
            <p:nvPr/>
          </p:nvSpPr>
          <p:spPr>
            <a:xfrm>
              <a:off x="2087900" y="2666050"/>
              <a:ext cx="231300" cy="346000"/>
            </a:xfrm>
            <a:custGeom>
              <a:avLst/>
              <a:gdLst/>
              <a:ahLst/>
              <a:cxnLst/>
              <a:rect l="l" t="t" r="r" b="b"/>
              <a:pathLst>
                <a:path w="9252" h="13840" extrusionOk="0">
                  <a:moveTo>
                    <a:pt x="1" y="1"/>
                  </a:moveTo>
                  <a:lnTo>
                    <a:pt x="1" y="13840"/>
                  </a:lnTo>
                  <a:lnTo>
                    <a:pt x="9252" y="13840"/>
                  </a:lnTo>
                  <a:lnTo>
                    <a:pt x="9233" y="1840"/>
                  </a:lnTo>
                  <a:lnTo>
                    <a:pt x="703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11"/>
            <p:cNvSpPr/>
            <p:nvPr/>
          </p:nvSpPr>
          <p:spPr>
            <a:xfrm>
              <a:off x="2261500" y="2665800"/>
              <a:ext cx="58750" cy="53950"/>
            </a:xfrm>
            <a:custGeom>
              <a:avLst/>
              <a:gdLst/>
              <a:ahLst/>
              <a:cxnLst/>
              <a:rect l="l" t="t" r="r" b="b"/>
              <a:pathLst>
                <a:path w="2350" h="2158" extrusionOk="0">
                  <a:moveTo>
                    <a:pt x="60" y="0"/>
                  </a:moveTo>
                  <a:cubicBezTo>
                    <a:pt x="26" y="5"/>
                    <a:pt x="1" y="36"/>
                    <a:pt x="5" y="70"/>
                  </a:cubicBezTo>
                  <a:lnTo>
                    <a:pt x="215" y="2100"/>
                  </a:lnTo>
                  <a:cubicBezTo>
                    <a:pt x="217" y="2117"/>
                    <a:pt x="226" y="2132"/>
                    <a:pt x="239" y="2144"/>
                  </a:cubicBezTo>
                  <a:cubicBezTo>
                    <a:pt x="251" y="2153"/>
                    <a:pt x="265" y="2157"/>
                    <a:pt x="278" y="2157"/>
                  </a:cubicBezTo>
                  <a:cubicBezTo>
                    <a:pt x="281" y="2157"/>
                    <a:pt x="284" y="2157"/>
                    <a:pt x="287" y="2156"/>
                  </a:cubicBezTo>
                  <a:lnTo>
                    <a:pt x="2290" y="1893"/>
                  </a:lnTo>
                  <a:cubicBezTo>
                    <a:pt x="2324" y="1889"/>
                    <a:pt x="2350" y="1856"/>
                    <a:pt x="2345" y="1822"/>
                  </a:cubicBezTo>
                  <a:cubicBezTo>
                    <a:pt x="2340" y="1789"/>
                    <a:pt x="2313" y="1766"/>
                    <a:pt x="2280" y="1766"/>
                  </a:cubicBezTo>
                  <a:cubicBezTo>
                    <a:pt x="2278" y="1766"/>
                    <a:pt x="2276" y="1766"/>
                    <a:pt x="2274" y="1767"/>
                  </a:cubicBezTo>
                  <a:lnTo>
                    <a:pt x="335" y="2023"/>
                  </a:lnTo>
                  <a:lnTo>
                    <a:pt x="130" y="57"/>
                  </a:lnTo>
                  <a:cubicBezTo>
                    <a:pt x="127" y="23"/>
                    <a:pt x="95" y="0"/>
                    <a:pt x="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2" name="Google Shape;192;p11"/>
          <p:cNvGrpSpPr/>
          <p:nvPr/>
        </p:nvGrpSpPr>
        <p:grpSpPr>
          <a:xfrm>
            <a:off x="8036617" y="3030787"/>
            <a:ext cx="283467" cy="422425"/>
            <a:chOff x="2087900" y="2665800"/>
            <a:chExt cx="232350" cy="346250"/>
          </a:xfrm>
        </p:grpSpPr>
        <p:sp>
          <p:nvSpPr>
            <p:cNvPr id="193" name="Google Shape;193;p11"/>
            <p:cNvSpPr/>
            <p:nvPr/>
          </p:nvSpPr>
          <p:spPr>
            <a:xfrm>
              <a:off x="2087900" y="2666050"/>
              <a:ext cx="231300" cy="346000"/>
            </a:xfrm>
            <a:custGeom>
              <a:avLst/>
              <a:gdLst/>
              <a:ahLst/>
              <a:cxnLst/>
              <a:rect l="l" t="t" r="r" b="b"/>
              <a:pathLst>
                <a:path w="9252" h="13840" extrusionOk="0">
                  <a:moveTo>
                    <a:pt x="1" y="1"/>
                  </a:moveTo>
                  <a:lnTo>
                    <a:pt x="1" y="13840"/>
                  </a:lnTo>
                  <a:lnTo>
                    <a:pt x="9252" y="13840"/>
                  </a:lnTo>
                  <a:lnTo>
                    <a:pt x="9233" y="1840"/>
                  </a:lnTo>
                  <a:lnTo>
                    <a:pt x="703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11"/>
            <p:cNvSpPr/>
            <p:nvPr/>
          </p:nvSpPr>
          <p:spPr>
            <a:xfrm>
              <a:off x="2261500" y="2665800"/>
              <a:ext cx="58750" cy="53950"/>
            </a:xfrm>
            <a:custGeom>
              <a:avLst/>
              <a:gdLst/>
              <a:ahLst/>
              <a:cxnLst/>
              <a:rect l="l" t="t" r="r" b="b"/>
              <a:pathLst>
                <a:path w="2350" h="2158" extrusionOk="0">
                  <a:moveTo>
                    <a:pt x="60" y="0"/>
                  </a:moveTo>
                  <a:cubicBezTo>
                    <a:pt x="26" y="5"/>
                    <a:pt x="1" y="36"/>
                    <a:pt x="5" y="70"/>
                  </a:cubicBezTo>
                  <a:lnTo>
                    <a:pt x="215" y="2100"/>
                  </a:lnTo>
                  <a:cubicBezTo>
                    <a:pt x="217" y="2117"/>
                    <a:pt x="226" y="2132"/>
                    <a:pt x="239" y="2144"/>
                  </a:cubicBezTo>
                  <a:cubicBezTo>
                    <a:pt x="251" y="2153"/>
                    <a:pt x="265" y="2157"/>
                    <a:pt x="278" y="2157"/>
                  </a:cubicBezTo>
                  <a:cubicBezTo>
                    <a:pt x="281" y="2157"/>
                    <a:pt x="284" y="2157"/>
                    <a:pt x="287" y="2156"/>
                  </a:cubicBezTo>
                  <a:lnTo>
                    <a:pt x="2290" y="1893"/>
                  </a:lnTo>
                  <a:cubicBezTo>
                    <a:pt x="2324" y="1889"/>
                    <a:pt x="2350" y="1856"/>
                    <a:pt x="2345" y="1822"/>
                  </a:cubicBezTo>
                  <a:cubicBezTo>
                    <a:pt x="2340" y="1789"/>
                    <a:pt x="2313" y="1766"/>
                    <a:pt x="2280" y="1766"/>
                  </a:cubicBezTo>
                  <a:cubicBezTo>
                    <a:pt x="2278" y="1766"/>
                    <a:pt x="2276" y="1766"/>
                    <a:pt x="2274" y="1767"/>
                  </a:cubicBezTo>
                  <a:lnTo>
                    <a:pt x="335" y="2023"/>
                  </a:lnTo>
                  <a:lnTo>
                    <a:pt x="130" y="57"/>
                  </a:lnTo>
                  <a:cubicBezTo>
                    <a:pt x="127" y="23"/>
                    <a:pt x="95" y="0"/>
                    <a:pt x="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5" name="Google Shape;195;p11"/>
          <p:cNvGrpSpPr/>
          <p:nvPr/>
        </p:nvGrpSpPr>
        <p:grpSpPr>
          <a:xfrm>
            <a:off x="7926258" y="3743873"/>
            <a:ext cx="504196" cy="284474"/>
            <a:chOff x="1427975" y="2651075"/>
            <a:chExt cx="413275" cy="233175"/>
          </a:xfrm>
        </p:grpSpPr>
        <p:sp>
          <p:nvSpPr>
            <p:cNvPr id="196" name="Google Shape;196;p11"/>
            <p:cNvSpPr/>
            <p:nvPr/>
          </p:nvSpPr>
          <p:spPr>
            <a:xfrm>
              <a:off x="1427975" y="2651075"/>
              <a:ext cx="411450" cy="233175"/>
            </a:xfrm>
            <a:custGeom>
              <a:avLst/>
              <a:gdLst/>
              <a:ahLst/>
              <a:cxnLst/>
              <a:rect l="l" t="t" r="r" b="b"/>
              <a:pathLst>
                <a:path w="16458" h="9327" extrusionOk="0">
                  <a:moveTo>
                    <a:pt x="10662" y="1"/>
                  </a:moveTo>
                  <a:cubicBezTo>
                    <a:pt x="10392" y="1"/>
                    <a:pt x="10174" y="218"/>
                    <a:pt x="10174" y="487"/>
                  </a:cubicBezTo>
                  <a:lnTo>
                    <a:pt x="10174" y="1297"/>
                  </a:lnTo>
                  <a:lnTo>
                    <a:pt x="0" y="1297"/>
                  </a:lnTo>
                  <a:lnTo>
                    <a:pt x="1397" y="9139"/>
                  </a:lnTo>
                  <a:cubicBezTo>
                    <a:pt x="1397" y="9140"/>
                    <a:pt x="14915" y="9324"/>
                    <a:pt x="15012" y="9326"/>
                  </a:cubicBezTo>
                  <a:lnTo>
                    <a:pt x="15012" y="9326"/>
                  </a:lnTo>
                  <a:lnTo>
                    <a:pt x="16458" y="2594"/>
                  </a:lnTo>
                  <a:lnTo>
                    <a:pt x="12967" y="2594"/>
                  </a:lnTo>
                  <a:lnTo>
                    <a:pt x="12967" y="487"/>
                  </a:lnTo>
                  <a:cubicBezTo>
                    <a:pt x="12967" y="218"/>
                    <a:pt x="12750" y="1"/>
                    <a:pt x="12481" y="1"/>
                  </a:cubicBezTo>
                  <a:close/>
                  <a:moveTo>
                    <a:pt x="15012" y="9326"/>
                  </a:moveTo>
                  <a:lnTo>
                    <a:pt x="15012" y="9326"/>
                  </a:lnTo>
                  <a:cubicBezTo>
                    <a:pt x="15013" y="9326"/>
                    <a:pt x="15013" y="9326"/>
                    <a:pt x="15012" y="9326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1"/>
            <p:cNvSpPr/>
            <p:nvPr/>
          </p:nvSpPr>
          <p:spPr>
            <a:xfrm>
              <a:off x="1460875" y="2714100"/>
              <a:ext cx="380375" cy="167325"/>
            </a:xfrm>
            <a:custGeom>
              <a:avLst/>
              <a:gdLst/>
              <a:ahLst/>
              <a:cxnLst/>
              <a:rect l="l" t="t" r="r" b="b"/>
              <a:pathLst>
                <a:path w="15215" h="6693" extrusionOk="0">
                  <a:moveTo>
                    <a:pt x="1478" y="0"/>
                  </a:moveTo>
                  <a:cubicBezTo>
                    <a:pt x="1443" y="0"/>
                    <a:pt x="1413" y="24"/>
                    <a:pt x="1406" y="57"/>
                  </a:cubicBezTo>
                  <a:lnTo>
                    <a:pt x="9" y="6603"/>
                  </a:lnTo>
                  <a:cubicBezTo>
                    <a:pt x="1" y="6643"/>
                    <a:pt x="26" y="6682"/>
                    <a:pt x="66" y="6691"/>
                  </a:cubicBezTo>
                  <a:cubicBezTo>
                    <a:pt x="71" y="6691"/>
                    <a:pt x="77" y="6692"/>
                    <a:pt x="81" y="6692"/>
                  </a:cubicBezTo>
                  <a:cubicBezTo>
                    <a:pt x="115" y="6692"/>
                    <a:pt x="145" y="6668"/>
                    <a:pt x="153" y="6634"/>
                  </a:cubicBezTo>
                  <a:lnTo>
                    <a:pt x="1537" y="146"/>
                  </a:lnTo>
                  <a:lnTo>
                    <a:pt x="15142" y="146"/>
                  </a:lnTo>
                  <a:cubicBezTo>
                    <a:pt x="15182" y="146"/>
                    <a:pt x="15215" y="113"/>
                    <a:pt x="15215" y="73"/>
                  </a:cubicBezTo>
                  <a:cubicBezTo>
                    <a:pt x="15215" y="33"/>
                    <a:pt x="15182" y="0"/>
                    <a:pt x="151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8" name="Google Shape;198;p11"/>
          <p:cNvGrpSpPr/>
          <p:nvPr/>
        </p:nvGrpSpPr>
        <p:grpSpPr>
          <a:xfrm>
            <a:off x="7926258" y="4302310"/>
            <a:ext cx="504196" cy="284474"/>
            <a:chOff x="1427975" y="2651075"/>
            <a:chExt cx="413275" cy="233175"/>
          </a:xfrm>
        </p:grpSpPr>
        <p:sp>
          <p:nvSpPr>
            <p:cNvPr id="199" name="Google Shape;199;p11"/>
            <p:cNvSpPr/>
            <p:nvPr/>
          </p:nvSpPr>
          <p:spPr>
            <a:xfrm>
              <a:off x="1427975" y="2651075"/>
              <a:ext cx="411450" cy="233175"/>
            </a:xfrm>
            <a:custGeom>
              <a:avLst/>
              <a:gdLst/>
              <a:ahLst/>
              <a:cxnLst/>
              <a:rect l="l" t="t" r="r" b="b"/>
              <a:pathLst>
                <a:path w="16458" h="9327" extrusionOk="0">
                  <a:moveTo>
                    <a:pt x="10662" y="1"/>
                  </a:moveTo>
                  <a:cubicBezTo>
                    <a:pt x="10392" y="1"/>
                    <a:pt x="10174" y="218"/>
                    <a:pt x="10174" y="487"/>
                  </a:cubicBezTo>
                  <a:lnTo>
                    <a:pt x="10174" y="1297"/>
                  </a:lnTo>
                  <a:lnTo>
                    <a:pt x="0" y="1297"/>
                  </a:lnTo>
                  <a:lnTo>
                    <a:pt x="1397" y="9139"/>
                  </a:lnTo>
                  <a:cubicBezTo>
                    <a:pt x="1397" y="9140"/>
                    <a:pt x="14915" y="9324"/>
                    <a:pt x="15012" y="9326"/>
                  </a:cubicBezTo>
                  <a:lnTo>
                    <a:pt x="15012" y="9326"/>
                  </a:lnTo>
                  <a:lnTo>
                    <a:pt x="16458" y="2594"/>
                  </a:lnTo>
                  <a:lnTo>
                    <a:pt x="12967" y="2594"/>
                  </a:lnTo>
                  <a:lnTo>
                    <a:pt x="12967" y="487"/>
                  </a:lnTo>
                  <a:cubicBezTo>
                    <a:pt x="12967" y="218"/>
                    <a:pt x="12750" y="1"/>
                    <a:pt x="12481" y="1"/>
                  </a:cubicBezTo>
                  <a:close/>
                  <a:moveTo>
                    <a:pt x="15012" y="9326"/>
                  </a:moveTo>
                  <a:lnTo>
                    <a:pt x="15012" y="9326"/>
                  </a:lnTo>
                  <a:cubicBezTo>
                    <a:pt x="15013" y="9326"/>
                    <a:pt x="15013" y="9326"/>
                    <a:pt x="15012" y="9326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1"/>
            <p:cNvSpPr/>
            <p:nvPr/>
          </p:nvSpPr>
          <p:spPr>
            <a:xfrm>
              <a:off x="1460875" y="2714100"/>
              <a:ext cx="380375" cy="167325"/>
            </a:xfrm>
            <a:custGeom>
              <a:avLst/>
              <a:gdLst/>
              <a:ahLst/>
              <a:cxnLst/>
              <a:rect l="l" t="t" r="r" b="b"/>
              <a:pathLst>
                <a:path w="15215" h="6693" extrusionOk="0">
                  <a:moveTo>
                    <a:pt x="1478" y="0"/>
                  </a:moveTo>
                  <a:cubicBezTo>
                    <a:pt x="1443" y="0"/>
                    <a:pt x="1413" y="24"/>
                    <a:pt x="1406" y="57"/>
                  </a:cubicBezTo>
                  <a:lnTo>
                    <a:pt x="9" y="6603"/>
                  </a:lnTo>
                  <a:cubicBezTo>
                    <a:pt x="1" y="6643"/>
                    <a:pt x="26" y="6682"/>
                    <a:pt x="66" y="6691"/>
                  </a:cubicBezTo>
                  <a:cubicBezTo>
                    <a:pt x="71" y="6691"/>
                    <a:pt x="77" y="6692"/>
                    <a:pt x="81" y="6692"/>
                  </a:cubicBezTo>
                  <a:cubicBezTo>
                    <a:pt x="115" y="6692"/>
                    <a:pt x="145" y="6668"/>
                    <a:pt x="153" y="6634"/>
                  </a:cubicBezTo>
                  <a:lnTo>
                    <a:pt x="1537" y="146"/>
                  </a:lnTo>
                  <a:lnTo>
                    <a:pt x="15142" y="146"/>
                  </a:lnTo>
                  <a:cubicBezTo>
                    <a:pt x="15182" y="146"/>
                    <a:pt x="15215" y="113"/>
                    <a:pt x="15215" y="73"/>
                  </a:cubicBezTo>
                  <a:cubicBezTo>
                    <a:pt x="15215" y="33"/>
                    <a:pt x="15182" y="0"/>
                    <a:pt x="151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1" name="Google Shape;201;p11"/>
          <p:cNvGrpSpPr/>
          <p:nvPr/>
        </p:nvGrpSpPr>
        <p:grpSpPr>
          <a:xfrm>
            <a:off x="712508" y="539998"/>
            <a:ext cx="504196" cy="284474"/>
            <a:chOff x="1427975" y="2651075"/>
            <a:chExt cx="413275" cy="233175"/>
          </a:xfrm>
        </p:grpSpPr>
        <p:sp>
          <p:nvSpPr>
            <p:cNvPr id="202" name="Google Shape;202;p11"/>
            <p:cNvSpPr/>
            <p:nvPr/>
          </p:nvSpPr>
          <p:spPr>
            <a:xfrm>
              <a:off x="1427975" y="2651075"/>
              <a:ext cx="411450" cy="233175"/>
            </a:xfrm>
            <a:custGeom>
              <a:avLst/>
              <a:gdLst/>
              <a:ahLst/>
              <a:cxnLst/>
              <a:rect l="l" t="t" r="r" b="b"/>
              <a:pathLst>
                <a:path w="16458" h="9327" extrusionOk="0">
                  <a:moveTo>
                    <a:pt x="10662" y="1"/>
                  </a:moveTo>
                  <a:cubicBezTo>
                    <a:pt x="10392" y="1"/>
                    <a:pt x="10174" y="218"/>
                    <a:pt x="10174" y="487"/>
                  </a:cubicBezTo>
                  <a:lnTo>
                    <a:pt x="10174" y="1297"/>
                  </a:lnTo>
                  <a:lnTo>
                    <a:pt x="0" y="1297"/>
                  </a:lnTo>
                  <a:lnTo>
                    <a:pt x="1397" y="9139"/>
                  </a:lnTo>
                  <a:cubicBezTo>
                    <a:pt x="1397" y="9140"/>
                    <a:pt x="14915" y="9324"/>
                    <a:pt x="15012" y="9326"/>
                  </a:cubicBezTo>
                  <a:lnTo>
                    <a:pt x="15012" y="9326"/>
                  </a:lnTo>
                  <a:lnTo>
                    <a:pt x="16458" y="2594"/>
                  </a:lnTo>
                  <a:lnTo>
                    <a:pt x="12967" y="2594"/>
                  </a:lnTo>
                  <a:lnTo>
                    <a:pt x="12967" y="487"/>
                  </a:lnTo>
                  <a:cubicBezTo>
                    <a:pt x="12967" y="218"/>
                    <a:pt x="12750" y="1"/>
                    <a:pt x="12481" y="1"/>
                  </a:cubicBezTo>
                  <a:close/>
                  <a:moveTo>
                    <a:pt x="15012" y="9326"/>
                  </a:moveTo>
                  <a:lnTo>
                    <a:pt x="15012" y="9326"/>
                  </a:lnTo>
                  <a:cubicBezTo>
                    <a:pt x="15013" y="9326"/>
                    <a:pt x="15013" y="9326"/>
                    <a:pt x="15012" y="9326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1"/>
            <p:cNvSpPr/>
            <p:nvPr/>
          </p:nvSpPr>
          <p:spPr>
            <a:xfrm>
              <a:off x="1460875" y="2714100"/>
              <a:ext cx="380375" cy="167325"/>
            </a:xfrm>
            <a:custGeom>
              <a:avLst/>
              <a:gdLst/>
              <a:ahLst/>
              <a:cxnLst/>
              <a:rect l="l" t="t" r="r" b="b"/>
              <a:pathLst>
                <a:path w="15215" h="6693" extrusionOk="0">
                  <a:moveTo>
                    <a:pt x="1478" y="0"/>
                  </a:moveTo>
                  <a:cubicBezTo>
                    <a:pt x="1443" y="0"/>
                    <a:pt x="1413" y="24"/>
                    <a:pt x="1406" y="57"/>
                  </a:cubicBezTo>
                  <a:lnTo>
                    <a:pt x="9" y="6603"/>
                  </a:lnTo>
                  <a:cubicBezTo>
                    <a:pt x="1" y="6643"/>
                    <a:pt x="26" y="6682"/>
                    <a:pt x="66" y="6691"/>
                  </a:cubicBezTo>
                  <a:cubicBezTo>
                    <a:pt x="71" y="6691"/>
                    <a:pt x="77" y="6692"/>
                    <a:pt x="81" y="6692"/>
                  </a:cubicBezTo>
                  <a:cubicBezTo>
                    <a:pt x="115" y="6692"/>
                    <a:pt x="145" y="6668"/>
                    <a:pt x="153" y="6634"/>
                  </a:cubicBezTo>
                  <a:lnTo>
                    <a:pt x="1537" y="146"/>
                  </a:lnTo>
                  <a:lnTo>
                    <a:pt x="15142" y="146"/>
                  </a:lnTo>
                  <a:cubicBezTo>
                    <a:pt x="15182" y="146"/>
                    <a:pt x="15215" y="113"/>
                    <a:pt x="15215" y="73"/>
                  </a:cubicBezTo>
                  <a:cubicBezTo>
                    <a:pt x="15215" y="33"/>
                    <a:pt x="15182" y="0"/>
                    <a:pt x="151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4" name="Google Shape;204;p11"/>
          <p:cNvGrpSpPr/>
          <p:nvPr/>
        </p:nvGrpSpPr>
        <p:grpSpPr>
          <a:xfrm>
            <a:off x="822867" y="1828262"/>
            <a:ext cx="283467" cy="422425"/>
            <a:chOff x="2087900" y="2665800"/>
            <a:chExt cx="232350" cy="346250"/>
          </a:xfrm>
        </p:grpSpPr>
        <p:sp>
          <p:nvSpPr>
            <p:cNvPr id="205" name="Google Shape;205;p11"/>
            <p:cNvSpPr/>
            <p:nvPr/>
          </p:nvSpPr>
          <p:spPr>
            <a:xfrm>
              <a:off x="2087900" y="2666050"/>
              <a:ext cx="231300" cy="346000"/>
            </a:xfrm>
            <a:custGeom>
              <a:avLst/>
              <a:gdLst/>
              <a:ahLst/>
              <a:cxnLst/>
              <a:rect l="l" t="t" r="r" b="b"/>
              <a:pathLst>
                <a:path w="9252" h="13840" extrusionOk="0">
                  <a:moveTo>
                    <a:pt x="1" y="1"/>
                  </a:moveTo>
                  <a:lnTo>
                    <a:pt x="1" y="13840"/>
                  </a:lnTo>
                  <a:lnTo>
                    <a:pt x="9252" y="13840"/>
                  </a:lnTo>
                  <a:lnTo>
                    <a:pt x="9233" y="1840"/>
                  </a:lnTo>
                  <a:lnTo>
                    <a:pt x="703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1"/>
            <p:cNvSpPr/>
            <p:nvPr/>
          </p:nvSpPr>
          <p:spPr>
            <a:xfrm>
              <a:off x="2261500" y="2665800"/>
              <a:ext cx="58750" cy="53950"/>
            </a:xfrm>
            <a:custGeom>
              <a:avLst/>
              <a:gdLst/>
              <a:ahLst/>
              <a:cxnLst/>
              <a:rect l="l" t="t" r="r" b="b"/>
              <a:pathLst>
                <a:path w="2350" h="2158" extrusionOk="0">
                  <a:moveTo>
                    <a:pt x="60" y="0"/>
                  </a:moveTo>
                  <a:cubicBezTo>
                    <a:pt x="26" y="5"/>
                    <a:pt x="1" y="36"/>
                    <a:pt x="5" y="70"/>
                  </a:cubicBezTo>
                  <a:lnTo>
                    <a:pt x="215" y="2100"/>
                  </a:lnTo>
                  <a:cubicBezTo>
                    <a:pt x="217" y="2117"/>
                    <a:pt x="226" y="2132"/>
                    <a:pt x="239" y="2144"/>
                  </a:cubicBezTo>
                  <a:cubicBezTo>
                    <a:pt x="251" y="2153"/>
                    <a:pt x="265" y="2157"/>
                    <a:pt x="278" y="2157"/>
                  </a:cubicBezTo>
                  <a:cubicBezTo>
                    <a:pt x="281" y="2157"/>
                    <a:pt x="284" y="2157"/>
                    <a:pt x="287" y="2156"/>
                  </a:cubicBezTo>
                  <a:lnTo>
                    <a:pt x="2290" y="1893"/>
                  </a:lnTo>
                  <a:cubicBezTo>
                    <a:pt x="2324" y="1889"/>
                    <a:pt x="2350" y="1856"/>
                    <a:pt x="2345" y="1822"/>
                  </a:cubicBezTo>
                  <a:cubicBezTo>
                    <a:pt x="2340" y="1789"/>
                    <a:pt x="2313" y="1766"/>
                    <a:pt x="2280" y="1766"/>
                  </a:cubicBezTo>
                  <a:cubicBezTo>
                    <a:pt x="2278" y="1766"/>
                    <a:pt x="2276" y="1766"/>
                    <a:pt x="2274" y="1767"/>
                  </a:cubicBezTo>
                  <a:lnTo>
                    <a:pt x="335" y="2023"/>
                  </a:lnTo>
                  <a:lnTo>
                    <a:pt x="130" y="57"/>
                  </a:lnTo>
                  <a:cubicBezTo>
                    <a:pt x="127" y="23"/>
                    <a:pt x="95" y="0"/>
                    <a:pt x="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7" name="Google Shape;207;p11"/>
          <p:cNvGrpSpPr/>
          <p:nvPr/>
        </p:nvGrpSpPr>
        <p:grpSpPr>
          <a:xfrm>
            <a:off x="712508" y="2541348"/>
            <a:ext cx="504196" cy="284474"/>
            <a:chOff x="1427975" y="2651075"/>
            <a:chExt cx="413275" cy="233175"/>
          </a:xfrm>
        </p:grpSpPr>
        <p:sp>
          <p:nvSpPr>
            <p:cNvPr id="208" name="Google Shape;208;p11"/>
            <p:cNvSpPr/>
            <p:nvPr/>
          </p:nvSpPr>
          <p:spPr>
            <a:xfrm>
              <a:off x="1427975" y="2651075"/>
              <a:ext cx="411450" cy="233175"/>
            </a:xfrm>
            <a:custGeom>
              <a:avLst/>
              <a:gdLst/>
              <a:ahLst/>
              <a:cxnLst/>
              <a:rect l="l" t="t" r="r" b="b"/>
              <a:pathLst>
                <a:path w="16458" h="9327" extrusionOk="0">
                  <a:moveTo>
                    <a:pt x="10662" y="1"/>
                  </a:moveTo>
                  <a:cubicBezTo>
                    <a:pt x="10392" y="1"/>
                    <a:pt x="10174" y="218"/>
                    <a:pt x="10174" y="487"/>
                  </a:cubicBezTo>
                  <a:lnTo>
                    <a:pt x="10174" y="1297"/>
                  </a:lnTo>
                  <a:lnTo>
                    <a:pt x="0" y="1297"/>
                  </a:lnTo>
                  <a:lnTo>
                    <a:pt x="1397" y="9139"/>
                  </a:lnTo>
                  <a:cubicBezTo>
                    <a:pt x="1397" y="9140"/>
                    <a:pt x="14915" y="9324"/>
                    <a:pt x="15012" y="9326"/>
                  </a:cubicBezTo>
                  <a:lnTo>
                    <a:pt x="15012" y="9326"/>
                  </a:lnTo>
                  <a:lnTo>
                    <a:pt x="16458" y="2594"/>
                  </a:lnTo>
                  <a:lnTo>
                    <a:pt x="12967" y="2594"/>
                  </a:lnTo>
                  <a:lnTo>
                    <a:pt x="12967" y="487"/>
                  </a:lnTo>
                  <a:cubicBezTo>
                    <a:pt x="12967" y="218"/>
                    <a:pt x="12750" y="1"/>
                    <a:pt x="12481" y="1"/>
                  </a:cubicBezTo>
                  <a:close/>
                  <a:moveTo>
                    <a:pt x="15012" y="9326"/>
                  </a:moveTo>
                  <a:lnTo>
                    <a:pt x="15012" y="9326"/>
                  </a:lnTo>
                  <a:cubicBezTo>
                    <a:pt x="15013" y="9326"/>
                    <a:pt x="15013" y="9326"/>
                    <a:pt x="15012" y="9326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11"/>
            <p:cNvSpPr/>
            <p:nvPr/>
          </p:nvSpPr>
          <p:spPr>
            <a:xfrm>
              <a:off x="1460875" y="2714100"/>
              <a:ext cx="380375" cy="167325"/>
            </a:xfrm>
            <a:custGeom>
              <a:avLst/>
              <a:gdLst/>
              <a:ahLst/>
              <a:cxnLst/>
              <a:rect l="l" t="t" r="r" b="b"/>
              <a:pathLst>
                <a:path w="15215" h="6693" extrusionOk="0">
                  <a:moveTo>
                    <a:pt x="1478" y="0"/>
                  </a:moveTo>
                  <a:cubicBezTo>
                    <a:pt x="1443" y="0"/>
                    <a:pt x="1413" y="24"/>
                    <a:pt x="1406" y="57"/>
                  </a:cubicBezTo>
                  <a:lnTo>
                    <a:pt x="9" y="6603"/>
                  </a:lnTo>
                  <a:cubicBezTo>
                    <a:pt x="1" y="6643"/>
                    <a:pt x="26" y="6682"/>
                    <a:pt x="66" y="6691"/>
                  </a:cubicBezTo>
                  <a:cubicBezTo>
                    <a:pt x="71" y="6691"/>
                    <a:pt x="77" y="6692"/>
                    <a:pt x="81" y="6692"/>
                  </a:cubicBezTo>
                  <a:cubicBezTo>
                    <a:pt x="115" y="6692"/>
                    <a:pt x="145" y="6668"/>
                    <a:pt x="153" y="6634"/>
                  </a:cubicBezTo>
                  <a:lnTo>
                    <a:pt x="1537" y="146"/>
                  </a:lnTo>
                  <a:lnTo>
                    <a:pt x="15142" y="146"/>
                  </a:lnTo>
                  <a:cubicBezTo>
                    <a:pt x="15182" y="146"/>
                    <a:pt x="15215" y="113"/>
                    <a:pt x="15215" y="73"/>
                  </a:cubicBezTo>
                  <a:cubicBezTo>
                    <a:pt x="15215" y="33"/>
                    <a:pt x="15182" y="0"/>
                    <a:pt x="151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0" name="Google Shape;210;p11"/>
          <p:cNvGrpSpPr/>
          <p:nvPr/>
        </p:nvGrpSpPr>
        <p:grpSpPr>
          <a:xfrm>
            <a:off x="712508" y="3099785"/>
            <a:ext cx="504196" cy="284474"/>
            <a:chOff x="1427975" y="2651075"/>
            <a:chExt cx="413275" cy="233175"/>
          </a:xfrm>
        </p:grpSpPr>
        <p:sp>
          <p:nvSpPr>
            <p:cNvPr id="211" name="Google Shape;211;p11"/>
            <p:cNvSpPr/>
            <p:nvPr/>
          </p:nvSpPr>
          <p:spPr>
            <a:xfrm>
              <a:off x="1427975" y="2651075"/>
              <a:ext cx="411450" cy="233175"/>
            </a:xfrm>
            <a:custGeom>
              <a:avLst/>
              <a:gdLst/>
              <a:ahLst/>
              <a:cxnLst/>
              <a:rect l="l" t="t" r="r" b="b"/>
              <a:pathLst>
                <a:path w="16458" h="9327" extrusionOk="0">
                  <a:moveTo>
                    <a:pt x="10662" y="1"/>
                  </a:moveTo>
                  <a:cubicBezTo>
                    <a:pt x="10392" y="1"/>
                    <a:pt x="10174" y="218"/>
                    <a:pt x="10174" y="487"/>
                  </a:cubicBezTo>
                  <a:lnTo>
                    <a:pt x="10174" y="1297"/>
                  </a:lnTo>
                  <a:lnTo>
                    <a:pt x="0" y="1297"/>
                  </a:lnTo>
                  <a:lnTo>
                    <a:pt x="1397" y="9139"/>
                  </a:lnTo>
                  <a:cubicBezTo>
                    <a:pt x="1397" y="9140"/>
                    <a:pt x="14915" y="9324"/>
                    <a:pt x="15012" y="9326"/>
                  </a:cubicBezTo>
                  <a:lnTo>
                    <a:pt x="15012" y="9326"/>
                  </a:lnTo>
                  <a:lnTo>
                    <a:pt x="16458" y="2594"/>
                  </a:lnTo>
                  <a:lnTo>
                    <a:pt x="12967" y="2594"/>
                  </a:lnTo>
                  <a:lnTo>
                    <a:pt x="12967" y="487"/>
                  </a:lnTo>
                  <a:cubicBezTo>
                    <a:pt x="12967" y="218"/>
                    <a:pt x="12750" y="1"/>
                    <a:pt x="12481" y="1"/>
                  </a:cubicBezTo>
                  <a:close/>
                  <a:moveTo>
                    <a:pt x="15012" y="9326"/>
                  </a:moveTo>
                  <a:lnTo>
                    <a:pt x="15012" y="9326"/>
                  </a:lnTo>
                  <a:cubicBezTo>
                    <a:pt x="15013" y="9326"/>
                    <a:pt x="15013" y="9326"/>
                    <a:pt x="15012" y="9326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11"/>
            <p:cNvSpPr/>
            <p:nvPr/>
          </p:nvSpPr>
          <p:spPr>
            <a:xfrm>
              <a:off x="1460875" y="2714100"/>
              <a:ext cx="380375" cy="167325"/>
            </a:xfrm>
            <a:custGeom>
              <a:avLst/>
              <a:gdLst/>
              <a:ahLst/>
              <a:cxnLst/>
              <a:rect l="l" t="t" r="r" b="b"/>
              <a:pathLst>
                <a:path w="15215" h="6693" extrusionOk="0">
                  <a:moveTo>
                    <a:pt x="1478" y="0"/>
                  </a:moveTo>
                  <a:cubicBezTo>
                    <a:pt x="1443" y="0"/>
                    <a:pt x="1413" y="24"/>
                    <a:pt x="1406" y="57"/>
                  </a:cubicBezTo>
                  <a:lnTo>
                    <a:pt x="9" y="6603"/>
                  </a:lnTo>
                  <a:cubicBezTo>
                    <a:pt x="1" y="6643"/>
                    <a:pt x="26" y="6682"/>
                    <a:pt x="66" y="6691"/>
                  </a:cubicBezTo>
                  <a:cubicBezTo>
                    <a:pt x="71" y="6691"/>
                    <a:pt x="77" y="6692"/>
                    <a:pt x="81" y="6692"/>
                  </a:cubicBezTo>
                  <a:cubicBezTo>
                    <a:pt x="115" y="6692"/>
                    <a:pt x="145" y="6668"/>
                    <a:pt x="153" y="6634"/>
                  </a:cubicBezTo>
                  <a:lnTo>
                    <a:pt x="1537" y="146"/>
                  </a:lnTo>
                  <a:lnTo>
                    <a:pt x="15142" y="146"/>
                  </a:lnTo>
                  <a:cubicBezTo>
                    <a:pt x="15182" y="146"/>
                    <a:pt x="15215" y="113"/>
                    <a:pt x="15215" y="73"/>
                  </a:cubicBezTo>
                  <a:cubicBezTo>
                    <a:pt x="15215" y="33"/>
                    <a:pt x="15182" y="0"/>
                    <a:pt x="151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3" name="Google Shape;213;p11"/>
          <p:cNvGrpSpPr/>
          <p:nvPr/>
        </p:nvGrpSpPr>
        <p:grpSpPr>
          <a:xfrm>
            <a:off x="822867" y="1115162"/>
            <a:ext cx="283467" cy="422425"/>
            <a:chOff x="2087900" y="2665800"/>
            <a:chExt cx="232350" cy="346250"/>
          </a:xfrm>
        </p:grpSpPr>
        <p:sp>
          <p:nvSpPr>
            <p:cNvPr id="214" name="Google Shape;214;p11"/>
            <p:cNvSpPr/>
            <p:nvPr/>
          </p:nvSpPr>
          <p:spPr>
            <a:xfrm>
              <a:off x="2087900" y="2666050"/>
              <a:ext cx="231300" cy="346000"/>
            </a:xfrm>
            <a:custGeom>
              <a:avLst/>
              <a:gdLst/>
              <a:ahLst/>
              <a:cxnLst/>
              <a:rect l="l" t="t" r="r" b="b"/>
              <a:pathLst>
                <a:path w="9252" h="13840" extrusionOk="0">
                  <a:moveTo>
                    <a:pt x="1" y="1"/>
                  </a:moveTo>
                  <a:lnTo>
                    <a:pt x="1" y="13840"/>
                  </a:lnTo>
                  <a:lnTo>
                    <a:pt x="9252" y="13840"/>
                  </a:lnTo>
                  <a:lnTo>
                    <a:pt x="9233" y="1840"/>
                  </a:lnTo>
                  <a:lnTo>
                    <a:pt x="703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11"/>
            <p:cNvSpPr/>
            <p:nvPr/>
          </p:nvSpPr>
          <p:spPr>
            <a:xfrm>
              <a:off x="2261500" y="2665800"/>
              <a:ext cx="58750" cy="53950"/>
            </a:xfrm>
            <a:custGeom>
              <a:avLst/>
              <a:gdLst/>
              <a:ahLst/>
              <a:cxnLst/>
              <a:rect l="l" t="t" r="r" b="b"/>
              <a:pathLst>
                <a:path w="2350" h="2158" extrusionOk="0">
                  <a:moveTo>
                    <a:pt x="60" y="0"/>
                  </a:moveTo>
                  <a:cubicBezTo>
                    <a:pt x="26" y="5"/>
                    <a:pt x="1" y="36"/>
                    <a:pt x="5" y="70"/>
                  </a:cubicBezTo>
                  <a:lnTo>
                    <a:pt x="215" y="2100"/>
                  </a:lnTo>
                  <a:cubicBezTo>
                    <a:pt x="217" y="2117"/>
                    <a:pt x="226" y="2132"/>
                    <a:pt x="239" y="2144"/>
                  </a:cubicBezTo>
                  <a:cubicBezTo>
                    <a:pt x="251" y="2153"/>
                    <a:pt x="265" y="2157"/>
                    <a:pt x="278" y="2157"/>
                  </a:cubicBezTo>
                  <a:cubicBezTo>
                    <a:pt x="281" y="2157"/>
                    <a:pt x="284" y="2157"/>
                    <a:pt x="287" y="2156"/>
                  </a:cubicBezTo>
                  <a:lnTo>
                    <a:pt x="2290" y="1893"/>
                  </a:lnTo>
                  <a:cubicBezTo>
                    <a:pt x="2324" y="1889"/>
                    <a:pt x="2350" y="1856"/>
                    <a:pt x="2345" y="1822"/>
                  </a:cubicBezTo>
                  <a:cubicBezTo>
                    <a:pt x="2340" y="1789"/>
                    <a:pt x="2313" y="1766"/>
                    <a:pt x="2280" y="1766"/>
                  </a:cubicBezTo>
                  <a:cubicBezTo>
                    <a:pt x="2278" y="1766"/>
                    <a:pt x="2276" y="1766"/>
                    <a:pt x="2274" y="1767"/>
                  </a:cubicBezTo>
                  <a:lnTo>
                    <a:pt x="335" y="2023"/>
                  </a:lnTo>
                  <a:lnTo>
                    <a:pt x="130" y="57"/>
                  </a:lnTo>
                  <a:cubicBezTo>
                    <a:pt x="127" y="23"/>
                    <a:pt x="95" y="0"/>
                    <a:pt x="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Google Shape;218;p13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9" name="Google Shape;219;p13"/>
          <p:cNvGrpSpPr/>
          <p:nvPr/>
        </p:nvGrpSpPr>
        <p:grpSpPr>
          <a:xfrm>
            <a:off x="235625" y="217325"/>
            <a:ext cx="8672643" cy="4444445"/>
            <a:chOff x="235625" y="217325"/>
            <a:chExt cx="8672643" cy="4444445"/>
          </a:xfrm>
        </p:grpSpPr>
        <p:sp>
          <p:nvSpPr>
            <p:cNvPr id="220" name="Google Shape;220;p13"/>
            <p:cNvSpPr/>
            <p:nvPr/>
          </p:nvSpPr>
          <p:spPr>
            <a:xfrm>
              <a:off x="235638" y="217325"/>
              <a:ext cx="8672630" cy="4444445"/>
            </a:xfrm>
            <a:custGeom>
              <a:avLst/>
              <a:gdLst/>
              <a:ahLst/>
              <a:cxnLst/>
              <a:rect l="l" t="t" r="r" b="b"/>
              <a:pathLst>
                <a:path w="107835" h="32355" extrusionOk="0">
                  <a:moveTo>
                    <a:pt x="1" y="0"/>
                  </a:moveTo>
                  <a:lnTo>
                    <a:pt x="1" y="32355"/>
                  </a:lnTo>
                  <a:lnTo>
                    <a:pt x="107835" y="32355"/>
                  </a:lnTo>
                  <a:lnTo>
                    <a:pt x="10783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13"/>
            <p:cNvSpPr/>
            <p:nvPr/>
          </p:nvSpPr>
          <p:spPr>
            <a:xfrm>
              <a:off x="235625" y="217388"/>
              <a:ext cx="8672630" cy="232225"/>
            </a:xfrm>
            <a:custGeom>
              <a:avLst/>
              <a:gdLst/>
              <a:ahLst/>
              <a:cxnLst/>
              <a:rect l="l" t="t" r="r" b="b"/>
              <a:pathLst>
                <a:path w="107835" h="6203" extrusionOk="0">
                  <a:moveTo>
                    <a:pt x="1" y="1"/>
                  </a:moveTo>
                  <a:lnTo>
                    <a:pt x="1" y="6203"/>
                  </a:lnTo>
                  <a:lnTo>
                    <a:pt x="107835" y="6203"/>
                  </a:lnTo>
                  <a:lnTo>
                    <a:pt x="107835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149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13"/>
            <p:cNvSpPr/>
            <p:nvPr/>
          </p:nvSpPr>
          <p:spPr>
            <a:xfrm>
              <a:off x="313398" y="276934"/>
              <a:ext cx="2240568" cy="113094"/>
            </a:xfrm>
            <a:custGeom>
              <a:avLst/>
              <a:gdLst/>
              <a:ahLst/>
              <a:cxnLst/>
              <a:rect l="l" t="t" r="r" b="b"/>
              <a:pathLst>
                <a:path w="34155" h="1724" extrusionOk="0">
                  <a:moveTo>
                    <a:pt x="1" y="0"/>
                  </a:moveTo>
                  <a:lnTo>
                    <a:pt x="1" y="1723"/>
                  </a:lnTo>
                  <a:lnTo>
                    <a:pt x="34154" y="1723"/>
                  </a:lnTo>
                  <a:lnTo>
                    <a:pt x="3415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3" name="Google Shape;223;p13"/>
            <p:cNvGrpSpPr/>
            <p:nvPr/>
          </p:nvGrpSpPr>
          <p:grpSpPr>
            <a:xfrm>
              <a:off x="8256246" y="249115"/>
              <a:ext cx="601489" cy="169267"/>
              <a:chOff x="2048572" y="3228800"/>
              <a:chExt cx="542175" cy="152575"/>
            </a:xfrm>
          </p:grpSpPr>
          <p:sp>
            <p:nvSpPr>
              <p:cNvPr id="224" name="Google Shape;224;p13"/>
              <p:cNvSpPr/>
              <p:nvPr/>
            </p:nvSpPr>
            <p:spPr>
              <a:xfrm>
                <a:off x="2438172" y="3228800"/>
                <a:ext cx="152575" cy="152575"/>
              </a:xfrm>
              <a:custGeom>
                <a:avLst/>
                <a:gdLst/>
                <a:ahLst/>
                <a:cxnLst/>
                <a:rect l="l" t="t" r="r" b="b"/>
                <a:pathLst>
                  <a:path w="6103" h="6103" extrusionOk="0">
                    <a:moveTo>
                      <a:pt x="5849" y="256"/>
                    </a:moveTo>
                    <a:lnTo>
                      <a:pt x="5849" y="5849"/>
                    </a:lnTo>
                    <a:lnTo>
                      <a:pt x="255" y="5849"/>
                    </a:lnTo>
                    <a:lnTo>
                      <a:pt x="255" y="256"/>
                    </a:lnTo>
                    <a:close/>
                    <a:moveTo>
                      <a:pt x="129" y="1"/>
                    </a:moveTo>
                    <a:cubicBezTo>
                      <a:pt x="57" y="1"/>
                      <a:pt x="0" y="58"/>
                      <a:pt x="0" y="129"/>
                    </a:cubicBezTo>
                    <a:lnTo>
                      <a:pt x="0" y="5976"/>
                    </a:lnTo>
                    <a:cubicBezTo>
                      <a:pt x="0" y="6046"/>
                      <a:pt x="59" y="6103"/>
                      <a:pt x="129" y="6103"/>
                    </a:cubicBezTo>
                    <a:lnTo>
                      <a:pt x="5976" y="6103"/>
                    </a:lnTo>
                    <a:cubicBezTo>
                      <a:pt x="6046" y="6103"/>
                      <a:pt x="6102" y="6046"/>
                      <a:pt x="6102" y="5976"/>
                    </a:cubicBezTo>
                    <a:lnTo>
                      <a:pt x="6102" y="129"/>
                    </a:lnTo>
                    <a:cubicBezTo>
                      <a:pt x="6102" y="58"/>
                      <a:pt x="6046" y="1"/>
                      <a:pt x="597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3"/>
              <p:cNvSpPr/>
              <p:nvPr/>
            </p:nvSpPr>
            <p:spPr>
              <a:xfrm>
                <a:off x="2248772" y="3228800"/>
                <a:ext cx="152575" cy="152575"/>
              </a:xfrm>
              <a:custGeom>
                <a:avLst/>
                <a:gdLst/>
                <a:ahLst/>
                <a:cxnLst/>
                <a:rect l="l" t="t" r="r" b="b"/>
                <a:pathLst>
                  <a:path w="6103" h="6103" extrusionOk="0">
                    <a:moveTo>
                      <a:pt x="5849" y="256"/>
                    </a:moveTo>
                    <a:lnTo>
                      <a:pt x="5849" y="5849"/>
                    </a:lnTo>
                    <a:lnTo>
                      <a:pt x="255" y="5849"/>
                    </a:lnTo>
                    <a:lnTo>
                      <a:pt x="255" y="256"/>
                    </a:lnTo>
                    <a:close/>
                    <a:moveTo>
                      <a:pt x="129" y="1"/>
                    </a:moveTo>
                    <a:cubicBezTo>
                      <a:pt x="57" y="1"/>
                      <a:pt x="0" y="58"/>
                      <a:pt x="0" y="129"/>
                    </a:cubicBezTo>
                    <a:lnTo>
                      <a:pt x="0" y="5976"/>
                    </a:lnTo>
                    <a:cubicBezTo>
                      <a:pt x="0" y="6046"/>
                      <a:pt x="57" y="6103"/>
                      <a:pt x="129" y="6103"/>
                    </a:cubicBezTo>
                    <a:lnTo>
                      <a:pt x="5976" y="6103"/>
                    </a:lnTo>
                    <a:cubicBezTo>
                      <a:pt x="6046" y="6103"/>
                      <a:pt x="6102" y="6046"/>
                      <a:pt x="6102" y="5976"/>
                    </a:cubicBezTo>
                    <a:lnTo>
                      <a:pt x="6102" y="129"/>
                    </a:lnTo>
                    <a:cubicBezTo>
                      <a:pt x="6102" y="58"/>
                      <a:pt x="6046" y="1"/>
                      <a:pt x="597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3"/>
              <p:cNvSpPr/>
              <p:nvPr/>
            </p:nvSpPr>
            <p:spPr>
              <a:xfrm>
                <a:off x="2048572" y="3228800"/>
                <a:ext cx="152575" cy="152575"/>
              </a:xfrm>
              <a:custGeom>
                <a:avLst/>
                <a:gdLst/>
                <a:ahLst/>
                <a:cxnLst/>
                <a:rect l="l" t="t" r="r" b="b"/>
                <a:pathLst>
                  <a:path w="6103" h="6103" extrusionOk="0">
                    <a:moveTo>
                      <a:pt x="5849" y="256"/>
                    </a:moveTo>
                    <a:lnTo>
                      <a:pt x="5849" y="5849"/>
                    </a:lnTo>
                    <a:lnTo>
                      <a:pt x="255" y="5849"/>
                    </a:lnTo>
                    <a:lnTo>
                      <a:pt x="255" y="256"/>
                    </a:lnTo>
                    <a:close/>
                    <a:moveTo>
                      <a:pt x="128" y="1"/>
                    </a:moveTo>
                    <a:cubicBezTo>
                      <a:pt x="57" y="1"/>
                      <a:pt x="0" y="58"/>
                      <a:pt x="0" y="129"/>
                    </a:cubicBezTo>
                    <a:lnTo>
                      <a:pt x="0" y="5976"/>
                    </a:lnTo>
                    <a:cubicBezTo>
                      <a:pt x="0" y="6046"/>
                      <a:pt x="58" y="6103"/>
                      <a:pt x="128" y="6103"/>
                    </a:cubicBezTo>
                    <a:lnTo>
                      <a:pt x="5975" y="6103"/>
                    </a:lnTo>
                    <a:cubicBezTo>
                      <a:pt x="6046" y="6103"/>
                      <a:pt x="6102" y="6046"/>
                      <a:pt x="6102" y="5976"/>
                    </a:cubicBezTo>
                    <a:lnTo>
                      <a:pt x="6102" y="129"/>
                    </a:lnTo>
                    <a:cubicBezTo>
                      <a:pt x="6102" y="58"/>
                      <a:pt x="6046" y="1"/>
                      <a:pt x="597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13"/>
              <p:cNvSpPr/>
              <p:nvPr/>
            </p:nvSpPr>
            <p:spPr>
              <a:xfrm>
                <a:off x="2272347" y="3252400"/>
                <a:ext cx="105400" cy="105400"/>
              </a:xfrm>
              <a:custGeom>
                <a:avLst/>
                <a:gdLst/>
                <a:ahLst/>
                <a:cxnLst/>
                <a:rect l="l" t="t" r="r" b="b"/>
                <a:pathLst>
                  <a:path w="4216" h="4216" extrusionOk="0">
                    <a:moveTo>
                      <a:pt x="3916" y="300"/>
                    </a:moveTo>
                    <a:lnTo>
                      <a:pt x="3916" y="3916"/>
                    </a:lnTo>
                    <a:lnTo>
                      <a:pt x="300" y="3916"/>
                    </a:lnTo>
                    <a:lnTo>
                      <a:pt x="300" y="300"/>
                    </a:lnTo>
                    <a:close/>
                    <a:moveTo>
                      <a:pt x="151" y="0"/>
                    </a:moveTo>
                    <a:cubicBezTo>
                      <a:pt x="68" y="0"/>
                      <a:pt x="1" y="68"/>
                      <a:pt x="1" y="151"/>
                    </a:cubicBezTo>
                    <a:lnTo>
                      <a:pt x="1" y="4066"/>
                    </a:lnTo>
                    <a:cubicBezTo>
                      <a:pt x="1" y="4148"/>
                      <a:pt x="68" y="4215"/>
                      <a:pt x="151" y="4215"/>
                    </a:cubicBezTo>
                    <a:lnTo>
                      <a:pt x="4067" y="4215"/>
                    </a:lnTo>
                    <a:cubicBezTo>
                      <a:pt x="4149" y="4215"/>
                      <a:pt x="4216" y="4148"/>
                      <a:pt x="4216" y="4066"/>
                    </a:cubicBezTo>
                    <a:lnTo>
                      <a:pt x="4216" y="151"/>
                    </a:lnTo>
                    <a:cubicBezTo>
                      <a:pt x="4216" y="68"/>
                      <a:pt x="4149" y="0"/>
                      <a:pt x="406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" name="Google Shape;228;p13"/>
              <p:cNvSpPr/>
              <p:nvPr/>
            </p:nvSpPr>
            <p:spPr>
              <a:xfrm>
                <a:off x="2456547" y="3248325"/>
                <a:ext cx="119100" cy="114400"/>
              </a:xfrm>
              <a:custGeom>
                <a:avLst/>
                <a:gdLst/>
                <a:ahLst/>
                <a:cxnLst/>
                <a:rect l="l" t="t" r="r" b="b"/>
                <a:pathLst>
                  <a:path w="4764" h="4576" extrusionOk="0">
                    <a:moveTo>
                      <a:pt x="140" y="0"/>
                    </a:moveTo>
                    <a:cubicBezTo>
                      <a:pt x="107" y="0"/>
                      <a:pt x="74" y="13"/>
                      <a:pt x="49" y="40"/>
                    </a:cubicBezTo>
                    <a:cubicBezTo>
                      <a:pt x="0" y="89"/>
                      <a:pt x="2" y="171"/>
                      <a:pt x="52" y="219"/>
                    </a:cubicBezTo>
                    <a:lnTo>
                      <a:pt x="4536" y="4539"/>
                    </a:lnTo>
                    <a:cubicBezTo>
                      <a:pt x="4559" y="4563"/>
                      <a:pt x="4591" y="4575"/>
                      <a:pt x="4624" y="4575"/>
                    </a:cubicBezTo>
                    <a:cubicBezTo>
                      <a:pt x="4656" y="4575"/>
                      <a:pt x="4691" y="4562"/>
                      <a:pt x="4714" y="4535"/>
                    </a:cubicBezTo>
                    <a:cubicBezTo>
                      <a:pt x="4764" y="4486"/>
                      <a:pt x="4762" y="4404"/>
                      <a:pt x="4712" y="4356"/>
                    </a:cubicBezTo>
                    <a:lnTo>
                      <a:pt x="228" y="35"/>
                    </a:lnTo>
                    <a:cubicBezTo>
                      <a:pt x="204" y="12"/>
                      <a:pt x="172" y="0"/>
                      <a:pt x="14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229;p13"/>
              <p:cNvSpPr/>
              <p:nvPr/>
            </p:nvSpPr>
            <p:spPr>
              <a:xfrm>
                <a:off x="2458547" y="3246275"/>
                <a:ext cx="115100" cy="118450"/>
              </a:xfrm>
              <a:custGeom>
                <a:avLst/>
                <a:gdLst/>
                <a:ahLst/>
                <a:cxnLst/>
                <a:rect l="l" t="t" r="r" b="b"/>
                <a:pathLst>
                  <a:path w="4604" h="4738" extrusionOk="0">
                    <a:moveTo>
                      <a:pt x="4462" y="1"/>
                    </a:moveTo>
                    <a:cubicBezTo>
                      <a:pt x="4428" y="1"/>
                      <a:pt x="4395" y="14"/>
                      <a:pt x="4371" y="40"/>
                    </a:cubicBezTo>
                    <a:lnTo>
                      <a:pt x="50" y="4523"/>
                    </a:lnTo>
                    <a:cubicBezTo>
                      <a:pt x="1" y="4574"/>
                      <a:pt x="2" y="4654"/>
                      <a:pt x="53" y="4702"/>
                    </a:cubicBezTo>
                    <a:cubicBezTo>
                      <a:pt x="78" y="4726"/>
                      <a:pt x="109" y="4738"/>
                      <a:pt x="142" y="4738"/>
                    </a:cubicBezTo>
                    <a:cubicBezTo>
                      <a:pt x="175" y="4738"/>
                      <a:pt x="208" y="4726"/>
                      <a:pt x="233" y="4699"/>
                    </a:cubicBezTo>
                    <a:lnTo>
                      <a:pt x="4554" y="216"/>
                    </a:lnTo>
                    <a:cubicBezTo>
                      <a:pt x="4603" y="166"/>
                      <a:pt x="4600" y="84"/>
                      <a:pt x="4550" y="37"/>
                    </a:cubicBezTo>
                    <a:cubicBezTo>
                      <a:pt x="4525" y="13"/>
                      <a:pt x="4494" y="1"/>
                      <a:pt x="446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3"/>
              <p:cNvSpPr/>
              <p:nvPr/>
            </p:nvSpPr>
            <p:spPr>
              <a:xfrm>
                <a:off x="2079072" y="3330525"/>
                <a:ext cx="95350" cy="6375"/>
              </a:xfrm>
              <a:custGeom>
                <a:avLst/>
                <a:gdLst/>
                <a:ahLst/>
                <a:cxnLst/>
                <a:rect l="l" t="t" r="r" b="b"/>
                <a:pathLst>
                  <a:path w="3814" h="255" extrusionOk="0">
                    <a:moveTo>
                      <a:pt x="128" y="1"/>
                    </a:moveTo>
                    <a:cubicBezTo>
                      <a:pt x="58" y="1"/>
                      <a:pt x="1" y="58"/>
                      <a:pt x="1" y="128"/>
                    </a:cubicBezTo>
                    <a:cubicBezTo>
                      <a:pt x="1" y="198"/>
                      <a:pt x="58" y="254"/>
                      <a:pt x="128" y="254"/>
                    </a:cubicBezTo>
                    <a:lnTo>
                      <a:pt x="3687" y="254"/>
                    </a:lnTo>
                    <a:cubicBezTo>
                      <a:pt x="3757" y="254"/>
                      <a:pt x="3814" y="198"/>
                      <a:pt x="3814" y="128"/>
                    </a:cubicBezTo>
                    <a:cubicBezTo>
                      <a:pt x="3814" y="58"/>
                      <a:pt x="3757" y="1"/>
                      <a:pt x="36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31" name="Google Shape;231;p13"/>
          <p:cNvSpPr/>
          <p:nvPr/>
        </p:nvSpPr>
        <p:spPr>
          <a:xfrm>
            <a:off x="0" y="4860750"/>
            <a:ext cx="9144000" cy="282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13"/>
          <p:cNvSpPr txBox="1">
            <a:spLocks noGrp="1"/>
          </p:cNvSpPr>
          <p:nvPr>
            <p:ph type="title" hasCustomPrompt="1"/>
          </p:nvPr>
        </p:nvSpPr>
        <p:spPr>
          <a:xfrm rot="1210">
            <a:off x="1462000" y="1235975"/>
            <a:ext cx="852300" cy="6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33" name="Google Shape;233;p13"/>
          <p:cNvSpPr txBox="1">
            <a:spLocks noGrp="1"/>
          </p:cNvSpPr>
          <p:nvPr>
            <p:ph type="title" idx="2"/>
          </p:nvPr>
        </p:nvSpPr>
        <p:spPr>
          <a:xfrm>
            <a:off x="720000" y="1949007"/>
            <a:ext cx="2336400" cy="44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34" name="Google Shape;234;p13"/>
          <p:cNvSpPr txBox="1">
            <a:spLocks noGrp="1"/>
          </p:cNvSpPr>
          <p:nvPr>
            <p:ph type="subTitle" idx="1"/>
          </p:nvPr>
        </p:nvSpPr>
        <p:spPr>
          <a:xfrm>
            <a:off x="720000" y="2260253"/>
            <a:ext cx="2336400" cy="6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5" name="Google Shape;235;p13"/>
          <p:cNvSpPr txBox="1">
            <a:spLocks noGrp="1"/>
          </p:cNvSpPr>
          <p:nvPr>
            <p:ph type="title" idx="3" hasCustomPrompt="1"/>
          </p:nvPr>
        </p:nvSpPr>
        <p:spPr>
          <a:xfrm rot="1210">
            <a:off x="4145775" y="1235975"/>
            <a:ext cx="852300" cy="6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36" name="Google Shape;236;p13"/>
          <p:cNvSpPr txBox="1">
            <a:spLocks noGrp="1"/>
          </p:cNvSpPr>
          <p:nvPr>
            <p:ph type="title" idx="4"/>
          </p:nvPr>
        </p:nvSpPr>
        <p:spPr>
          <a:xfrm>
            <a:off x="3403800" y="1949007"/>
            <a:ext cx="2336400" cy="44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37" name="Google Shape;237;p13"/>
          <p:cNvSpPr txBox="1">
            <a:spLocks noGrp="1"/>
          </p:cNvSpPr>
          <p:nvPr>
            <p:ph type="subTitle" idx="5"/>
          </p:nvPr>
        </p:nvSpPr>
        <p:spPr>
          <a:xfrm>
            <a:off x="3403800" y="2260253"/>
            <a:ext cx="2336400" cy="6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8" name="Google Shape;238;p13"/>
          <p:cNvSpPr txBox="1">
            <a:spLocks noGrp="1"/>
          </p:cNvSpPr>
          <p:nvPr>
            <p:ph type="title" idx="6" hasCustomPrompt="1"/>
          </p:nvPr>
        </p:nvSpPr>
        <p:spPr>
          <a:xfrm rot="1210">
            <a:off x="6829575" y="1235974"/>
            <a:ext cx="852300" cy="6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39" name="Google Shape;239;p13"/>
          <p:cNvSpPr txBox="1">
            <a:spLocks noGrp="1"/>
          </p:cNvSpPr>
          <p:nvPr>
            <p:ph type="title" idx="7"/>
          </p:nvPr>
        </p:nvSpPr>
        <p:spPr>
          <a:xfrm>
            <a:off x="6087600" y="1949007"/>
            <a:ext cx="2336400" cy="44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40" name="Google Shape;240;p13"/>
          <p:cNvSpPr txBox="1">
            <a:spLocks noGrp="1"/>
          </p:cNvSpPr>
          <p:nvPr>
            <p:ph type="subTitle" idx="8"/>
          </p:nvPr>
        </p:nvSpPr>
        <p:spPr>
          <a:xfrm>
            <a:off x="6087600" y="2260253"/>
            <a:ext cx="2336400" cy="6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1" name="Google Shape;241;p13"/>
          <p:cNvSpPr txBox="1">
            <a:spLocks noGrp="1"/>
          </p:cNvSpPr>
          <p:nvPr>
            <p:ph type="title" idx="9" hasCustomPrompt="1"/>
          </p:nvPr>
        </p:nvSpPr>
        <p:spPr>
          <a:xfrm rot="1210">
            <a:off x="2803875" y="2976525"/>
            <a:ext cx="852300" cy="6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42" name="Google Shape;242;p13"/>
          <p:cNvSpPr txBox="1">
            <a:spLocks noGrp="1"/>
          </p:cNvSpPr>
          <p:nvPr>
            <p:ph type="title" idx="13"/>
          </p:nvPr>
        </p:nvSpPr>
        <p:spPr>
          <a:xfrm>
            <a:off x="2061900" y="3689557"/>
            <a:ext cx="2336400" cy="44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43" name="Google Shape;243;p13"/>
          <p:cNvSpPr txBox="1">
            <a:spLocks noGrp="1"/>
          </p:cNvSpPr>
          <p:nvPr>
            <p:ph type="subTitle" idx="14"/>
          </p:nvPr>
        </p:nvSpPr>
        <p:spPr>
          <a:xfrm>
            <a:off x="2061900" y="4000803"/>
            <a:ext cx="2336400" cy="6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4" name="Google Shape;244;p13"/>
          <p:cNvSpPr txBox="1">
            <a:spLocks noGrp="1"/>
          </p:cNvSpPr>
          <p:nvPr>
            <p:ph type="title" idx="15" hasCustomPrompt="1"/>
          </p:nvPr>
        </p:nvSpPr>
        <p:spPr>
          <a:xfrm rot="1210">
            <a:off x="5487675" y="2976525"/>
            <a:ext cx="852300" cy="6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45" name="Google Shape;245;p13"/>
          <p:cNvSpPr txBox="1">
            <a:spLocks noGrp="1"/>
          </p:cNvSpPr>
          <p:nvPr>
            <p:ph type="title" idx="16"/>
          </p:nvPr>
        </p:nvSpPr>
        <p:spPr>
          <a:xfrm>
            <a:off x="4745700" y="3689557"/>
            <a:ext cx="2336400" cy="44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46" name="Google Shape;246;p13"/>
          <p:cNvSpPr txBox="1">
            <a:spLocks noGrp="1"/>
          </p:cNvSpPr>
          <p:nvPr>
            <p:ph type="subTitle" idx="17"/>
          </p:nvPr>
        </p:nvSpPr>
        <p:spPr>
          <a:xfrm>
            <a:off x="4745700" y="4000803"/>
            <a:ext cx="2336400" cy="6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7" name="Google Shape;247;p13"/>
          <p:cNvSpPr txBox="1">
            <a:spLocks noGrp="1"/>
          </p:cNvSpPr>
          <p:nvPr>
            <p:ph type="title" idx="18"/>
          </p:nvPr>
        </p:nvSpPr>
        <p:spPr>
          <a:xfrm>
            <a:off x="720000" y="540000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" name="Google Shape;249;p14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14"/>
          <p:cNvSpPr/>
          <p:nvPr/>
        </p:nvSpPr>
        <p:spPr>
          <a:xfrm>
            <a:off x="0" y="4860750"/>
            <a:ext cx="9144000" cy="282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14"/>
          <p:cNvSpPr txBox="1">
            <a:spLocks noGrp="1"/>
          </p:cNvSpPr>
          <p:nvPr>
            <p:ph type="title"/>
          </p:nvPr>
        </p:nvSpPr>
        <p:spPr>
          <a:xfrm rot="-978">
            <a:off x="1074460" y="3086297"/>
            <a:ext cx="3164400" cy="60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52" name="Google Shape;252;p14"/>
          <p:cNvSpPr txBox="1">
            <a:spLocks noGrp="1"/>
          </p:cNvSpPr>
          <p:nvPr>
            <p:ph type="subTitle" idx="1"/>
          </p:nvPr>
        </p:nvSpPr>
        <p:spPr>
          <a:xfrm>
            <a:off x="1074585" y="1452253"/>
            <a:ext cx="5834400" cy="184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0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_HEADER_1"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4" name="Google Shape;254;p15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15"/>
          <p:cNvSpPr/>
          <p:nvPr/>
        </p:nvSpPr>
        <p:spPr>
          <a:xfrm>
            <a:off x="0" y="4860750"/>
            <a:ext cx="9144000" cy="282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15"/>
          <p:cNvSpPr txBox="1">
            <a:spLocks noGrp="1"/>
          </p:cNvSpPr>
          <p:nvPr>
            <p:ph type="title"/>
          </p:nvPr>
        </p:nvSpPr>
        <p:spPr>
          <a:xfrm flipH="1">
            <a:off x="2193700" y="2231325"/>
            <a:ext cx="35817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57" name="Google Shape;257;p15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6149886" y="2157850"/>
            <a:ext cx="1406100" cy="139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75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58" name="Google Shape;258;p15"/>
          <p:cNvSpPr txBox="1">
            <a:spLocks noGrp="1"/>
          </p:cNvSpPr>
          <p:nvPr>
            <p:ph type="subTitle" idx="1"/>
          </p:nvPr>
        </p:nvSpPr>
        <p:spPr>
          <a:xfrm rot="-288" flipH="1">
            <a:off x="2193707" y="3011507"/>
            <a:ext cx="3581700" cy="46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_HEADER_2"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0" name="Google Shape;260;p16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16"/>
          <p:cNvSpPr/>
          <p:nvPr/>
        </p:nvSpPr>
        <p:spPr>
          <a:xfrm>
            <a:off x="0" y="4860750"/>
            <a:ext cx="9144000" cy="282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6"/>
          <p:cNvSpPr txBox="1">
            <a:spLocks noGrp="1"/>
          </p:cNvSpPr>
          <p:nvPr>
            <p:ph type="title"/>
          </p:nvPr>
        </p:nvSpPr>
        <p:spPr>
          <a:xfrm>
            <a:off x="2292503" y="2748513"/>
            <a:ext cx="35817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63" name="Google Shape;263;p16"/>
          <p:cNvSpPr txBox="1">
            <a:spLocks noGrp="1"/>
          </p:cNvSpPr>
          <p:nvPr>
            <p:ph type="title" idx="2" hasCustomPrompt="1"/>
          </p:nvPr>
        </p:nvSpPr>
        <p:spPr>
          <a:xfrm>
            <a:off x="2415800" y="988313"/>
            <a:ext cx="1406100" cy="139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75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64" name="Google Shape;264;p16"/>
          <p:cNvSpPr txBox="1">
            <a:spLocks noGrp="1"/>
          </p:cNvSpPr>
          <p:nvPr>
            <p:ph type="subTitle" idx="1"/>
          </p:nvPr>
        </p:nvSpPr>
        <p:spPr>
          <a:xfrm rot="288">
            <a:off x="2292504" y="3528695"/>
            <a:ext cx="3581700" cy="46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SECTION_HEADER_3"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" name="Google Shape;266;p17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17"/>
          <p:cNvSpPr/>
          <p:nvPr/>
        </p:nvSpPr>
        <p:spPr>
          <a:xfrm>
            <a:off x="0" y="4860750"/>
            <a:ext cx="9144000" cy="282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17"/>
          <p:cNvSpPr txBox="1">
            <a:spLocks noGrp="1"/>
          </p:cNvSpPr>
          <p:nvPr>
            <p:ph type="title"/>
          </p:nvPr>
        </p:nvSpPr>
        <p:spPr>
          <a:xfrm>
            <a:off x="2612528" y="1301975"/>
            <a:ext cx="35817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69" name="Google Shape;269;p17"/>
          <p:cNvSpPr txBox="1">
            <a:spLocks noGrp="1"/>
          </p:cNvSpPr>
          <p:nvPr>
            <p:ph type="title" idx="2" hasCustomPrompt="1"/>
          </p:nvPr>
        </p:nvSpPr>
        <p:spPr>
          <a:xfrm>
            <a:off x="4664825" y="3210175"/>
            <a:ext cx="1406100" cy="139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75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70" name="Google Shape;270;p17"/>
          <p:cNvSpPr txBox="1">
            <a:spLocks noGrp="1"/>
          </p:cNvSpPr>
          <p:nvPr>
            <p:ph type="subTitle" idx="1"/>
          </p:nvPr>
        </p:nvSpPr>
        <p:spPr>
          <a:xfrm rot="288">
            <a:off x="2612536" y="2082170"/>
            <a:ext cx="3581700" cy="46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4">
  <p:cSld name="SECTION_HEADER_4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2" name="Google Shape;272;p18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18"/>
          <p:cNvSpPr/>
          <p:nvPr/>
        </p:nvSpPr>
        <p:spPr>
          <a:xfrm>
            <a:off x="0" y="4860750"/>
            <a:ext cx="9144000" cy="282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p18"/>
          <p:cNvSpPr txBox="1">
            <a:spLocks noGrp="1"/>
          </p:cNvSpPr>
          <p:nvPr>
            <p:ph type="title"/>
          </p:nvPr>
        </p:nvSpPr>
        <p:spPr>
          <a:xfrm>
            <a:off x="2694338" y="2743352"/>
            <a:ext cx="35817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75" name="Google Shape;275;p18"/>
          <p:cNvSpPr txBox="1">
            <a:spLocks noGrp="1"/>
          </p:cNvSpPr>
          <p:nvPr>
            <p:ph type="title" idx="2" hasCustomPrompt="1"/>
          </p:nvPr>
        </p:nvSpPr>
        <p:spPr>
          <a:xfrm>
            <a:off x="3782134" y="1102667"/>
            <a:ext cx="1406100" cy="139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75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76" name="Google Shape;276;p18"/>
          <p:cNvSpPr txBox="1">
            <a:spLocks noGrp="1"/>
          </p:cNvSpPr>
          <p:nvPr>
            <p:ph type="subTitle" idx="1"/>
          </p:nvPr>
        </p:nvSpPr>
        <p:spPr>
          <a:xfrm rot="288">
            <a:off x="2694342" y="3523538"/>
            <a:ext cx="3581700" cy="46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BLANK_1_2"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8" name="Google Shape;278;p19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79" name="Google Shape;279;p19"/>
          <p:cNvGrpSpPr/>
          <p:nvPr/>
        </p:nvGrpSpPr>
        <p:grpSpPr>
          <a:xfrm>
            <a:off x="235625" y="217325"/>
            <a:ext cx="8672643" cy="4444445"/>
            <a:chOff x="235625" y="217325"/>
            <a:chExt cx="8672643" cy="4444445"/>
          </a:xfrm>
        </p:grpSpPr>
        <p:sp>
          <p:nvSpPr>
            <p:cNvPr id="280" name="Google Shape;280;p19"/>
            <p:cNvSpPr/>
            <p:nvPr/>
          </p:nvSpPr>
          <p:spPr>
            <a:xfrm>
              <a:off x="235638" y="217325"/>
              <a:ext cx="8672630" cy="4444445"/>
            </a:xfrm>
            <a:custGeom>
              <a:avLst/>
              <a:gdLst/>
              <a:ahLst/>
              <a:cxnLst/>
              <a:rect l="l" t="t" r="r" b="b"/>
              <a:pathLst>
                <a:path w="107835" h="32355" extrusionOk="0">
                  <a:moveTo>
                    <a:pt x="1" y="0"/>
                  </a:moveTo>
                  <a:lnTo>
                    <a:pt x="1" y="32355"/>
                  </a:lnTo>
                  <a:lnTo>
                    <a:pt x="107835" y="32355"/>
                  </a:lnTo>
                  <a:lnTo>
                    <a:pt x="10783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19"/>
            <p:cNvSpPr/>
            <p:nvPr/>
          </p:nvSpPr>
          <p:spPr>
            <a:xfrm>
              <a:off x="235625" y="217388"/>
              <a:ext cx="8672630" cy="232225"/>
            </a:xfrm>
            <a:custGeom>
              <a:avLst/>
              <a:gdLst/>
              <a:ahLst/>
              <a:cxnLst/>
              <a:rect l="l" t="t" r="r" b="b"/>
              <a:pathLst>
                <a:path w="107835" h="6203" extrusionOk="0">
                  <a:moveTo>
                    <a:pt x="1" y="1"/>
                  </a:moveTo>
                  <a:lnTo>
                    <a:pt x="1" y="6203"/>
                  </a:lnTo>
                  <a:lnTo>
                    <a:pt x="107835" y="6203"/>
                  </a:lnTo>
                  <a:lnTo>
                    <a:pt x="107835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149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19"/>
            <p:cNvSpPr/>
            <p:nvPr/>
          </p:nvSpPr>
          <p:spPr>
            <a:xfrm>
              <a:off x="313398" y="276934"/>
              <a:ext cx="2240568" cy="113094"/>
            </a:xfrm>
            <a:custGeom>
              <a:avLst/>
              <a:gdLst/>
              <a:ahLst/>
              <a:cxnLst/>
              <a:rect l="l" t="t" r="r" b="b"/>
              <a:pathLst>
                <a:path w="34155" h="1724" extrusionOk="0">
                  <a:moveTo>
                    <a:pt x="1" y="0"/>
                  </a:moveTo>
                  <a:lnTo>
                    <a:pt x="1" y="1723"/>
                  </a:lnTo>
                  <a:lnTo>
                    <a:pt x="34154" y="1723"/>
                  </a:lnTo>
                  <a:lnTo>
                    <a:pt x="3415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83" name="Google Shape;283;p19"/>
            <p:cNvGrpSpPr/>
            <p:nvPr/>
          </p:nvGrpSpPr>
          <p:grpSpPr>
            <a:xfrm>
              <a:off x="8256246" y="249115"/>
              <a:ext cx="601489" cy="169267"/>
              <a:chOff x="2048572" y="3228800"/>
              <a:chExt cx="542175" cy="152575"/>
            </a:xfrm>
          </p:grpSpPr>
          <p:sp>
            <p:nvSpPr>
              <p:cNvPr id="284" name="Google Shape;284;p19"/>
              <p:cNvSpPr/>
              <p:nvPr/>
            </p:nvSpPr>
            <p:spPr>
              <a:xfrm>
                <a:off x="2438172" y="3228800"/>
                <a:ext cx="152575" cy="152575"/>
              </a:xfrm>
              <a:custGeom>
                <a:avLst/>
                <a:gdLst/>
                <a:ahLst/>
                <a:cxnLst/>
                <a:rect l="l" t="t" r="r" b="b"/>
                <a:pathLst>
                  <a:path w="6103" h="6103" extrusionOk="0">
                    <a:moveTo>
                      <a:pt x="5849" y="256"/>
                    </a:moveTo>
                    <a:lnTo>
                      <a:pt x="5849" y="5849"/>
                    </a:lnTo>
                    <a:lnTo>
                      <a:pt x="255" y="5849"/>
                    </a:lnTo>
                    <a:lnTo>
                      <a:pt x="255" y="256"/>
                    </a:lnTo>
                    <a:close/>
                    <a:moveTo>
                      <a:pt x="129" y="1"/>
                    </a:moveTo>
                    <a:cubicBezTo>
                      <a:pt x="57" y="1"/>
                      <a:pt x="0" y="58"/>
                      <a:pt x="0" y="129"/>
                    </a:cubicBezTo>
                    <a:lnTo>
                      <a:pt x="0" y="5976"/>
                    </a:lnTo>
                    <a:cubicBezTo>
                      <a:pt x="0" y="6046"/>
                      <a:pt x="59" y="6103"/>
                      <a:pt x="129" y="6103"/>
                    </a:cubicBezTo>
                    <a:lnTo>
                      <a:pt x="5976" y="6103"/>
                    </a:lnTo>
                    <a:cubicBezTo>
                      <a:pt x="6046" y="6103"/>
                      <a:pt x="6102" y="6046"/>
                      <a:pt x="6102" y="5976"/>
                    </a:cubicBezTo>
                    <a:lnTo>
                      <a:pt x="6102" y="129"/>
                    </a:lnTo>
                    <a:cubicBezTo>
                      <a:pt x="6102" y="58"/>
                      <a:pt x="6046" y="1"/>
                      <a:pt x="597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285;p19"/>
              <p:cNvSpPr/>
              <p:nvPr/>
            </p:nvSpPr>
            <p:spPr>
              <a:xfrm>
                <a:off x="2248772" y="3228800"/>
                <a:ext cx="152575" cy="152575"/>
              </a:xfrm>
              <a:custGeom>
                <a:avLst/>
                <a:gdLst/>
                <a:ahLst/>
                <a:cxnLst/>
                <a:rect l="l" t="t" r="r" b="b"/>
                <a:pathLst>
                  <a:path w="6103" h="6103" extrusionOk="0">
                    <a:moveTo>
                      <a:pt x="5849" y="256"/>
                    </a:moveTo>
                    <a:lnTo>
                      <a:pt x="5849" y="5849"/>
                    </a:lnTo>
                    <a:lnTo>
                      <a:pt x="255" y="5849"/>
                    </a:lnTo>
                    <a:lnTo>
                      <a:pt x="255" y="256"/>
                    </a:lnTo>
                    <a:close/>
                    <a:moveTo>
                      <a:pt x="129" y="1"/>
                    </a:moveTo>
                    <a:cubicBezTo>
                      <a:pt x="57" y="1"/>
                      <a:pt x="0" y="58"/>
                      <a:pt x="0" y="129"/>
                    </a:cubicBezTo>
                    <a:lnTo>
                      <a:pt x="0" y="5976"/>
                    </a:lnTo>
                    <a:cubicBezTo>
                      <a:pt x="0" y="6046"/>
                      <a:pt x="57" y="6103"/>
                      <a:pt x="129" y="6103"/>
                    </a:cubicBezTo>
                    <a:lnTo>
                      <a:pt x="5976" y="6103"/>
                    </a:lnTo>
                    <a:cubicBezTo>
                      <a:pt x="6046" y="6103"/>
                      <a:pt x="6102" y="6046"/>
                      <a:pt x="6102" y="5976"/>
                    </a:cubicBezTo>
                    <a:lnTo>
                      <a:pt x="6102" y="129"/>
                    </a:lnTo>
                    <a:cubicBezTo>
                      <a:pt x="6102" y="58"/>
                      <a:pt x="6046" y="1"/>
                      <a:pt x="597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286;p19"/>
              <p:cNvSpPr/>
              <p:nvPr/>
            </p:nvSpPr>
            <p:spPr>
              <a:xfrm>
                <a:off x="2048572" y="3228800"/>
                <a:ext cx="152575" cy="152575"/>
              </a:xfrm>
              <a:custGeom>
                <a:avLst/>
                <a:gdLst/>
                <a:ahLst/>
                <a:cxnLst/>
                <a:rect l="l" t="t" r="r" b="b"/>
                <a:pathLst>
                  <a:path w="6103" h="6103" extrusionOk="0">
                    <a:moveTo>
                      <a:pt x="5849" y="256"/>
                    </a:moveTo>
                    <a:lnTo>
                      <a:pt x="5849" y="5849"/>
                    </a:lnTo>
                    <a:lnTo>
                      <a:pt x="255" y="5849"/>
                    </a:lnTo>
                    <a:lnTo>
                      <a:pt x="255" y="256"/>
                    </a:lnTo>
                    <a:close/>
                    <a:moveTo>
                      <a:pt x="128" y="1"/>
                    </a:moveTo>
                    <a:cubicBezTo>
                      <a:pt x="57" y="1"/>
                      <a:pt x="0" y="58"/>
                      <a:pt x="0" y="129"/>
                    </a:cubicBezTo>
                    <a:lnTo>
                      <a:pt x="0" y="5976"/>
                    </a:lnTo>
                    <a:cubicBezTo>
                      <a:pt x="0" y="6046"/>
                      <a:pt x="58" y="6103"/>
                      <a:pt x="128" y="6103"/>
                    </a:cubicBezTo>
                    <a:lnTo>
                      <a:pt x="5975" y="6103"/>
                    </a:lnTo>
                    <a:cubicBezTo>
                      <a:pt x="6046" y="6103"/>
                      <a:pt x="6102" y="6046"/>
                      <a:pt x="6102" y="5976"/>
                    </a:cubicBezTo>
                    <a:lnTo>
                      <a:pt x="6102" y="129"/>
                    </a:lnTo>
                    <a:cubicBezTo>
                      <a:pt x="6102" y="58"/>
                      <a:pt x="6046" y="1"/>
                      <a:pt x="597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19"/>
              <p:cNvSpPr/>
              <p:nvPr/>
            </p:nvSpPr>
            <p:spPr>
              <a:xfrm>
                <a:off x="2272347" y="3252400"/>
                <a:ext cx="105400" cy="105400"/>
              </a:xfrm>
              <a:custGeom>
                <a:avLst/>
                <a:gdLst/>
                <a:ahLst/>
                <a:cxnLst/>
                <a:rect l="l" t="t" r="r" b="b"/>
                <a:pathLst>
                  <a:path w="4216" h="4216" extrusionOk="0">
                    <a:moveTo>
                      <a:pt x="3916" y="300"/>
                    </a:moveTo>
                    <a:lnTo>
                      <a:pt x="3916" y="3916"/>
                    </a:lnTo>
                    <a:lnTo>
                      <a:pt x="300" y="3916"/>
                    </a:lnTo>
                    <a:lnTo>
                      <a:pt x="300" y="300"/>
                    </a:lnTo>
                    <a:close/>
                    <a:moveTo>
                      <a:pt x="151" y="0"/>
                    </a:moveTo>
                    <a:cubicBezTo>
                      <a:pt x="68" y="0"/>
                      <a:pt x="1" y="68"/>
                      <a:pt x="1" y="151"/>
                    </a:cubicBezTo>
                    <a:lnTo>
                      <a:pt x="1" y="4066"/>
                    </a:lnTo>
                    <a:cubicBezTo>
                      <a:pt x="1" y="4148"/>
                      <a:pt x="68" y="4215"/>
                      <a:pt x="151" y="4215"/>
                    </a:cubicBezTo>
                    <a:lnTo>
                      <a:pt x="4067" y="4215"/>
                    </a:lnTo>
                    <a:cubicBezTo>
                      <a:pt x="4149" y="4215"/>
                      <a:pt x="4216" y="4148"/>
                      <a:pt x="4216" y="4066"/>
                    </a:cubicBezTo>
                    <a:lnTo>
                      <a:pt x="4216" y="151"/>
                    </a:lnTo>
                    <a:cubicBezTo>
                      <a:pt x="4216" y="68"/>
                      <a:pt x="4149" y="0"/>
                      <a:pt x="406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19"/>
              <p:cNvSpPr/>
              <p:nvPr/>
            </p:nvSpPr>
            <p:spPr>
              <a:xfrm>
                <a:off x="2456547" y="3248325"/>
                <a:ext cx="119100" cy="114400"/>
              </a:xfrm>
              <a:custGeom>
                <a:avLst/>
                <a:gdLst/>
                <a:ahLst/>
                <a:cxnLst/>
                <a:rect l="l" t="t" r="r" b="b"/>
                <a:pathLst>
                  <a:path w="4764" h="4576" extrusionOk="0">
                    <a:moveTo>
                      <a:pt x="140" y="0"/>
                    </a:moveTo>
                    <a:cubicBezTo>
                      <a:pt x="107" y="0"/>
                      <a:pt x="74" y="13"/>
                      <a:pt x="49" y="40"/>
                    </a:cubicBezTo>
                    <a:cubicBezTo>
                      <a:pt x="0" y="89"/>
                      <a:pt x="2" y="171"/>
                      <a:pt x="52" y="219"/>
                    </a:cubicBezTo>
                    <a:lnTo>
                      <a:pt x="4536" y="4539"/>
                    </a:lnTo>
                    <a:cubicBezTo>
                      <a:pt x="4559" y="4563"/>
                      <a:pt x="4591" y="4575"/>
                      <a:pt x="4624" y="4575"/>
                    </a:cubicBezTo>
                    <a:cubicBezTo>
                      <a:pt x="4656" y="4575"/>
                      <a:pt x="4691" y="4562"/>
                      <a:pt x="4714" y="4535"/>
                    </a:cubicBezTo>
                    <a:cubicBezTo>
                      <a:pt x="4764" y="4486"/>
                      <a:pt x="4762" y="4404"/>
                      <a:pt x="4712" y="4356"/>
                    </a:cubicBezTo>
                    <a:lnTo>
                      <a:pt x="228" y="35"/>
                    </a:lnTo>
                    <a:cubicBezTo>
                      <a:pt x="204" y="12"/>
                      <a:pt x="172" y="0"/>
                      <a:pt x="14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289;p19"/>
              <p:cNvSpPr/>
              <p:nvPr/>
            </p:nvSpPr>
            <p:spPr>
              <a:xfrm>
                <a:off x="2458547" y="3246275"/>
                <a:ext cx="115100" cy="118450"/>
              </a:xfrm>
              <a:custGeom>
                <a:avLst/>
                <a:gdLst/>
                <a:ahLst/>
                <a:cxnLst/>
                <a:rect l="l" t="t" r="r" b="b"/>
                <a:pathLst>
                  <a:path w="4604" h="4738" extrusionOk="0">
                    <a:moveTo>
                      <a:pt x="4462" y="1"/>
                    </a:moveTo>
                    <a:cubicBezTo>
                      <a:pt x="4428" y="1"/>
                      <a:pt x="4395" y="14"/>
                      <a:pt x="4371" y="40"/>
                    </a:cubicBezTo>
                    <a:lnTo>
                      <a:pt x="50" y="4523"/>
                    </a:lnTo>
                    <a:cubicBezTo>
                      <a:pt x="1" y="4574"/>
                      <a:pt x="2" y="4654"/>
                      <a:pt x="53" y="4702"/>
                    </a:cubicBezTo>
                    <a:cubicBezTo>
                      <a:pt x="78" y="4726"/>
                      <a:pt x="109" y="4738"/>
                      <a:pt x="142" y="4738"/>
                    </a:cubicBezTo>
                    <a:cubicBezTo>
                      <a:pt x="175" y="4738"/>
                      <a:pt x="208" y="4726"/>
                      <a:pt x="233" y="4699"/>
                    </a:cubicBezTo>
                    <a:lnTo>
                      <a:pt x="4554" y="216"/>
                    </a:lnTo>
                    <a:cubicBezTo>
                      <a:pt x="4603" y="166"/>
                      <a:pt x="4600" y="84"/>
                      <a:pt x="4550" y="37"/>
                    </a:cubicBezTo>
                    <a:cubicBezTo>
                      <a:pt x="4525" y="13"/>
                      <a:pt x="4494" y="1"/>
                      <a:pt x="446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290;p19"/>
              <p:cNvSpPr/>
              <p:nvPr/>
            </p:nvSpPr>
            <p:spPr>
              <a:xfrm>
                <a:off x="2079072" y="3330525"/>
                <a:ext cx="95350" cy="6375"/>
              </a:xfrm>
              <a:custGeom>
                <a:avLst/>
                <a:gdLst/>
                <a:ahLst/>
                <a:cxnLst/>
                <a:rect l="l" t="t" r="r" b="b"/>
                <a:pathLst>
                  <a:path w="3814" h="255" extrusionOk="0">
                    <a:moveTo>
                      <a:pt x="128" y="1"/>
                    </a:moveTo>
                    <a:cubicBezTo>
                      <a:pt x="58" y="1"/>
                      <a:pt x="1" y="58"/>
                      <a:pt x="1" y="128"/>
                    </a:cubicBezTo>
                    <a:cubicBezTo>
                      <a:pt x="1" y="198"/>
                      <a:pt x="58" y="254"/>
                      <a:pt x="128" y="254"/>
                    </a:cubicBezTo>
                    <a:lnTo>
                      <a:pt x="3687" y="254"/>
                    </a:lnTo>
                    <a:cubicBezTo>
                      <a:pt x="3757" y="254"/>
                      <a:pt x="3814" y="198"/>
                      <a:pt x="3814" y="128"/>
                    </a:cubicBezTo>
                    <a:cubicBezTo>
                      <a:pt x="3814" y="58"/>
                      <a:pt x="3757" y="1"/>
                      <a:pt x="36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91" name="Google Shape;291;p19"/>
          <p:cNvSpPr/>
          <p:nvPr/>
        </p:nvSpPr>
        <p:spPr>
          <a:xfrm>
            <a:off x="0" y="4860750"/>
            <a:ext cx="9144000" cy="282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19"/>
          <p:cNvSpPr txBox="1">
            <a:spLocks noGrp="1"/>
          </p:cNvSpPr>
          <p:nvPr>
            <p:ph type="subTitle" idx="1"/>
          </p:nvPr>
        </p:nvSpPr>
        <p:spPr>
          <a:xfrm>
            <a:off x="720000" y="2731900"/>
            <a:ext cx="3092100" cy="90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3" name="Google Shape;293;p19"/>
          <p:cNvSpPr txBox="1">
            <a:spLocks noGrp="1"/>
          </p:cNvSpPr>
          <p:nvPr>
            <p:ph type="title"/>
          </p:nvPr>
        </p:nvSpPr>
        <p:spPr>
          <a:xfrm>
            <a:off x="720000" y="2201950"/>
            <a:ext cx="30921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_AND_TWO_COLUMNS_1_1_1"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5" name="Google Shape;295;p20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96" name="Google Shape;296;p20"/>
          <p:cNvGrpSpPr/>
          <p:nvPr/>
        </p:nvGrpSpPr>
        <p:grpSpPr>
          <a:xfrm>
            <a:off x="235625" y="217325"/>
            <a:ext cx="8672643" cy="4444445"/>
            <a:chOff x="235625" y="217325"/>
            <a:chExt cx="8672643" cy="4444445"/>
          </a:xfrm>
        </p:grpSpPr>
        <p:sp>
          <p:nvSpPr>
            <p:cNvPr id="297" name="Google Shape;297;p20"/>
            <p:cNvSpPr/>
            <p:nvPr/>
          </p:nvSpPr>
          <p:spPr>
            <a:xfrm>
              <a:off x="235638" y="217325"/>
              <a:ext cx="8672630" cy="4444445"/>
            </a:xfrm>
            <a:custGeom>
              <a:avLst/>
              <a:gdLst/>
              <a:ahLst/>
              <a:cxnLst/>
              <a:rect l="l" t="t" r="r" b="b"/>
              <a:pathLst>
                <a:path w="107835" h="32355" extrusionOk="0">
                  <a:moveTo>
                    <a:pt x="1" y="0"/>
                  </a:moveTo>
                  <a:lnTo>
                    <a:pt x="1" y="32355"/>
                  </a:lnTo>
                  <a:lnTo>
                    <a:pt x="107835" y="32355"/>
                  </a:lnTo>
                  <a:lnTo>
                    <a:pt x="10783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0"/>
            <p:cNvSpPr/>
            <p:nvPr/>
          </p:nvSpPr>
          <p:spPr>
            <a:xfrm>
              <a:off x="235625" y="217388"/>
              <a:ext cx="8672630" cy="232225"/>
            </a:xfrm>
            <a:custGeom>
              <a:avLst/>
              <a:gdLst/>
              <a:ahLst/>
              <a:cxnLst/>
              <a:rect l="l" t="t" r="r" b="b"/>
              <a:pathLst>
                <a:path w="107835" h="6203" extrusionOk="0">
                  <a:moveTo>
                    <a:pt x="1" y="1"/>
                  </a:moveTo>
                  <a:lnTo>
                    <a:pt x="1" y="6203"/>
                  </a:lnTo>
                  <a:lnTo>
                    <a:pt x="107835" y="6203"/>
                  </a:lnTo>
                  <a:lnTo>
                    <a:pt x="107835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149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0"/>
            <p:cNvSpPr/>
            <p:nvPr/>
          </p:nvSpPr>
          <p:spPr>
            <a:xfrm>
              <a:off x="313398" y="276934"/>
              <a:ext cx="2240568" cy="113094"/>
            </a:xfrm>
            <a:custGeom>
              <a:avLst/>
              <a:gdLst/>
              <a:ahLst/>
              <a:cxnLst/>
              <a:rect l="l" t="t" r="r" b="b"/>
              <a:pathLst>
                <a:path w="34155" h="1724" extrusionOk="0">
                  <a:moveTo>
                    <a:pt x="1" y="0"/>
                  </a:moveTo>
                  <a:lnTo>
                    <a:pt x="1" y="1723"/>
                  </a:lnTo>
                  <a:lnTo>
                    <a:pt x="34154" y="1723"/>
                  </a:lnTo>
                  <a:lnTo>
                    <a:pt x="3415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00" name="Google Shape;300;p20"/>
            <p:cNvGrpSpPr/>
            <p:nvPr/>
          </p:nvGrpSpPr>
          <p:grpSpPr>
            <a:xfrm>
              <a:off x="8256246" y="249115"/>
              <a:ext cx="601489" cy="169267"/>
              <a:chOff x="2048572" y="3228800"/>
              <a:chExt cx="542175" cy="152575"/>
            </a:xfrm>
          </p:grpSpPr>
          <p:sp>
            <p:nvSpPr>
              <p:cNvPr id="301" name="Google Shape;301;p20"/>
              <p:cNvSpPr/>
              <p:nvPr/>
            </p:nvSpPr>
            <p:spPr>
              <a:xfrm>
                <a:off x="2438172" y="3228800"/>
                <a:ext cx="152575" cy="152575"/>
              </a:xfrm>
              <a:custGeom>
                <a:avLst/>
                <a:gdLst/>
                <a:ahLst/>
                <a:cxnLst/>
                <a:rect l="l" t="t" r="r" b="b"/>
                <a:pathLst>
                  <a:path w="6103" h="6103" extrusionOk="0">
                    <a:moveTo>
                      <a:pt x="5849" y="256"/>
                    </a:moveTo>
                    <a:lnTo>
                      <a:pt x="5849" y="5849"/>
                    </a:lnTo>
                    <a:lnTo>
                      <a:pt x="255" y="5849"/>
                    </a:lnTo>
                    <a:lnTo>
                      <a:pt x="255" y="256"/>
                    </a:lnTo>
                    <a:close/>
                    <a:moveTo>
                      <a:pt x="129" y="1"/>
                    </a:moveTo>
                    <a:cubicBezTo>
                      <a:pt x="57" y="1"/>
                      <a:pt x="0" y="58"/>
                      <a:pt x="0" y="129"/>
                    </a:cubicBezTo>
                    <a:lnTo>
                      <a:pt x="0" y="5976"/>
                    </a:lnTo>
                    <a:cubicBezTo>
                      <a:pt x="0" y="6046"/>
                      <a:pt x="59" y="6103"/>
                      <a:pt x="129" y="6103"/>
                    </a:cubicBezTo>
                    <a:lnTo>
                      <a:pt x="5976" y="6103"/>
                    </a:lnTo>
                    <a:cubicBezTo>
                      <a:pt x="6046" y="6103"/>
                      <a:pt x="6102" y="6046"/>
                      <a:pt x="6102" y="5976"/>
                    </a:cubicBezTo>
                    <a:lnTo>
                      <a:pt x="6102" y="129"/>
                    </a:lnTo>
                    <a:cubicBezTo>
                      <a:pt x="6102" y="58"/>
                      <a:pt x="6046" y="1"/>
                      <a:pt x="597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302;p20"/>
              <p:cNvSpPr/>
              <p:nvPr/>
            </p:nvSpPr>
            <p:spPr>
              <a:xfrm>
                <a:off x="2248772" y="3228800"/>
                <a:ext cx="152575" cy="152575"/>
              </a:xfrm>
              <a:custGeom>
                <a:avLst/>
                <a:gdLst/>
                <a:ahLst/>
                <a:cxnLst/>
                <a:rect l="l" t="t" r="r" b="b"/>
                <a:pathLst>
                  <a:path w="6103" h="6103" extrusionOk="0">
                    <a:moveTo>
                      <a:pt x="5849" y="256"/>
                    </a:moveTo>
                    <a:lnTo>
                      <a:pt x="5849" y="5849"/>
                    </a:lnTo>
                    <a:lnTo>
                      <a:pt x="255" y="5849"/>
                    </a:lnTo>
                    <a:lnTo>
                      <a:pt x="255" y="256"/>
                    </a:lnTo>
                    <a:close/>
                    <a:moveTo>
                      <a:pt x="129" y="1"/>
                    </a:moveTo>
                    <a:cubicBezTo>
                      <a:pt x="57" y="1"/>
                      <a:pt x="0" y="58"/>
                      <a:pt x="0" y="129"/>
                    </a:cubicBezTo>
                    <a:lnTo>
                      <a:pt x="0" y="5976"/>
                    </a:lnTo>
                    <a:cubicBezTo>
                      <a:pt x="0" y="6046"/>
                      <a:pt x="57" y="6103"/>
                      <a:pt x="129" y="6103"/>
                    </a:cubicBezTo>
                    <a:lnTo>
                      <a:pt x="5976" y="6103"/>
                    </a:lnTo>
                    <a:cubicBezTo>
                      <a:pt x="6046" y="6103"/>
                      <a:pt x="6102" y="6046"/>
                      <a:pt x="6102" y="5976"/>
                    </a:cubicBezTo>
                    <a:lnTo>
                      <a:pt x="6102" y="129"/>
                    </a:lnTo>
                    <a:cubicBezTo>
                      <a:pt x="6102" y="58"/>
                      <a:pt x="6046" y="1"/>
                      <a:pt x="597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" name="Google Shape;303;p20"/>
              <p:cNvSpPr/>
              <p:nvPr/>
            </p:nvSpPr>
            <p:spPr>
              <a:xfrm>
                <a:off x="2048572" y="3228800"/>
                <a:ext cx="152575" cy="152575"/>
              </a:xfrm>
              <a:custGeom>
                <a:avLst/>
                <a:gdLst/>
                <a:ahLst/>
                <a:cxnLst/>
                <a:rect l="l" t="t" r="r" b="b"/>
                <a:pathLst>
                  <a:path w="6103" h="6103" extrusionOk="0">
                    <a:moveTo>
                      <a:pt x="5849" y="256"/>
                    </a:moveTo>
                    <a:lnTo>
                      <a:pt x="5849" y="5849"/>
                    </a:lnTo>
                    <a:lnTo>
                      <a:pt x="255" y="5849"/>
                    </a:lnTo>
                    <a:lnTo>
                      <a:pt x="255" y="256"/>
                    </a:lnTo>
                    <a:close/>
                    <a:moveTo>
                      <a:pt x="128" y="1"/>
                    </a:moveTo>
                    <a:cubicBezTo>
                      <a:pt x="57" y="1"/>
                      <a:pt x="0" y="58"/>
                      <a:pt x="0" y="129"/>
                    </a:cubicBezTo>
                    <a:lnTo>
                      <a:pt x="0" y="5976"/>
                    </a:lnTo>
                    <a:cubicBezTo>
                      <a:pt x="0" y="6046"/>
                      <a:pt x="58" y="6103"/>
                      <a:pt x="128" y="6103"/>
                    </a:cubicBezTo>
                    <a:lnTo>
                      <a:pt x="5975" y="6103"/>
                    </a:lnTo>
                    <a:cubicBezTo>
                      <a:pt x="6046" y="6103"/>
                      <a:pt x="6102" y="6046"/>
                      <a:pt x="6102" y="5976"/>
                    </a:cubicBezTo>
                    <a:lnTo>
                      <a:pt x="6102" y="129"/>
                    </a:lnTo>
                    <a:cubicBezTo>
                      <a:pt x="6102" y="58"/>
                      <a:pt x="6046" y="1"/>
                      <a:pt x="597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" name="Google Shape;304;p20"/>
              <p:cNvSpPr/>
              <p:nvPr/>
            </p:nvSpPr>
            <p:spPr>
              <a:xfrm>
                <a:off x="2272347" y="3252400"/>
                <a:ext cx="105400" cy="105400"/>
              </a:xfrm>
              <a:custGeom>
                <a:avLst/>
                <a:gdLst/>
                <a:ahLst/>
                <a:cxnLst/>
                <a:rect l="l" t="t" r="r" b="b"/>
                <a:pathLst>
                  <a:path w="4216" h="4216" extrusionOk="0">
                    <a:moveTo>
                      <a:pt x="3916" y="300"/>
                    </a:moveTo>
                    <a:lnTo>
                      <a:pt x="3916" y="3916"/>
                    </a:lnTo>
                    <a:lnTo>
                      <a:pt x="300" y="3916"/>
                    </a:lnTo>
                    <a:lnTo>
                      <a:pt x="300" y="300"/>
                    </a:lnTo>
                    <a:close/>
                    <a:moveTo>
                      <a:pt x="151" y="0"/>
                    </a:moveTo>
                    <a:cubicBezTo>
                      <a:pt x="68" y="0"/>
                      <a:pt x="1" y="68"/>
                      <a:pt x="1" y="151"/>
                    </a:cubicBezTo>
                    <a:lnTo>
                      <a:pt x="1" y="4066"/>
                    </a:lnTo>
                    <a:cubicBezTo>
                      <a:pt x="1" y="4148"/>
                      <a:pt x="68" y="4215"/>
                      <a:pt x="151" y="4215"/>
                    </a:cubicBezTo>
                    <a:lnTo>
                      <a:pt x="4067" y="4215"/>
                    </a:lnTo>
                    <a:cubicBezTo>
                      <a:pt x="4149" y="4215"/>
                      <a:pt x="4216" y="4148"/>
                      <a:pt x="4216" y="4066"/>
                    </a:cubicBezTo>
                    <a:lnTo>
                      <a:pt x="4216" y="151"/>
                    </a:lnTo>
                    <a:cubicBezTo>
                      <a:pt x="4216" y="68"/>
                      <a:pt x="4149" y="0"/>
                      <a:pt x="406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305;p20"/>
              <p:cNvSpPr/>
              <p:nvPr/>
            </p:nvSpPr>
            <p:spPr>
              <a:xfrm>
                <a:off x="2456547" y="3248325"/>
                <a:ext cx="119100" cy="114400"/>
              </a:xfrm>
              <a:custGeom>
                <a:avLst/>
                <a:gdLst/>
                <a:ahLst/>
                <a:cxnLst/>
                <a:rect l="l" t="t" r="r" b="b"/>
                <a:pathLst>
                  <a:path w="4764" h="4576" extrusionOk="0">
                    <a:moveTo>
                      <a:pt x="140" y="0"/>
                    </a:moveTo>
                    <a:cubicBezTo>
                      <a:pt x="107" y="0"/>
                      <a:pt x="74" y="13"/>
                      <a:pt x="49" y="40"/>
                    </a:cubicBezTo>
                    <a:cubicBezTo>
                      <a:pt x="0" y="89"/>
                      <a:pt x="2" y="171"/>
                      <a:pt x="52" y="219"/>
                    </a:cubicBezTo>
                    <a:lnTo>
                      <a:pt x="4536" y="4539"/>
                    </a:lnTo>
                    <a:cubicBezTo>
                      <a:pt x="4559" y="4563"/>
                      <a:pt x="4591" y="4575"/>
                      <a:pt x="4624" y="4575"/>
                    </a:cubicBezTo>
                    <a:cubicBezTo>
                      <a:pt x="4656" y="4575"/>
                      <a:pt x="4691" y="4562"/>
                      <a:pt x="4714" y="4535"/>
                    </a:cubicBezTo>
                    <a:cubicBezTo>
                      <a:pt x="4764" y="4486"/>
                      <a:pt x="4762" y="4404"/>
                      <a:pt x="4712" y="4356"/>
                    </a:cubicBezTo>
                    <a:lnTo>
                      <a:pt x="228" y="35"/>
                    </a:lnTo>
                    <a:cubicBezTo>
                      <a:pt x="204" y="12"/>
                      <a:pt x="172" y="0"/>
                      <a:pt x="14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" name="Google Shape;306;p20"/>
              <p:cNvSpPr/>
              <p:nvPr/>
            </p:nvSpPr>
            <p:spPr>
              <a:xfrm>
                <a:off x="2458547" y="3246275"/>
                <a:ext cx="115100" cy="118450"/>
              </a:xfrm>
              <a:custGeom>
                <a:avLst/>
                <a:gdLst/>
                <a:ahLst/>
                <a:cxnLst/>
                <a:rect l="l" t="t" r="r" b="b"/>
                <a:pathLst>
                  <a:path w="4604" h="4738" extrusionOk="0">
                    <a:moveTo>
                      <a:pt x="4462" y="1"/>
                    </a:moveTo>
                    <a:cubicBezTo>
                      <a:pt x="4428" y="1"/>
                      <a:pt x="4395" y="14"/>
                      <a:pt x="4371" y="40"/>
                    </a:cubicBezTo>
                    <a:lnTo>
                      <a:pt x="50" y="4523"/>
                    </a:lnTo>
                    <a:cubicBezTo>
                      <a:pt x="1" y="4574"/>
                      <a:pt x="2" y="4654"/>
                      <a:pt x="53" y="4702"/>
                    </a:cubicBezTo>
                    <a:cubicBezTo>
                      <a:pt x="78" y="4726"/>
                      <a:pt x="109" y="4738"/>
                      <a:pt x="142" y="4738"/>
                    </a:cubicBezTo>
                    <a:cubicBezTo>
                      <a:pt x="175" y="4738"/>
                      <a:pt x="208" y="4726"/>
                      <a:pt x="233" y="4699"/>
                    </a:cubicBezTo>
                    <a:lnTo>
                      <a:pt x="4554" y="216"/>
                    </a:lnTo>
                    <a:cubicBezTo>
                      <a:pt x="4603" y="166"/>
                      <a:pt x="4600" y="84"/>
                      <a:pt x="4550" y="37"/>
                    </a:cubicBezTo>
                    <a:cubicBezTo>
                      <a:pt x="4525" y="13"/>
                      <a:pt x="4494" y="1"/>
                      <a:pt x="446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" name="Google Shape;307;p20"/>
              <p:cNvSpPr/>
              <p:nvPr/>
            </p:nvSpPr>
            <p:spPr>
              <a:xfrm>
                <a:off x="2079072" y="3330525"/>
                <a:ext cx="95350" cy="6375"/>
              </a:xfrm>
              <a:custGeom>
                <a:avLst/>
                <a:gdLst/>
                <a:ahLst/>
                <a:cxnLst/>
                <a:rect l="l" t="t" r="r" b="b"/>
                <a:pathLst>
                  <a:path w="3814" h="255" extrusionOk="0">
                    <a:moveTo>
                      <a:pt x="128" y="1"/>
                    </a:moveTo>
                    <a:cubicBezTo>
                      <a:pt x="58" y="1"/>
                      <a:pt x="1" y="58"/>
                      <a:pt x="1" y="128"/>
                    </a:cubicBezTo>
                    <a:cubicBezTo>
                      <a:pt x="1" y="198"/>
                      <a:pt x="58" y="254"/>
                      <a:pt x="128" y="254"/>
                    </a:cubicBezTo>
                    <a:lnTo>
                      <a:pt x="3687" y="254"/>
                    </a:lnTo>
                    <a:cubicBezTo>
                      <a:pt x="3757" y="254"/>
                      <a:pt x="3814" y="198"/>
                      <a:pt x="3814" y="128"/>
                    </a:cubicBezTo>
                    <a:cubicBezTo>
                      <a:pt x="3814" y="58"/>
                      <a:pt x="3757" y="1"/>
                      <a:pt x="36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08" name="Google Shape;308;p20"/>
          <p:cNvSpPr/>
          <p:nvPr/>
        </p:nvSpPr>
        <p:spPr>
          <a:xfrm>
            <a:off x="0" y="4860750"/>
            <a:ext cx="9144000" cy="282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20"/>
          <p:cNvSpPr txBox="1">
            <a:spLocks noGrp="1"/>
          </p:cNvSpPr>
          <p:nvPr>
            <p:ph type="subTitle" idx="1"/>
          </p:nvPr>
        </p:nvSpPr>
        <p:spPr>
          <a:xfrm>
            <a:off x="1617713" y="2251050"/>
            <a:ext cx="3092100" cy="79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0" name="Google Shape;310;p20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Google Shape;35;p3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3"/>
          <p:cNvSpPr/>
          <p:nvPr/>
        </p:nvSpPr>
        <p:spPr>
          <a:xfrm>
            <a:off x="0" y="4860750"/>
            <a:ext cx="9144000" cy="282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3"/>
          <p:cNvSpPr txBox="1">
            <a:spLocks noGrp="1"/>
          </p:cNvSpPr>
          <p:nvPr>
            <p:ph type="title"/>
          </p:nvPr>
        </p:nvSpPr>
        <p:spPr>
          <a:xfrm>
            <a:off x="3004086" y="1910013"/>
            <a:ext cx="46263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3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8" name="Google Shape;38;p3"/>
          <p:cNvSpPr txBox="1">
            <a:spLocks noGrp="1"/>
          </p:cNvSpPr>
          <p:nvPr>
            <p:ph type="title" idx="2" hasCustomPrompt="1"/>
          </p:nvPr>
        </p:nvSpPr>
        <p:spPr>
          <a:xfrm>
            <a:off x="1223500" y="1929238"/>
            <a:ext cx="1406100" cy="139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75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9" name="Google Shape;39;p3"/>
          <p:cNvSpPr txBox="1">
            <a:spLocks noGrp="1"/>
          </p:cNvSpPr>
          <p:nvPr>
            <p:ph type="subTitle" idx="1"/>
          </p:nvPr>
        </p:nvSpPr>
        <p:spPr>
          <a:xfrm rot="288">
            <a:off x="3004079" y="2690207"/>
            <a:ext cx="3581700" cy="46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AND_BODY_1"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2" name="Google Shape;312;p21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13" name="Google Shape;313;p21"/>
          <p:cNvGrpSpPr/>
          <p:nvPr/>
        </p:nvGrpSpPr>
        <p:grpSpPr>
          <a:xfrm>
            <a:off x="235625" y="217325"/>
            <a:ext cx="8672643" cy="4444445"/>
            <a:chOff x="235625" y="217325"/>
            <a:chExt cx="8672643" cy="4444445"/>
          </a:xfrm>
        </p:grpSpPr>
        <p:sp>
          <p:nvSpPr>
            <p:cNvPr id="314" name="Google Shape;314;p21"/>
            <p:cNvSpPr/>
            <p:nvPr/>
          </p:nvSpPr>
          <p:spPr>
            <a:xfrm>
              <a:off x="235638" y="217325"/>
              <a:ext cx="8672630" cy="4444445"/>
            </a:xfrm>
            <a:custGeom>
              <a:avLst/>
              <a:gdLst/>
              <a:ahLst/>
              <a:cxnLst/>
              <a:rect l="l" t="t" r="r" b="b"/>
              <a:pathLst>
                <a:path w="107835" h="32355" extrusionOk="0">
                  <a:moveTo>
                    <a:pt x="1" y="0"/>
                  </a:moveTo>
                  <a:lnTo>
                    <a:pt x="1" y="32355"/>
                  </a:lnTo>
                  <a:lnTo>
                    <a:pt x="107835" y="32355"/>
                  </a:lnTo>
                  <a:lnTo>
                    <a:pt x="10783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1"/>
            <p:cNvSpPr/>
            <p:nvPr/>
          </p:nvSpPr>
          <p:spPr>
            <a:xfrm>
              <a:off x="235625" y="217388"/>
              <a:ext cx="8672630" cy="232225"/>
            </a:xfrm>
            <a:custGeom>
              <a:avLst/>
              <a:gdLst/>
              <a:ahLst/>
              <a:cxnLst/>
              <a:rect l="l" t="t" r="r" b="b"/>
              <a:pathLst>
                <a:path w="107835" h="6203" extrusionOk="0">
                  <a:moveTo>
                    <a:pt x="1" y="1"/>
                  </a:moveTo>
                  <a:lnTo>
                    <a:pt x="1" y="6203"/>
                  </a:lnTo>
                  <a:lnTo>
                    <a:pt x="107835" y="6203"/>
                  </a:lnTo>
                  <a:lnTo>
                    <a:pt x="107835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miter lim="149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1"/>
            <p:cNvSpPr/>
            <p:nvPr/>
          </p:nvSpPr>
          <p:spPr>
            <a:xfrm>
              <a:off x="313398" y="276934"/>
              <a:ext cx="2240568" cy="113094"/>
            </a:xfrm>
            <a:custGeom>
              <a:avLst/>
              <a:gdLst/>
              <a:ahLst/>
              <a:cxnLst/>
              <a:rect l="l" t="t" r="r" b="b"/>
              <a:pathLst>
                <a:path w="34155" h="1724" extrusionOk="0">
                  <a:moveTo>
                    <a:pt x="1" y="0"/>
                  </a:moveTo>
                  <a:lnTo>
                    <a:pt x="1" y="1723"/>
                  </a:lnTo>
                  <a:lnTo>
                    <a:pt x="34154" y="1723"/>
                  </a:lnTo>
                  <a:lnTo>
                    <a:pt x="3415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17" name="Google Shape;317;p21"/>
            <p:cNvGrpSpPr/>
            <p:nvPr/>
          </p:nvGrpSpPr>
          <p:grpSpPr>
            <a:xfrm>
              <a:off x="8256246" y="249115"/>
              <a:ext cx="601489" cy="169267"/>
              <a:chOff x="2048572" y="3228800"/>
              <a:chExt cx="542175" cy="152575"/>
            </a:xfrm>
          </p:grpSpPr>
          <p:sp>
            <p:nvSpPr>
              <p:cNvPr id="318" name="Google Shape;318;p21"/>
              <p:cNvSpPr/>
              <p:nvPr/>
            </p:nvSpPr>
            <p:spPr>
              <a:xfrm>
                <a:off x="2438172" y="3228800"/>
                <a:ext cx="152575" cy="152575"/>
              </a:xfrm>
              <a:custGeom>
                <a:avLst/>
                <a:gdLst/>
                <a:ahLst/>
                <a:cxnLst/>
                <a:rect l="l" t="t" r="r" b="b"/>
                <a:pathLst>
                  <a:path w="6103" h="6103" extrusionOk="0">
                    <a:moveTo>
                      <a:pt x="5849" y="256"/>
                    </a:moveTo>
                    <a:lnTo>
                      <a:pt x="5849" y="5849"/>
                    </a:lnTo>
                    <a:lnTo>
                      <a:pt x="255" y="5849"/>
                    </a:lnTo>
                    <a:lnTo>
                      <a:pt x="255" y="256"/>
                    </a:lnTo>
                    <a:close/>
                    <a:moveTo>
                      <a:pt x="129" y="1"/>
                    </a:moveTo>
                    <a:cubicBezTo>
                      <a:pt x="57" y="1"/>
                      <a:pt x="0" y="58"/>
                      <a:pt x="0" y="129"/>
                    </a:cubicBezTo>
                    <a:lnTo>
                      <a:pt x="0" y="5976"/>
                    </a:lnTo>
                    <a:cubicBezTo>
                      <a:pt x="0" y="6046"/>
                      <a:pt x="59" y="6103"/>
                      <a:pt x="129" y="6103"/>
                    </a:cubicBezTo>
                    <a:lnTo>
                      <a:pt x="5976" y="6103"/>
                    </a:lnTo>
                    <a:cubicBezTo>
                      <a:pt x="6046" y="6103"/>
                      <a:pt x="6102" y="6046"/>
                      <a:pt x="6102" y="5976"/>
                    </a:cubicBezTo>
                    <a:lnTo>
                      <a:pt x="6102" y="129"/>
                    </a:lnTo>
                    <a:cubicBezTo>
                      <a:pt x="6102" y="58"/>
                      <a:pt x="6046" y="1"/>
                      <a:pt x="597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" name="Google Shape;319;p21"/>
              <p:cNvSpPr/>
              <p:nvPr/>
            </p:nvSpPr>
            <p:spPr>
              <a:xfrm>
                <a:off x="2248772" y="3228800"/>
                <a:ext cx="152575" cy="152575"/>
              </a:xfrm>
              <a:custGeom>
                <a:avLst/>
                <a:gdLst/>
                <a:ahLst/>
                <a:cxnLst/>
                <a:rect l="l" t="t" r="r" b="b"/>
                <a:pathLst>
                  <a:path w="6103" h="6103" extrusionOk="0">
                    <a:moveTo>
                      <a:pt x="5849" y="256"/>
                    </a:moveTo>
                    <a:lnTo>
                      <a:pt x="5849" y="5849"/>
                    </a:lnTo>
                    <a:lnTo>
                      <a:pt x="255" y="5849"/>
                    </a:lnTo>
                    <a:lnTo>
                      <a:pt x="255" y="256"/>
                    </a:lnTo>
                    <a:close/>
                    <a:moveTo>
                      <a:pt x="129" y="1"/>
                    </a:moveTo>
                    <a:cubicBezTo>
                      <a:pt x="57" y="1"/>
                      <a:pt x="0" y="58"/>
                      <a:pt x="0" y="129"/>
                    </a:cubicBezTo>
                    <a:lnTo>
                      <a:pt x="0" y="5976"/>
                    </a:lnTo>
                    <a:cubicBezTo>
                      <a:pt x="0" y="6046"/>
                      <a:pt x="57" y="6103"/>
                      <a:pt x="129" y="6103"/>
                    </a:cubicBezTo>
                    <a:lnTo>
                      <a:pt x="5976" y="6103"/>
                    </a:lnTo>
                    <a:cubicBezTo>
                      <a:pt x="6046" y="6103"/>
                      <a:pt x="6102" y="6046"/>
                      <a:pt x="6102" y="5976"/>
                    </a:cubicBezTo>
                    <a:lnTo>
                      <a:pt x="6102" y="129"/>
                    </a:lnTo>
                    <a:cubicBezTo>
                      <a:pt x="6102" y="58"/>
                      <a:pt x="6046" y="1"/>
                      <a:pt x="597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" name="Google Shape;320;p21"/>
              <p:cNvSpPr/>
              <p:nvPr/>
            </p:nvSpPr>
            <p:spPr>
              <a:xfrm>
                <a:off x="2048572" y="3228800"/>
                <a:ext cx="152575" cy="152575"/>
              </a:xfrm>
              <a:custGeom>
                <a:avLst/>
                <a:gdLst/>
                <a:ahLst/>
                <a:cxnLst/>
                <a:rect l="l" t="t" r="r" b="b"/>
                <a:pathLst>
                  <a:path w="6103" h="6103" extrusionOk="0">
                    <a:moveTo>
                      <a:pt x="5849" y="256"/>
                    </a:moveTo>
                    <a:lnTo>
                      <a:pt x="5849" y="5849"/>
                    </a:lnTo>
                    <a:lnTo>
                      <a:pt x="255" y="5849"/>
                    </a:lnTo>
                    <a:lnTo>
                      <a:pt x="255" y="256"/>
                    </a:lnTo>
                    <a:close/>
                    <a:moveTo>
                      <a:pt x="128" y="1"/>
                    </a:moveTo>
                    <a:cubicBezTo>
                      <a:pt x="57" y="1"/>
                      <a:pt x="0" y="58"/>
                      <a:pt x="0" y="129"/>
                    </a:cubicBezTo>
                    <a:lnTo>
                      <a:pt x="0" y="5976"/>
                    </a:lnTo>
                    <a:cubicBezTo>
                      <a:pt x="0" y="6046"/>
                      <a:pt x="58" y="6103"/>
                      <a:pt x="128" y="6103"/>
                    </a:cubicBezTo>
                    <a:lnTo>
                      <a:pt x="5975" y="6103"/>
                    </a:lnTo>
                    <a:cubicBezTo>
                      <a:pt x="6046" y="6103"/>
                      <a:pt x="6102" y="6046"/>
                      <a:pt x="6102" y="5976"/>
                    </a:cubicBezTo>
                    <a:lnTo>
                      <a:pt x="6102" y="129"/>
                    </a:lnTo>
                    <a:cubicBezTo>
                      <a:pt x="6102" y="58"/>
                      <a:pt x="6046" y="1"/>
                      <a:pt x="597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" name="Google Shape;321;p21"/>
              <p:cNvSpPr/>
              <p:nvPr/>
            </p:nvSpPr>
            <p:spPr>
              <a:xfrm>
                <a:off x="2272347" y="3252400"/>
                <a:ext cx="105400" cy="105400"/>
              </a:xfrm>
              <a:custGeom>
                <a:avLst/>
                <a:gdLst/>
                <a:ahLst/>
                <a:cxnLst/>
                <a:rect l="l" t="t" r="r" b="b"/>
                <a:pathLst>
                  <a:path w="4216" h="4216" extrusionOk="0">
                    <a:moveTo>
                      <a:pt x="3916" y="300"/>
                    </a:moveTo>
                    <a:lnTo>
                      <a:pt x="3916" y="3916"/>
                    </a:lnTo>
                    <a:lnTo>
                      <a:pt x="300" y="3916"/>
                    </a:lnTo>
                    <a:lnTo>
                      <a:pt x="300" y="300"/>
                    </a:lnTo>
                    <a:close/>
                    <a:moveTo>
                      <a:pt x="151" y="0"/>
                    </a:moveTo>
                    <a:cubicBezTo>
                      <a:pt x="68" y="0"/>
                      <a:pt x="1" y="68"/>
                      <a:pt x="1" y="151"/>
                    </a:cubicBezTo>
                    <a:lnTo>
                      <a:pt x="1" y="4066"/>
                    </a:lnTo>
                    <a:cubicBezTo>
                      <a:pt x="1" y="4148"/>
                      <a:pt x="68" y="4215"/>
                      <a:pt x="151" y="4215"/>
                    </a:cubicBezTo>
                    <a:lnTo>
                      <a:pt x="4067" y="4215"/>
                    </a:lnTo>
                    <a:cubicBezTo>
                      <a:pt x="4149" y="4215"/>
                      <a:pt x="4216" y="4148"/>
                      <a:pt x="4216" y="4066"/>
                    </a:cubicBezTo>
                    <a:lnTo>
                      <a:pt x="4216" y="151"/>
                    </a:lnTo>
                    <a:cubicBezTo>
                      <a:pt x="4216" y="68"/>
                      <a:pt x="4149" y="0"/>
                      <a:pt x="406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" name="Google Shape;322;p21"/>
              <p:cNvSpPr/>
              <p:nvPr/>
            </p:nvSpPr>
            <p:spPr>
              <a:xfrm>
                <a:off x="2456547" y="3248325"/>
                <a:ext cx="119100" cy="114400"/>
              </a:xfrm>
              <a:custGeom>
                <a:avLst/>
                <a:gdLst/>
                <a:ahLst/>
                <a:cxnLst/>
                <a:rect l="l" t="t" r="r" b="b"/>
                <a:pathLst>
                  <a:path w="4764" h="4576" extrusionOk="0">
                    <a:moveTo>
                      <a:pt x="140" y="0"/>
                    </a:moveTo>
                    <a:cubicBezTo>
                      <a:pt x="107" y="0"/>
                      <a:pt x="74" y="13"/>
                      <a:pt x="49" y="40"/>
                    </a:cubicBezTo>
                    <a:cubicBezTo>
                      <a:pt x="0" y="89"/>
                      <a:pt x="2" y="171"/>
                      <a:pt x="52" y="219"/>
                    </a:cubicBezTo>
                    <a:lnTo>
                      <a:pt x="4536" y="4539"/>
                    </a:lnTo>
                    <a:cubicBezTo>
                      <a:pt x="4559" y="4563"/>
                      <a:pt x="4591" y="4575"/>
                      <a:pt x="4624" y="4575"/>
                    </a:cubicBezTo>
                    <a:cubicBezTo>
                      <a:pt x="4656" y="4575"/>
                      <a:pt x="4691" y="4562"/>
                      <a:pt x="4714" y="4535"/>
                    </a:cubicBezTo>
                    <a:cubicBezTo>
                      <a:pt x="4764" y="4486"/>
                      <a:pt x="4762" y="4404"/>
                      <a:pt x="4712" y="4356"/>
                    </a:cubicBezTo>
                    <a:lnTo>
                      <a:pt x="228" y="35"/>
                    </a:lnTo>
                    <a:cubicBezTo>
                      <a:pt x="204" y="12"/>
                      <a:pt x="172" y="0"/>
                      <a:pt x="14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" name="Google Shape;323;p21"/>
              <p:cNvSpPr/>
              <p:nvPr/>
            </p:nvSpPr>
            <p:spPr>
              <a:xfrm>
                <a:off x="2458547" y="3246275"/>
                <a:ext cx="115100" cy="118450"/>
              </a:xfrm>
              <a:custGeom>
                <a:avLst/>
                <a:gdLst/>
                <a:ahLst/>
                <a:cxnLst/>
                <a:rect l="l" t="t" r="r" b="b"/>
                <a:pathLst>
                  <a:path w="4604" h="4738" extrusionOk="0">
                    <a:moveTo>
                      <a:pt x="4462" y="1"/>
                    </a:moveTo>
                    <a:cubicBezTo>
                      <a:pt x="4428" y="1"/>
                      <a:pt x="4395" y="14"/>
                      <a:pt x="4371" y="40"/>
                    </a:cubicBezTo>
                    <a:lnTo>
                      <a:pt x="50" y="4523"/>
                    </a:lnTo>
                    <a:cubicBezTo>
                      <a:pt x="1" y="4574"/>
                      <a:pt x="2" y="4654"/>
                      <a:pt x="53" y="4702"/>
                    </a:cubicBezTo>
                    <a:cubicBezTo>
                      <a:pt x="78" y="4726"/>
                      <a:pt x="109" y="4738"/>
                      <a:pt x="142" y="4738"/>
                    </a:cubicBezTo>
                    <a:cubicBezTo>
                      <a:pt x="175" y="4738"/>
                      <a:pt x="208" y="4726"/>
                      <a:pt x="233" y="4699"/>
                    </a:cubicBezTo>
                    <a:lnTo>
                      <a:pt x="4554" y="216"/>
                    </a:lnTo>
                    <a:cubicBezTo>
                      <a:pt x="4603" y="166"/>
                      <a:pt x="4600" y="84"/>
                      <a:pt x="4550" y="37"/>
                    </a:cubicBezTo>
                    <a:cubicBezTo>
                      <a:pt x="4525" y="13"/>
                      <a:pt x="4494" y="1"/>
                      <a:pt x="446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" name="Google Shape;324;p21"/>
              <p:cNvSpPr/>
              <p:nvPr/>
            </p:nvSpPr>
            <p:spPr>
              <a:xfrm>
                <a:off x="2079072" y="3330525"/>
                <a:ext cx="95350" cy="6375"/>
              </a:xfrm>
              <a:custGeom>
                <a:avLst/>
                <a:gdLst/>
                <a:ahLst/>
                <a:cxnLst/>
                <a:rect l="l" t="t" r="r" b="b"/>
                <a:pathLst>
                  <a:path w="3814" h="255" extrusionOk="0">
                    <a:moveTo>
                      <a:pt x="128" y="1"/>
                    </a:moveTo>
                    <a:cubicBezTo>
                      <a:pt x="58" y="1"/>
                      <a:pt x="1" y="58"/>
                      <a:pt x="1" y="128"/>
                    </a:cubicBezTo>
                    <a:cubicBezTo>
                      <a:pt x="1" y="198"/>
                      <a:pt x="58" y="254"/>
                      <a:pt x="128" y="254"/>
                    </a:cubicBezTo>
                    <a:lnTo>
                      <a:pt x="3687" y="254"/>
                    </a:lnTo>
                    <a:cubicBezTo>
                      <a:pt x="3757" y="254"/>
                      <a:pt x="3814" y="198"/>
                      <a:pt x="3814" y="128"/>
                    </a:cubicBezTo>
                    <a:cubicBezTo>
                      <a:pt x="3814" y="58"/>
                      <a:pt x="3757" y="1"/>
                      <a:pt x="36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25" name="Google Shape;325;p21"/>
          <p:cNvSpPr/>
          <p:nvPr/>
        </p:nvSpPr>
        <p:spPr>
          <a:xfrm>
            <a:off x="0" y="4860750"/>
            <a:ext cx="9144000" cy="282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2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327" name="Google Shape;327;p21"/>
          <p:cNvGrpSpPr/>
          <p:nvPr/>
        </p:nvGrpSpPr>
        <p:grpSpPr>
          <a:xfrm flipH="1">
            <a:off x="342113" y="4129522"/>
            <a:ext cx="273848" cy="408090"/>
            <a:chOff x="2087900" y="2665800"/>
            <a:chExt cx="232350" cy="346250"/>
          </a:xfrm>
        </p:grpSpPr>
        <p:sp>
          <p:nvSpPr>
            <p:cNvPr id="328" name="Google Shape;328;p21"/>
            <p:cNvSpPr/>
            <p:nvPr/>
          </p:nvSpPr>
          <p:spPr>
            <a:xfrm>
              <a:off x="2087900" y="2666050"/>
              <a:ext cx="231300" cy="346000"/>
            </a:xfrm>
            <a:custGeom>
              <a:avLst/>
              <a:gdLst/>
              <a:ahLst/>
              <a:cxnLst/>
              <a:rect l="l" t="t" r="r" b="b"/>
              <a:pathLst>
                <a:path w="9252" h="13840" extrusionOk="0">
                  <a:moveTo>
                    <a:pt x="1" y="1"/>
                  </a:moveTo>
                  <a:lnTo>
                    <a:pt x="1" y="13840"/>
                  </a:lnTo>
                  <a:lnTo>
                    <a:pt x="9252" y="13840"/>
                  </a:lnTo>
                  <a:lnTo>
                    <a:pt x="9233" y="1840"/>
                  </a:lnTo>
                  <a:lnTo>
                    <a:pt x="7039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1"/>
            <p:cNvSpPr/>
            <p:nvPr/>
          </p:nvSpPr>
          <p:spPr>
            <a:xfrm>
              <a:off x="2261500" y="2665800"/>
              <a:ext cx="58750" cy="53950"/>
            </a:xfrm>
            <a:custGeom>
              <a:avLst/>
              <a:gdLst/>
              <a:ahLst/>
              <a:cxnLst/>
              <a:rect l="l" t="t" r="r" b="b"/>
              <a:pathLst>
                <a:path w="2350" h="2158" extrusionOk="0">
                  <a:moveTo>
                    <a:pt x="60" y="0"/>
                  </a:moveTo>
                  <a:cubicBezTo>
                    <a:pt x="26" y="5"/>
                    <a:pt x="1" y="36"/>
                    <a:pt x="5" y="70"/>
                  </a:cubicBezTo>
                  <a:lnTo>
                    <a:pt x="215" y="2100"/>
                  </a:lnTo>
                  <a:cubicBezTo>
                    <a:pt x="217" y="2117"/>
                    <a:pt x="226" y="2132"/>
                    <a:pt x="239" y="2144"/>
                  </a:cubicBezTo>
                  <a:cubicBezTo>
                    <a:pt x="251" y="2153"/>
                    <a:pt x="265" y="2157"/>
                    <a:pt x="278" y="2157"/>
                  </a:cubicBezTo>
                  <a:cubicBezTo>
                    <a:pt x="281" y="2157"/>
                    <a:pt x="284" y="2157"/>
                    <a:pt x="287" y="2156"/>
                  </a:cubicBezTo>
                  <a:lnTo>
                    <a:pt x="2290" y="1893"/>
                  </a:lnTo>
                  <a:cubicBezTo>
                    <a:pt x="2324" y="1889"/>
                    <a:pt x="2350" y="1856"/>
                    <a:pt x="2345" y="1822"/>
                  </a:cubicBezTo>
                  <a:cubicBezTo>
                    <a:pt x="2340" y="1789"/>
                    <a:pt x="2313" y="1766"/>
                    <a:pt x="2280" y="1766"/>
                  </a:cubicBezTo>
                  <a:cubicBezTo>
                    <a:pt x="2278" y="1766"/>
                    <a:pt x="2276" y="1766"/>
                    <a:pt x="2274" y="1767"/>
                  </a:cubicBezTo>
                  <a:lnTo>
                    <a:pt x="335" y="2023"/>
                  </a:lnTo>
                  <a:lnTo>
                    <a:pt x="130" y="57"/>
                  </a:lnTo>
                  <a:cubicBezTo>
                    <a:pt x="127" y="23"/>
                    <a:pt x="95" y="0"/>
                    <a:pt x="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0" name="Google Shape;330;p21"/>
          <p:cNvGrpSpPr/>
          <p:nvPr/>
        </p:nvGrpSpPr>
        <p:grpSpPr>
          <a:xfrm flipH="1">
            <a:off x="342113" y="3553157"/>
            <a:ext cx="273848" cy="408090"/>
            <a:chOff x="2087900" y="2665800"/>
            <a:chExt cx="232350" cy="346250"/>
          </a:xfrm>
        </p:grpSpPr>
        <p:sp>
          <p:nvSpPr>
            <p:cNvPr id="331" name="Google Shape;331;p21"/>
            <p:cNvSpPr/>
            <p:nvPr/>
          </p:nvSpPr>
          <p:spPr>
            <a:xfrm>
              <a:off x="2087900" y="2666050"/>
              <a:ext cx="231300" cy="346000"/>
            </a:xfrm>
            <a:custGeom>
              <a:avLst/>
              <a:gdLst/>
              <a:ahLst/>
              <a:cxnLst/>
              <a:rect l="l" t="t" r="r" b="b"/>
              <a:pathLst>
                <a:path w="9252" h="13840" extrusionOk="0">
                  <a:moveTo>
                    <a:pt x="1" y="1"/>
                  </a:moveTo>
                  <a:lnTo>
                    <a:pt x="1" y="13840"/>
                  </a:lnTo>
                  <a:lnTo>
                    <a:pt x="9252" y="13840"/>
                  </a:lnTo>
                  <a:lnTo>
                    <a:pt x="9233" y="1840"/>
                  </a:lnTo>
                  <a:lnTo>
                    <a:pt x="7039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1"/>
            <p:cNvSpPr/>
            <p:nvPr/>
          </p:nvSpPr>
          <p:spPr>
            <a:xfrm>
              <a:off x="2261500" y="2665800"/>
              <a:ext cx="58750" cy="53950"/>
            </a:xfrm>
            <a:custGeom>
              <a:avLst/>
              <a:gdLst/>
              <a:ahLst/>
              <a:cxnLst/>
              <a:rect l="l" t="t" r="r" b="b"/>
              <a:pathLst>
                <a:path w="2350" h="2158" extrusionOk="0">
                  <a:moveTo>
                    <a:pt x="60" y="0"/>
                  </a:moveTo>
                  <a:cubicBezTo>
                    <a:pt x="26" y="5"/>
                    <a:pt x="1" y="36"/>
                    <a:pt x="5" y="70"/>
                  </a:cubicBezTo>
                  <a:lnTo>
                    <a:pt x="215" y="2100"/>
                  </a:lnTo>
                  <a:cubicBezTo>
                    <a:pt x="217" y="2117"/>
                    <a:pt x="226" y="2132"/>
                    <a:pt x="239" y="2144"/>
                  </a:cubicBezTo>
                  <a:cubicBezTo>
                    <a:pt x="251" y="2153"/>
                    <a:pt x="265" y="2157"/>
                    <a:pt x="278" y="2157"/>
                  </a:cubicBezTo>
                  <a:cubicBezTo>
                    <a:pt x="281" y="2157"/>
                    <a:pt x="284" y="2157"/>
                    <a:pt x="287" y="2156"/>
                  </a:cubicBezTo>
                  <a:lnTo>
                    <a:pt x="2290" y="1893"/>
                  </a:lnTo>
                  <a:cubicBezTo>
                    <a:pt x="2324" y="1889"/>
                    <a:pt x="2350" y="1856"/>
                    <a:pt x="2345" y="1822"/>
                  </a:cubicBezTo>
                  <a:cubicBezTo>
                    <a:pt x="2340" y="1789"/>
                    <a:pt x="2313" y="1766"/>
                    <a:pt x="2280" y="1766"/>
                  </a:cubicBezTo>
                  <a:cubicBezTo>
                    <a:pt x="2278" y="1766"/>
                    <a:pt x="2276" y="1766"/>
                    <a:pt x="2274" y="1767"/>
                  </a:cubicBezTo>
                  <a:lnTo>
                    <a:pt x="335" y="2023"/>
                  </a:lnTo>
                  <a:lnTo>
                    <a:pt x="130" y="57"/>
                  </a:lnTo>
                  <a:cubicBezTo>
                    <a:pt x="127" y="23"/>
                    <a:pt x="95" y="0"/>
                    <a:pt x="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3" name="Google Shape;333;p21"/>
          <p:cNvGrpSpPr/>
          <p:nvPr/>
        </p:nvGrpSpPr>
        <p:grpSpPr>
          <a:xfrm flipH="1">
            <a:off x="342113" y="2976791"/>
            <a:ext cx="273848" cy="408090"/>
            <a:chOff x="2087900" y="2665800"/>
            <a:chExt cx="232350" cy="346250"/>
          </a:xfrm>
        </p:grpSpPr>
        <p:sp>
          <p:nvSpPr>
            <p:cNvPr id="334" name="Google Shape;334;p21"/>
            <p:cNvSpPr/>
            <p:nvPr/>
          </p:nvSpPr>
          <p:spPr>
            <a:xfrm>
              <a:off x="2087900" y="2666050"/>
              <a:ext cx="231300" cy="346000"/>
            </a:xfrm>
            <a:custGeom>
              <a:avLst/>
              <a:gdLst/>
              <a:ahLst/>
              <a:cxnLst/>
              <a:rect l="l" t="t" r="r" b="b"/>
              <a:pathLst>
                <a:path w="9252" h="13840" extrusionOk="0">
                  <a:moveTo>
                    <a:pt x="1" y="1"/>
                  </a:moveTo>
                  <a:lnTo>
                    <a:pt x="1" y="13840"/>
                  </a:lnTo>
                  <a:lnTo>
                    <a:pt x="9252" y="13840"/>
                  </a:lnTo>
                  <a:lnTo>
                    <a:pt x="9233" y="1840"/>
                  </a:lnTo>
                  <a:lnTo>
                    <a:pt x="7039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1"/>
            <p:cNvSpPr/>
            <p:nvPr/>
          </p:nvSpPr>
          <p:spPr>
            <a:xfrm>
              <a:off x="2261500" y="2665800"/>
              <a:ext cx="58750" cy="53950"/>
            </a:xfrm>
            <a:custGeom>
              <a:avLst/>
              <a:gdLst/>
              <a:ahLst/>
              <a:cxnLst/>
              <a:rect l="l" t="t" r="r" b="b"/>
              <a:pathLst>
                <a:path w="2350" h="2158" extrusionOk="0">
                  <a:moveTo>
                    <a:pt x="60" y="0"/>
                  </a:moveTo>
                  <a:cubicBezTo>
                    <a:pt x="26" y="5"/>
                    <a:pt x="1" y="36"/>
                    <a:pt x="5" y="70"/>
                  </a:cubicBezTo>
                  <a:lnTo>
                    <a:pt x="215" y="2100"/>
                  </a:lnTo>
                  <a:cubicBezTo>
                    <a:pt x="217" y="2117"/>
                    <a:pt x="226" y="2132"/>
                    <a:pt x="239" y="2144"/>
                  </a:cubicBezTo>
                  <a:cubicBezTo>
                    <a:pt x="251" y="2153"/>
                    <a:pt x="265" y="2157"/>
                    <a:pt x="278" y="2157"/>
                  </a:cubicBezTo>
                  <a:cubicBezTo>
                    <a:pt x="281" y="2157"/>
                    <a:pt x="284" y="2157"/>
                    <a:pt x="287" y="2156"/>
                  </a:cubicBezTo>
                  <a:lnTo>
                    <a:pt x="2290" y="1893"/>
                  </a:lnTo>
                  <a:cubicBezTo>
                    <a:pt x="2324" y="1889"/>
                    <a:pt x="2350" y="1856"/>
                    <a:pt x="2345" y="1822"/>
                  </a:cubicBezTo>
                  <a:cubicBezTo>
                    <a:pt x="2340" y="1789"/>
                    <a:pt x="2313" y="1766"/>
                    <a:pt x="2280" y="1766"/>
                  </a:cubicBezTo>
                  <a:cubicBezTo>
                    <a:pt x="2278" y="1766"/>
                    <a:pt x="2276" y="1766"/>
                    <a:pt x="2274" y="1767"/>
                  </a:cubicBezTo>
                  <a:lnTo>
                    <a:pt x="335" y="2023"/>
                  </a:lnTo>
                  <a:lnTo>
                    <a:pt x="130" y="57"/>
                  </a:lnTo>
                  <a:cubicBezTo>
                    <a:pt x="127" y="23"/>
                    <a:pt x="95" y="0"/>
                    <a:pt x="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_AND_TWO_COLUMNS_1_1"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" name="Google Shape;337;p22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8" name="Google Shape;338;p22"/>
          <p:cNvGrpSpPr/>
          <p:nvPr/>
        </p:nvGrpSpPr>
        <p:grpSpPr>
          <a:xfrm>
            <a:off x="235625" y="217325"/>
            <a:ext cx="8672643" cy="4444445"/>
            <a:chOff x="235625" y="217325"/>
            <a:chExt cx="8672643" cy="4444445"/>
          </a:xfrm>
        </p:grpSpPr>
        <p:sp>
          <p:nvSpPr>
            <p:cNvPr id="339" name="Google Shape;339;p22"/>
            <p:cNvSpPr/>
            <p:nvPr/>
          </p:nvSpPr>
          <p:spPr>
            <a:xfrm>
              <a:off x="235638" y="217325"/>
              <a:ext cx="8672630" cy="4444445"/>
            </a:xfrm>
            <a:custGeom>
              <a:avLst/>
              <a:gdLst/>
              <a:ahLst/>
              <a:cxnLst/>
              <a:rect l="l" t="t" r="r" b="b"/>
              <a:pathLst>
                <a:path w="107835" h="32355" extrusionOk="0">
                  <a:moveTo>
                    <a:pt x="1" y="0"/>
                  </a:moveTo>
                  <a:lnTo>
                    <a:pt x="1" y="32355"/>
                  </a:lnTo>
                  <a:lnTo>
                    <a:pt x="107835" y="32355"/>
                  </a:lnTo>
                  <a:lnTo>
                    <a:pt x="10783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2"/>
            <p:cNvSpPr/>
            <p:nvPr/>
          </p:nvSpPr>
          <p:spPr>
            <a:xfrm>
              <a:off x="235625" y="217388"/>
              <a:ext cx="8672630" cy="232225"/>
            </a:xfrm>
            <a:custGeom>
              <a:avLst/>
              <a:gdLst/>
              <a:ahLst/>
              <a:cxnLst/>
              <a:rect l="l" t="t" r="r" b="b"/>
              <a:pathLst>
                <a:path w="107835" h="6203" extrusionOk="0">
                  <a:moveTo>
                    <a:pt x="1" y="1"/>
                  </a:moveTo>
                  <a:lnTo>
                    <a:pt x="1" y="6203"/>
                  </a:lnTo>
                  <a:lnTo>
                    <a:pt x="107835" y="6203"/>
                  </a:lnTo>
                  <a:lnTo>
                    <a:pt x="107835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149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2"/>
            <p:cNvSpPr/>
            <p:nvPr/>
          </p:nvSpPr>
          <p:spPr>
            <a:xfrm>
              <a:off x="313398" y="276934"/>
              <a:ext cx="2240568" cy="113094"/>
            </a:xfrm>
            <a:custGeom>
              <a:avLst/>
              <a:gdLst/>
              <a:ahLst/>
              <a:cxnLst/>
              <a:rect l="l" t="t" r="r" b="b"/>
              <a:pathLst>
                <a:path w="34155" h="1724" extrusionOk="0">
                  <a:moveTo>
                    <a:pt x="1" y="0"/>
                  </a:moveTo>
                  <a:lnTo>
                    <a:pt x="1" y="1723"/>
                  </a:lnTo>
                  <a:lnTo>
                    <a:pt x="34154" y="1723"/>
                  </a:lnTo>
                  <a:lnTo>
                    <a:pt x="3415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42" name="Google Shape;342;p22"/>
            <p:cNvGrpSpPr/>
            <p:nvPr/>
          </p:nvGrpSpPr>
          <p:grpSpPr>
            <a:xfrm>
              <a:off x="8256246" y="249115"/>
              <a:ext cx="601489" cy="169267"/>
              <a:chOff x="2048572" y="3228800"/>
              <a:chExt cx="542175" cy="152575"/>
            </a:xfrm>
          </p:grpSpPr>
          <p:sp>
            <p:nvSpPr>
              <p:cNvPr id="343" name="Google Shape;343;p22"/>
              <p:cNvSpPr/>
              <p:nvPr/>
            </p:nvSpPr>
            <p:spPr>
              <a:xfrm>
                <a:off x="2438172" y="3228800"/>
                <a:ext cx="152575" cy="152575"/>
              </a:xfrm>
              <a:custGeom>
                <a:avLst/>
                <a:gdLst/>
                <a:ahLst/>
                <a:cxnLst/>
                <a:rect l="l" t="t" r="r" b="b"/>
                <a:pathLst>
                  <a:path w="6103" h="6103" extrusionOk="0">
                    <a:moveTo>
                      <a:pt x="5849" y="256"/>
                    </a:moveTo>
                    <a:lnTo>
                      <a:pt x="5849" y="5849"/>
                    </a:lnTo>
                    <a:lnTo>
                      <a:pt x="255" y="5849"/>
                    </a:lnTo>
                    <a:lnTo>
                      <a:pt x="255" y="256"/>
                    </a:lnTo>
                    <a:close/>
                    <a:moveTo>
                      <a:pt x="129" y="1"/>
                    </a:moveTo>
                    <a:cubicBezTo>
                      <a:pt x="57" y="1"/>
                      <a:pt x="0" y="58"/>
                      <a:pt x="0" y="129"/>
                    </a:cubicBezTo>
                    <a:lnTo>
                      <a:pt x="0" y="5976"/>
                    </a:lnTo>
                    <a:cubicBezTo>
                      <a:pt x="0" y="6046"/>
                      <a:pt x="59" y="6103"/>
                      <a:pt x="129" y="6103"/>
                    </a:cubicBezTo>
                    <a:lnTo>
                      <a:pt x="5976" y="6103"/>
                    </a:lnTo>
                    <a:cubicBezTo>
                      <a:pt x="6046" y="6103"/>
                      <a:pt x="6102" y="6046"/>
                      <a:pt x="6102" y="5976"/>
                    </a:cubicBezTo>
                    <a:lnTo>
                      <a:pt x="6102" y="129"/>
                    </a:lnTo>
                    <a:cubicBezTo>
                      <a:pt x="6102" y="58"/>
                      <a:pt x="6046" y="1"/>
                      <a:pt x="597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" name="Google Shape;344;p22"/>
              <p:cNvSpPr/>
              <p:nvPr/>
            </p:nvSpPr>
            <p:spPr>
              <a:xfrm>
                <a:off x="2248772" y="3228800"/>
                <a:ext cx="152575" cy="152575"/>
              </a:xfrm>
              <a:custGeom>
                <a:avLst/>
                <a:gdLst/>
                <a:ahLst/>
                <a:cxnLst/>
                <a:rect l="l" t="t" r="r" b="b"/>
                <a:pathLst>
                  <a:path w="6103" h="6103" extrusionOk="0">
                    <a:moveTo>
                      <a:pt x="5849" y="256"/>
                    </a:moveTo>
                    <a:lnTo>
                      <a:pt x="5849" y="5849"/>
                    </a:lnTo>
                    <a:lnTo>
                      <a:pt x="255" y="5849"/>
                    </a:lnTo>
                    <a:lnTo>
                      <a:pt x="255" y="256"/>
                    </a:lnTo>
                    <a:close/>
                    <a:moveTo>
                      <a:pt x="129" y="1"/>
                    </a:moveTo>
                    <a:cubicBezTo>
                      <a:pt x="57" y="1"/>
                      <a:pt x="0" y="58"/>
                      <a:pt x="0" y="129"/>
                    </a:cubicBezTo>
                    <a:lnTo>
                      <a:pt x="0" y="5976"/>
                    </a:lnTo>
                    <a:cubicBezTo>
                      <a:pt x="0" y="6046"/>
                      <a:pt x="57" y="6103"/>
                      <a:pt x="129" y="6103"/>
                    </a:cubicBezTo>
                    <a:lnTo>
                      <a:pt x="5976" y="6103"/>
                    </a:lnTo>
                    <a:cubicBezTo>
                      <a:pt x="6046" y="6103"/>
                      <a:pt x="6102" y="6046"/>
                      <a:pt x="6102" y="5976"/>
                    </a:cubicBezTo>
                    <a:lnTo>
                      <a:pt x="6102" y="129"/>
                    </a:lnTo>
                    <a:cubicBezTo>
                      <a:pt x="6102" y="58"/>
                      <a:pt x="6046" y="1"/>
                      <a:pt x="597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" name="Google Shape;345;p22"/>
              <p:cNvSpPr/>
              <p:nvPr/>
            </p:nvSpPr>
            <p:spPr>
              <a:xfrm>
                <a:off x="2048572" y="3228800"/>
                <a:ext cx="152575" cy="152575"/>
              </a:xfrm>
              <a:custGeom>
                <a:avLst/>
                <a:gdLst/>
                <a:ahLst/>
                <a:cxnLst/>
                <a:rect l="l" t="t" r="r" b="b"/>
                <a:pathLst>
                  <a:path w="6103" h="6103" extrusionOk="0">
                    <a:moveTo>
                      <a:pt x="5849" y="256"/>
                    </a:moveTo>
                    <a:lnTo>
                      <a:pt x="5849" y="5849"/>
                    </a:lnTo>
                    <a:lnTo>
                      <a:pt x="255" y="5849"/>
                    </a:lnTo>
                    <a:lnTo>
                      <a:pt x="255" y="256"/>
                    </a:lnTo>
                    <a:close/>
                    <a:moveTo>
                      <a:pt x="128" y="1"/>
                    </a:moveTo>
                    <a:cubicBezTo>
                      <a:pt x="57" y="1"/>
                      <a:pt x="0" y="58"/>
                      <a:pt x="0" y="129"/>
                    </a:cubicBezTo>
                    <a:lnTo>
                      <a:pt x="0" y="5976"/>
                    </a:lnTo>
                    <a:cubicBezTo>
                      <a:pt x="0" y="6046"/>
                      <a:pt x="58" y="6103"/>
                      <a:pt x="128" y="6103"/>
                    </a:cubicBezTo>
                    <a:lnTo>
                      <a:pt x="5975" y="6103"/>
                    </a:lnTo>
                    <a:cubicBezTo>
                      <a:pt x="6046" y="6103"/>
                      <a:pt x="6102" y="6046"/>
                      <a:pt x="6102" y="5976"/>
                    </a:cubicBezTo>
                    <a:lnTo>
                      <a:pt x="6102" y="129"/>
                    </a:lnTo>
                    <a:cubicBezTo>
                      <a:pt x="6102" y="58"/>
                      <a:pt x="6046" y="1"/>
                      <a:pt x="597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346;p22"/>
              <p:cNvSpPr/>
              <p:nvPr/>
            </p:nvSpPr>
            <p:spPr>
              <a:xfrm>
                <a:off x="2272347" y="3252400"/>
                <a:ext cx="105400" cy="105400"/>
              </a:xfrm>
              <a:custGeom>
                <a:avLst/>
                <a:gdLst/>
                <a:ahLst/>
                <a:cxnLst/>
                <a:rect l="l" t="t" r="r" b="b"/>
                <a:pathLst>
                  <a:path w="4216" h="4216" extrusionOk="0">
                    <a:moveTo>
                      <a:pt x="3916" y="300"/>
                    </a:moveTo>
                    <a:lnTo>
                      <a:pt x="3916" y="3916"/>
                    </a:lnTo>
                    <a:lnTo>
                      <a:pt x="300" y="3916"/>
                    </a:lnTo>
                    <a:lnTo>
                      <a:pt x="300" y="300"/>
                    </a:lnTo>
                    <a:close/>
                    <a:moveTo>
                      <a:pt x="151" y="0"/>
                    </a:moveTo>
                    <a:cubicBezTo>
                      <a:pt x="68" y="0"/>
                      <a:pt x="1" y="68"/>
                      <a:pt x="1" y="151"/>
                    </a:cubicBezTo>
                    <a:lnTo>
                      <a:pt x="1" y="4066"/>
                    </a:lnTo>
                    <a:cubicBezTo>
                      <a:pt x="1" y="4148"/>
                      <a:pt x="68" y="4215"/>
                      <a:pt x="151" y="4215"/>
                    </a:cubicBezTo>
                    <a:lnTo>
                      <a:pt x="4067" y="4215"/>
                    </a:lnTo>
                    <a:cubicBezTo>
                      <a:pt x="4149" y="4215"/>
                      <a:pt x="4216" y="4148"/>
                      <a:pt x="4216" y="4066"/>
                    </a:cubicBezTo>
                    <a:lnTo>
                      <a:pt x="4216" y="151"/>
                    </a:lnTo>
                    <a:cubicBezTo>
                      <a:pt x="4216" y="68"/>
                      <a:pt x="4149" y="0"/>
                      <a:pt x="406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" name="Google Shape;347;p22"/>
              <p:cNvSpPr/>
              <p:nvPr/>
            </p:nvSpPr>
            <p:spPr>
              <a:xfrm>
                <a:off x="2456547" y="3248325"/>
                <a:ext cx="119100" cy="114400"/>
              </a:xfrm>
              <a:custGeom>
                <a:avLst/>
                <a:gdLst/>
                <a:ahLst/>
                <a:cxnLst/>
                <a:rect l="l" t="t" r="r" b="b"/>
                <a:pathLst>
                  <a:path w="4764" h="4576" extrusionOk="0">
                    <a:moveTo>
                      <a:pt x="140" y="0"/>
                    </a:moveTo>
                    <a:cubicBezTo>
                      <a:pt x="107" y="0"/>
                      <a:pt x="74" y="13"/>
                      <a:pt x="49" y="40"/>
                    </a:cubicBezTo>
                    <a:cubicBezTo>
                      <a:pt x="0" y="89"/>
                      <a:pt x="2" y="171"/>
                      <a:pt x="52" y="219"/>
                    </a:cubicBezTo>
                    <a:lnTo>
                      <a:pt x="4536" y="4539"/>
                    </a:lnTo>
                    <a:cubicBezTo>
                      <a:pt x="4559" y="4563"/>
                      <a:pt x="4591" y="4575"/>
                      <a:pt x="4624" y="4575"/>
                    </a:cubicBezTo>
                    <a:cubicBezTo>
                      <a:pt x="4656" y="4575"/>
                      <a:pt x="4691" y="4562"/>
                      <a:pt x="4714" y="4535"/>
                    </a:cubicBezTo>
                    <a:cubicBezTo>
                      <a:pt x="4764" y="4486"/>
                      <a:pt x="4762" y="4404"/>
                      <a:pt x="4712" y="4356"/>
                    </a:cubicBezTo>
                    <a:lnTo>
                      <a:pt x="228" y="35"/>
                    </a:lnTo>
                    <a:cubicBezTo>
                      <a:pt x="204" y="12"/>
                      <a:pt x="172" y="0"/>
                      <a:pt x="14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" name="Google Shape;348;p22"/>
              <p:cNvSpPr/>
              <p:nvPr/>
            </p:nvSpPr>
            <p:spPr>
              <a:xfrm>
                <a:off x="2458547" y="3246275"/>
                <a:ext cx="115100" cy="118450"/>
              </a:xfrm>
              <a:custGeom>
                <a:avLst/>
                <a:gdLst/>
                <a:ahLst/>
                <a:cxnLst/>
                <a:rect l="l" t="t" r="r" b="b"/>
                <a:pathLst>
                  <a:path w="4604" h="4738" extrusionOk="0">
                    <a:moveTo>
                      <a:pt x="4462" y="1"/>
                    </a:moveTo>
                    <a:cubicBezTo>
                      <a:pt x="4428" y="1"/>
                      <a:pt x="4395" y="14"/>
                      <a:pt x="4371" y="40"/>
                    </a:cubicBezTo>
                    <a:lnTo>
                      <a:pt x="50" y="4523"/>
                    </a:lnTo>
                    <a:cubicBezTo>
                      <a:pt x="1" y="4574"/>
                      <a:pt x="2" y="4654"/>
                      <a:pt x="53" y="4702"/>
                    </a:cubicBezTo>
                    <a:cubicBezTo>
                      <a:pt x="78" y="4726"/>
                      <a:pt x="109" y="4738"/>
                      <a:pt x="142" y="4738"/>
                    </a:cubicBezTo>
                    <a:cubicBezTo>
                      <a:pt x="175" y="4738"/>
                      <a:pt x="208" y="4726"/>
                      <a:pt x="233" y="4699"/>
                    </a:cubicBezTo>
                    <a:lnTo>
                      <a:pt x="4554" y="216"/>
                    </a:lnTo>
                    <a:cubicBezTo>
                      <a:pt x="4603" y="166"/>
                      <a:pt x="4600" y="84"/>
                      <a:pt x="4550" y="37"/>
                    </a:cubicBezTo>
                    <a:cubicBezTo>
                      <a:pt x="4525" y="13"/>
                      <a:pt x="4494" y="1"/>
                      <a:pt x="446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" name="Google Shape;349;p22"/>
              <p:cNvSpPr/>
              <p:nvPr/>
            </p:nvSpPr>
            <p:spPr>
              <a:xfrm>
                <a:off x="2079072" y="3330525"/>
                <a:ext cx="95350" cy="6375"/>
              </a:xfrm>
              <a:custGeom>
                <a:avLst/>
                <a:gdLst/>
                <a:ahLst/>
                <a:cxnLst/>
                <a:rect l="l" t="t" r="r" b="b"/>
                <a:pathLst>
                  <a:path w="3814" h="255" extrusionOk="0">
                    <a:moveTo>
                      <a:pt x="128" y="1"/>
                    </a:moveTo>
                    <a:cubicBezTo>
                      <a:pt x="58" y="1"/>
                      <a:pt x="1" y="58"/>
                      <a:pt x="1" y="128"/>
                    </a:cubicBezTo>
                    <a:cubicBezTo>
                      <a:pt x="1" y="198"/>
                      <a:pt x="58" y="254"/>
                      <a:pt x="128" y="254"/>
                    </a:cubicBezTo>
                    <a:lnTo>
                      <a:pt x="3687" y="254"/>
                    </a:lnTo>
                    <a:cubicBezTo>
                      <a:pt x="3757" y="254"/>
                      <a:pt x="3814" y="198"/>
                      <a:pt x="3814" y="128"/>
                    </a:cubicBezTo>
                    <a:cubicBezTo>
                      <a:pt x="3814" y="58"/>
                      <a:pt x="3757" y="1"/>
                      <a:pt x="36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50" name="Google Shape;350;p22"/>
          <p:cNvSpPr/>
          <p:nvPr/>
        </p:nvSpPr>
        <p:spPr>
          <a:xfrm>
            <a:off x="0" y="4860750"/>
            <a:ext cx="9144000" cy="282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22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BODY_1_1"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3" name="Google Shape;353;p23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4" name="Google Shape;354;p23"/>
          <p:cNvGrpSpPr/>
          <p:nvPr/>
        </p:nvGrpSpPr>
        <p:grpSpPr>
          <a:xfrm>
            <a:off x="235625" y="217325"/>
            <a:ext cx="8672643" cy="4444445"/>
            <a:chOff x="235625" y="217325"/>
            <a:chExt cx="8672643" cy="4444445"/>
          </a:xfrm>
        </p:grpSpPr>
        <p:sp>
          <p:nvSpPr>
            <p:cNvPr id="355" name="Google Shape;355;p23"/>
            <p:cNvSpPr/>
            <p:nvPr/>
          </p:nvSpPr>
          <p:spPr>
            <a:xfrm>
              <a:off x="235638" y="217325"/>
              <a:ext cx="8672630" cy="4444445"/>
            </a:xfrm>
            <a:custGeom>
              <a:avLst/>
              <a:gdLst/>
              <a:ahLst/>
              <a:cxnLst/>
              <a:rect l="l" t="t" r="r" b="b"/>
              <a:pathLst>
                <a:path w="107835" h="32355" extrusionOk="0">
                  <a:moveTo>
                    <a:pt x="1" y="0"/>
                  </a:moveTo>
                  <a:lnTo>
                    <a:pt x="1" y="32355"/>
                  </a:lnTo>
                  <a:lnTo>
                    <a:pt x="107835" y="32355"/>
                  </a:lnTo>
                  <a:lnTo>
                    <a:pt x="10783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3"/>
            <p:cNvSpPr/>
            <p:nvPr/>
          </p:nvSpPr>
          <p:spPr>
            <a:xfrm>
              <a:off x="235625" y="217388"/>
              <a:ext cx="8672630" cy="232225"/>
            </a:xfrm>
            <a:custGeom>
              <a:avLst/>
              <a:gdLst/>
              <a:ahLst/>
              <a:cxnLst/>
              <a:rect l="l" t="t" r="r" b="b"/>
              <a:pathLst>
                <a:path w="107835" h="6203" extrusionOk="0">
                  <a:moveTo>
                    <a:pt x="1" y="1"/>
                  </a:moveTo>
                  <a:lnTo>
                    <a:pt x="1" y="6203"/>
                  </a:lnTo>
                  <a:lnTo>
                    <a:pt x="107835" y="6203"/>
                  </a:lnTo>
                  <a:lnTo>
                    <a:pt x="107835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miter lim="149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3"/>
            <p:cNvSpPr/>
            <p:nvPr/>
          </p:nvSpPr>
          <p:spPr>
            <a:xfrm>
              <a:off x="313398" y="276934"/>
              <a:ext cx="2240568" cy="113094"/>
            </a:xfrm>
            <a:custGeom>
              <a:avLst/>
              <a:gdLst/>
              <a:ahLst/>
              <a:cxnLst/>
              <a:rect l="l" t="t" r="r" b="b"/>
              <a:pathLst>
                <a:path w="34155" h="1724" extrusionOk="0">
                  <a:moveTo>
                    <a:pt x="1" y="0"/>
                  </a:moveTo>
                  <a:lnTo>
                    <a:pt x="1" y="1723"/>
                  </a:lnTo>
                  <a:lnTo>
                    <a:pt x="34154" y="1723"/>
                  </a:lnTo>
                  <a:lnTo>
                    <a:pt x="3415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58" name="Google Shape;358;p23"/>
            <p:cNvGrpSpPr/>
            <p:nvPr/>
          </p:nvGrpSpPr>
          <p:grpSpPr>
            <a:xfrm>
              <a:off x="8256246" y="249115"/>
              <a:ext cx="601489" cy="169267"/>
              <a:chOff x="2048572" y="3228800"/>
              <a:chExt cx="542175" cy="152575"/>
            </a:xfrm>
          </p:grpSpPr>
          <p:sp>
            <p:nvSpPr>
              <p:cNvPr id="359" name="Google Shape;359;p23"/>
              <p:cNvSpPr/>
              <p:nvPr/>
            </p:nvSpPr>
            <p:spPr>
              <a:xfrm>
                <a:off x="2438172" y="3228800"/>
                <a:ext cx="152575" cy="152575"/>
              </a:xfrm>
              <a:custGeom>
                <a:avLst/>
                <a:gdLst/>
                <a:ahLst/>
                <a:cxnLst/>
                <a:rect l="l" t="t" r="r" b="b"/>
                <a:pathLst>
                  <a:path w="6103" h="6103" extrusionOk="0">
                    <a:moveTo>
                      <a:pt x="5849" y="256"/>
                    </a:moveTo>
                    <a:lnTo>
                      <a:pt x="5849" y="5849"/>
                    </a:lnTo>
                    <a:lnTo>
                      <a:pt x="255" y="5849"/>
                    </a:lnTo>
                    <a:lnTo>
                      <a:pt x="255" y="256"/>
                    </a:lnTo>
                    <a:close/>
                    <a:moveTo>
                      <a:pt x="129" y="1"/>
                    </a:moveTo>
                    <a:cubicBezTo>
                      <a:pt x="57" y="1"/>
                      <a:pt x="0" y="58"/>
                      <a:pt x="0" y="129"/>
                    </a:cubicBezTo>
                    <a:lnTo>
                      <a:pt x="0" y="5976"/>
                    </a:lnTo>
                    <a:cubicBezTo>
                      <a:pt x="0" y="6046"/>
                      <a:pt x="59" y="6103"/>
                      <a:pt x="129" y="6103"/>
                    </a:cubicBezTo>
                    <a:lnTo>
                      <a:pt x="5976" y="6103"/>
                    </a:lnTo>
                    <a:cubicBezTo>
                      <a:pt x="6046" y="6103"/>
                      <a:pt x="6102" y="6046"/>
                      <a:pt x="6102" y="5976"/>
                    </a:cubicBezTo>
                    <a:lnTo>
                      <a:pt x="6102" y="129"/>
                    </a:lnTo>
                    <a:cubicBezTo>
                      <a:pt x="6102" y="58"/>
                      <a:pt x="6046" y="1"/>
                      <a:pt x="597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" name="Google Shape;360;p23"/>
              <p:cNvSpPr/>
              <p:nvPr/>
            </p:nvSpPr>
            <p:spPr>
              <a:xfrm>
                <a:off x="2248772" y="3228800"/>
                <a:ext cx="152575" cy="152575"/>
              </a:xfrm>
              <a:custGeom>
                <a:avLst/>
                <a:gdLst/>
                <a:ahLst/>
                <a:cxnLst/>
                <a:rect l="l" t="t" r="r" b="b"/>
                <a:pathLst>
                  <a:path w="6103" h="6103" extrusionOk="0">
                    <a:moveTo>
                      <a:pt x="5849" y="256"/>
                    </a:moveTo>
                    <a:lnTo>
                      <a:pt x="5849" y="5849"/>
                    </a:lnTo>
                    <a:lnTo>
                      <a:pt x="255" y="5849"/>
                    </a:lnTo>
                    <a:lnTo>
                      <a:pt x="255" y="256"/>
                    </a:lnTo>
                    <a:close/>
                    <a:moveTo>
                      <a:pt x="129" y="1"/>
                    </a:moveTo>
                    <a:cubicBezTo>
                      <a:pt x="57" y="1"/>
                      <a:pt x="0" y="58"/>
                      <a:pt x="0" y="129"/>
                    </a:cubicBezTo>
                    <a:lnTo>
                      <a:pt x="0" y="5976"/>
                    </a:lnTo>
                    <a:cubicBezTo>
                      <a:pt x="0" y="6046"/>
                      <a:pt x="57" y="6103"/>
                      <a:pt x="129" y="6103"/>
                    </a:cubicBezTo>
                    <a:lnTo>
                      <a:pt x="5976" y="6103"/>
                    </a:lnTo>
                    <a:cubicBezTo>
                      <a:pt x="6046" y="6103"/>
                      <a:pt x="6102" y="6046"/>
                      <a:pt x="6102" y="5976"/>
                    </a:cubicBezTo>
                    <a:lnTo>
                      <a:pt x="6102" y="129"/>
                    </a:lnTo>
                    <a:cubicBezTo>
                      <a:pt x="6102" y="58"/>
                      <a:pt x="6046" y="1"/>
                      <a:pt x="597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" name="Google Shape;361;p23"/>
              <p:cNvSpPr/>
              <p:nvPr/>
            </p:nvSpPr>
            <p:spPr>
              <a:xfrm>
                <a:off x="2048572" y="3228800"/>
                <a:ext cx="152575" cy="152575"/>
              </a:xfrm>
              <a:custGeom>
                <a:avLst/>
                <a:gdLst/>
                <a:ahLst/>
                <a:cxnLst/>
                <a:rect l="l" t="t" r="r" b="b"/>
                <a:pathLst>
                  <a:path w="6103" h="6103" extrusionOk="0">
                    <a:moveTo>
                      <a:pt x="5849" y="256"/>
                    </a:moveTo>
                    <a:lnTo>
                      <a:pt x="5849" y="5849"/>
                    </a:lnTo>
                    <a:lnTo>
                      <a:pt x="255" y="5849"/>
                    </a:lnTo>
                    <a:lnTo>
                      <a:pt x="255" y="256"/>
                    </a:lnTo>
                    <a:close/>
                    <a:moveTo>
                      <a:pt x="128" y="1"/>
                    </a:moveTo>
                    <a:cubicBezTo>
                      <a:pt x="57" y="1"/>
                      <a:pt x="0" y="58"/>
                      <a:pt x="0" y="129"/>
                    </a:cubicBezTo>
                    <a:lnTo>
                      <a:pt x="0" y="5976"/>
                    </a:lnTo>
                    <a:cubicBezTo>
                      <a:pt x="0" y="6046"/>
                      <a:pt x="58" y="6103"/>
                      <a:pt x="128" y="6103"/>
                    </a:cubicBezTo>
                    <a:lnTo>
                      <a:pt x="5975" y="6103"/>
                    </a:lnTo>
                    <a:cubicBezTo>
                      <a:pt x="6046" y="6103"/>
                      <a:pt x="6102" y="6046"/>
                      <a:pt x="6102" y="5976"/>
                    </a:cubicBezTo>
                    <a:lnTo>
                      <a:pt x="6102" y="129"/>
                    </a:lnTo>
                    <a:cubicBezTo>
                      <a:pt x="6102" y="58"/>
                      <a:pt x="6046" y="1"/>
                      <a:pt x="597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" name="Google Shape;362;p23"/>
              <p:cNvSpPr/>
              <p:nvPr/>
            </p:nvSpPr>
            <p:spPr>
              <a:xfrm>
                <a:off x="2272347" y="3252400"/>
                <a:ext cx="105400" cy="105400"/>
              </a:xfrm>
              <a:custGeom>
                <a:avLst/>
                <a:gdLst/>
                <a:ahLst/>
                <a:cxnLst/>
                <a:rect l="l" t="t" r="r" b="b"/>
                <a:pathLst>
                  <a:path w="4216" h="4216" extrusionOk="0">
                    <a:moveTo>
                      <a:pt x="3916" y="300"/>
                    </a:moveTo>
                    <a:lnTo>
                      <a:pt x="3916" y="3916"/>
                    </a:lnTo>
                    <a:lnTo>
                      <a:pt x="300" y="3916"/>
                    </a:lnTo>
                    <a:lnTo>
                      <a:pt x="300" y="300"/>
                    </a:lnTo>
                    <a:close/>
                    <a:moveTo>
                      <a:pt x="151" y="0"/>
                    </a:moveTo>
                    <a:cubicBezTo>
                      <a:pt x="68" y="0"/>
                      <a:pt x="1" y="68"/>
                      <a:pt x="1" y="151"/>
                    </a:cubicBezTo>
                    <a:lnTo>
                      <a:pt x="1" y="4066"/>
                    </a:lnTo>
                    <a:cubicBezTo>
                      <a:pt x="1" y="4148"/>
                      <a:pt x="68" y="4215"/>
                      <a:pt x="151" y="4215"/>
                    </a:cubicBezTo>
                    <a:lnTo>
                      <a:pt x="4067" y="4215"/>
                    </a:lnTo>
                    <a:cubicBezTo>
                      <a:pt x="4149" y="4215"/>
                      <a:pt x="4216" y="4148"/>
                      <a:pt x="4216" y="4066"/>
                    </a:cubicBezTo>
                    <a:lnTo>
                      <a:pt x="4216" y="151"/>
                    </a:lnTo>
                    <a:cubicBezTo>
                      <a:pt x="4216" y="68"/>
                      <a:pt x="4149" y="0"/>
                      <a:pt x="406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" name="Google Shape;363;p23"/>
              <p:cNvSpPr/>
              <p:nvPr/>
            </p:nvSpPr>
            <p:spPr>
              <a:xfrm>
                <a:off x="2456547" y="3248325"/>
                <a:ext cx="119100" cy="114400"/>
              </a:xfrm>
              <a:custGeom>
                <a:avLst/>
                <a:gdLst/>
                <a:ahLst/>
                <a:cxnLst/>
                <a:rect l="l" t="t" r="r" b="b"/>
                <a:pathLst>
                  <a:path w="4764" h="4576" extrusionOk="0">
                    <a:moveTo>
                      <a:pt x="140" y="0"/>
                    </a:moveTo>
                    <a:cubicBezTo>
                      <a:pt x="107" y="0"/>
                      <a:pt x="74" y="13"/>
                      <a:pt x="49" y="40"/>
                    </a:cubicBezTo>
                    <a:cubicBezTo>
                      <a:pt x="0" y="89"/>
                      <a:pt x="2" y="171"/>
                      <a:pt x="52" y="219"/>
                    </a:cubicBezTo>
                    <a:lnTo>
                      <a:pt x="4536" y="4539"/>
                    </a:lnTo>
                    <a:cubicBezTo>
                      <a:pt x="4559" y="4563"/>
                      <a:pt x="4591" y="4575"/>
                      <a:pt x="4624" y="4575"/>
                    </a:cubicBezTo>
                    <a:cubicBezTo>
                      <a:pt x="4656" y="4575"/>
                      <a:pt x="4691" y="4562"/>
                      <a:pt x="4714" y="4535"/>
                    </a:cubicBezTo>
                    <a:cubicBezTo>
                      <a:pt x="4764" y="4486"/>
                      <a:pt x="4762" y="4404"/>
                      <a:pt x="4712" y="4356"/>
                    </a:cubicBezTo>
                    <a:lnTo>
                      <a:pt x="228" y="35"/>
                    </a:lnTo>
                    <a:cubicBezTo>
                      <a:pt x="204" y="12"/>
                      <a:pt x="172" y="0"/>
                      <a:pt x="14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" name="Google Shape;364;p23"/>
              <p:cNvSpPr/>
              <p:nvPr/>
            </p:nvSpPr>
            <p:spPr>
              <a:xfrm>
                <a:off x="2458547" y="3246275"/>
                <a:ext cx="115100" cy="118450"/>
              </a:xfrm>
              <a:custGeom>
                <a:avLst/>
                <a:gdLst/>
                <a:ahLst/>
                <a:cxnLst/>
                <a:rect l="l" t="t" r="r" b="b"/>
                <a:pathLst>
                  <a:path w="4604" h="4738" extrusionOk="0">
                    <a:moveTo>
                      <a:pt x="4462" y="1"/>
                    </a:moveTo>
                    <a:cubicBezTo>
                      <a:pt x="4428" y="1"/>
                      <a:pt x="4395" y="14"/>
                      <a:pt x="4371" y="40"/>
                    </a:cubicBezTo>
                    <a:lnTo>
                      <a:pt x="50" y="4523"/>
                    </a:lnTo>
                    <a:cubicBezTo>
                      <a:pt x="1" y="4574"/>
                      <a:pt x="2" y="4654"/>
                      <a:pt x="53" y="4702"/>
                    </a:cubicBezTo>
                    <a:cubicBezTo>
                      <a:pt x="78" y="4726"/>
                      <a:pt x="109" y="4738"/>
                      <a:pt x="142" y="4738"/>
                    </a:cubicBezTo>
                    <a:cubicBezTo>
                      <a:pt x="175" y="4738"/>
                      <a:pt x="208" y="4726"/>
                      <a:pt x="233" y="4699"/>
                    </a:cubicBezTo>
                    <a:lnTo>
                      <a:pt x="4554" y="216"/>
                    </a:lnTo>
                    <a:cubicBezTo>
                      <a:pt x="4603" y="166"/>
                      <a:pt x="4600" y="84"/>
                      <a:pt x="4550" y="37"/>
                    </a:cubicBezTo>
                    <a:cubicBezTo>
                      <a:pt x="4525" y="13"/>
                      <a:pt x="4494" y="1"/>
                      <a:pt x="446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" name="Google Shape;365;p23"/>
              <p:cNvSpPr/>
              <p:nvPr/>
            </p:nvSpPr>
            <p:spPr>
              <a:xfrm>
                <a:off x="2079072" y="3330525"/>
                <a:ext cx="95350" cy="6375"/>
              </a:xfrm>
              <a:custGeom>
                <a:avLst/>
                <a:gdLst/>
                <a:ahLst/>
                <a:cxnLst/>
                <a:rect l="l" t="t" r="r" b="b"/>
                <a:pathLst>
                  <a:path w="3814" h="255" extrusionOk="0">
                    <a:moveTo>
                      <a:pt x="128" y="1"/>
                    </a:moveTo>
                    <a:cubicBezTo>
                      <a:pt x="58" y="1"/>
                      <a:pt x="1" y="58"/>
                      <a:pt x="1" y="128"/>
                    </a:cubicBezTo>
                    <a:cubicBezTo>
                      <a:pt x="1" y="198"/>
                      <a:pt x="58" y="254"/>
                      <a:pt x="128" y="254"/>
                    </a:cubicBezTo>
                    <a:lnTo>
                      <a:pt x="3687" y="254"/>
                    </a:lnTo>
                    <a:cubicBezTo>
                      <a:pt x="3757" y="254"/>
                      <a:pt x="3814" y="198"/>
                      <a:pt x="3814" y="128"/>
                    </a:cubicBezTo>
                    <a:cubicBezTo>
                      <a:pt x="3814" y="58"/>
                      <a:pt x="3757" y="1"/>
                      <a:pt x="36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66" name="Google Shape;366;p23"/>
          <p:cNvSpPr/>
          <p:nvPr/>
        </p:nvSpPr>
        <p:spPr>
          <a:xfrm>
            <a:off x="0" y="4860750"/>
            <a:ext cx="9144000" cy="282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23"/>
          <p:cNvSpPr txBox="1">
            <a:spLocks noGrp="1"/>
          </p:cNvSpPr>
          <p:nvPr>
            <p:ph type="body" idx="1"/>
          </p:nvPr>
        </p:nvSpPr>
        <p:spPr>
          <a:xfrm>
            <a:off x="720000" y="1174500"/>
            <a:ext cx="3753300" cy="342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68" name="Google Shape;368;p23"/>
          <p:cNvSpPr txBox="1">
            <a:spLocks noGrp="1"/>
          </p:cNvSpPr>
          <p:nvPr>
            <p:ph type="body" idx="2"/>
          </p:nvPr>
        </p:nvSpPr>
        <p:spPr>
          <a:xfrm>
            <a:off x="4670700" y="1174500"/>
            <a:ext cx="3753300" cy="342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69" name="Google Shape;369;p23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1" name="Google Shape;371;p24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72" name="Google Shape;372;p24"/>
          <p:cNvGrpSpPr/>
          <p:nvPr/>
        </p:nvGrpSpPr>
        <p:grpSpPr>
          <a:xfrm>
            <a:off x="235625" y="217325"/>
            <a:ext cx="8672643" cy="4444445"/>
            <a:chOff x="235625" y="217325"/>
            <a:chExt cx="8672643" cy="4444445"/>
          </a:xfrm>
        </p:grpSpPr>
        <p:sp>
          <p:nvSpPr>
            <p:cNvPr id="373" name="Google Shape;373;p24"/>
            <p:cNvSpPr/>
            <p:nvPr/>
          </p:nvSpPr>
          <p:spPr>
            <a:xfrm>
              <a:off x="235638" y="217325"/>
              <a:ext cx="8672630" cy="4444445"/>
            </a:xfrm>
            <a:custGeom>
              <a:avLst/>
              <a:gdLst/>
              <a:ahLst/>
              <a:cxnLst/>
              <a:rect l="l" t="t" r="r" b="b"/>
              <a:pathLst>
                <a:path w="107835" h="32355" extrusionOk="0">
                  <a:moveTo>
                    <a:pt x="1" y="0"/>
                  </a:moveTo>
                  <a:lnTo>
                    <a:pt x="1" y="32355"/>
                  </a:lnTo>
                  <a:lnTo>
                    <a:pt x="107835" y="32355"/>
                  </a:lnTo>
                  <a:lnTo>
                    <a:pt x="10783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4"/>
            <p:cNvSpPr/>
            <p:nvPr/>
          </p:nvSpPr>
          <p:spPr>
            <a:xfrm>
              <a:off x="235625" y="217388"/>
              <a:ext cx="8672630" cy="232225"/>
            </a:xfrm>
            <a:custGeom>
              <a:avLst/>
              <a:gdLst/>
              <a:ahLst/>
              <a:cxnLst/>
              <a:rect l="l" t="t" r="r" b="b"/>
              <a:pathLst>
                <a:path w="107835" h="6203" extrusionOk="0">
                  <a:moveTo>
                    <a:pt x="1" y="1"/>
                  </a:moveTo>
                  <a:lnTo>
                    <a:pt x="1" y="6203"/>
                  </a:lnTo>
                  <a:lnTo>
                    <a:pt x="107835" y="6203"/>
                  </a:lnTo>
                  <a:lnTo>
                    <a:pt x="107835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149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4"/>
            <p:cNvSpPr/>
            <p:nvPr/>
          </p:nvSpPr>
          <p:spPr>
            <a:xfrm>
              <a:off x="313398" y="276934"/>
              <a:ext cx="2240568" cy="113094"/>
            </a:xfrm>
            <a:custGeom>
              <a:avLst/>
              <a:gdLst/>
              <a:ahLst/>
              <a:cxnLst/>
              <a:rect l="l" t="t" r="r" b="b"/>
              <a:pathLst>
                <a:path w="34155" h="1724" extrusionOk="0">
                  <a:moveTo>
                    <a:pt x="1" y="0"/>
                  </a:moveTo>
                  <a:lnTo>
                    <a:pt x="1" y="1723"/>
                  </a:lnTo>
                  <a:lnTo>
                    <a:pt x="34154" y="1723"/>
                  </a:lnTo>
                  <a:lnTo>
                    <a:pt x="3415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6" name="Google Shape;376;p24"/>
            <p:cNvGrpSpPr/>
            <p:nvPr/>
          </p:nvGrpSpPr>
          <p:grpSpPr>
            <a:xfrm>
              <a:off x="8256246" y="249115"/>
              <a:ext cx="601489" cy="169267"/>
              <a:chOff x="2048572" y="3228800"/>
              <a:chExt cx="542175" cy="152575"/>
            </a:xfrm>
          </p:grpSpPr>
          <p:sp>
            <p:nvSpPr>
              <p:cNvPr id="377" name="Google Shape;377;p24"/>
              <p:cNvSpPr/>
              <p:nvPr/>
            </p:nvSpPr>
            <p:spPr>
              <a:xfrm>
                <a:off x="2438172" y="3228800"/>
                <a:ext cx="152575" cy="152575"/>
              </a:xfrm>
              <a:custGeom>
                <a:avLst/>
                <a:gdLst/>
                <a:ahLst/>
                <a:cxnLst/>
                <a:rect l="l" t="t" r="r" b="b"/>
                <a:pathLst>
                  <a:path w="6103" h="6103" extrusionOk="0">
                    <a:moveTo>
                      <a:pt x="5849" y="256"/>
                    </a:moveTo>
                    <a:lnTo>
                      <a:pt x="5849" y="5849"/>
                    </a:lnTo>
                    <a:lnTo>
                      <a:pt x="255" y="5849"/>
                    </a:lnTo>
                    <a:lnTo>
                      <a:pt x="255" y="256"/>
                    </a:lnTo>
                    <a:close/>
                    <a:moveTo>
                      <a:pt x="129" y="1"/>
                    </a:moveTo>
                    <a:cubicBezTo>
                      <a:pt x="57" y="1"/>
                      <a:pt x="0" y="58"/>
                      <a:pt x="0" y="129"/>
                    </a:cubicBezTo>
                    <a:lnTo>
                      <a:pt x="0" y="5976"/>
                    </a:lnTo>
                    <a:cubicBezTo>
                      <a:pt x="0" y="6046"/>
                      <a:pt x="59" y="6103"/>
                      <a:pt x="129" y="6103"/>
                    </a:cubicBezTo>
                    <a:lnTo>
                      <a:pt x="5976" y="6103"/>
                    </a:lnTo>
                    <a:cubicBezTo>
                      <a:pt x="6046" y="6103"/>
                      <a:pt x="6102" y="6046"/>
                      <a:pt x="6102" y="5976"/>
                    </a:cubicBezTo>
                    <a:lnTo>
                      <a:pt x="6102" y="129"/>
                    </a:lnTo>
                    <a:cubicBezTo>
                      <a:pt x="6102" y="58"/>
                      <a:pt x="6046" y="1"/>
                      <a:pt x="597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" name="Google Shape;378;p24"/>
              <p:cNvSpPr/>
              <p:nvPr/>
            </p:nvSpPr>
            <p:spPr>
              <a:xfrm>
                <a:off x="2248772" y="3228800"/>
                <a:ext cx="152575" cy="152575"/>
              </a:xfrm>
              <a:custGeom>
                <a:avLst/>
                <a:gdLst/>
                <a:ahLst/>
                <a:cxnLst/>
                <a:rect l="l" t="t" r="r" b="b"/>
                <a:pathLst>
                  <a:path w="6103" h="6103" extrusionOk="0">
                    <a:moveTo>
                      <a:pt x="5849" y="256"/>
                    </a:moveTo>
                    <a:lnTo>
                      <a:pt x="5849" y="5849"/>
                    </a:lnTo>
                    <a:lnTo>
                      <a:pt x="255" y="5849"/>
                    </a:lnTo>
                    <a:lnTo>
                      <a:pt x="255" y="256"/>
                    </a:lnTo>
                    <a:close/>
                    <a:moveTo>
                      <a:pt x="129" y="1"/>
                    </a:moveTo>
                    <a:cubicBezTo>
                      <a:pt x="57" y="1"/>
                      <a:pt x="0" y="58"/>
                      <a:pt x="0" y="129"/>
                    </a:cubicBezTo>
                    <a:lnTo>
                      <a:pt x="0" y="5976"/>
                    </a:lnTo>
                    <a:cubicBezTo>
                      <a:pt x="0" y="6046"/>
                      <a:pt x="57" y="6103"/>
                      <a:pt x="129" y="6103"/>
                    </a:cubicBezTo>
                    <a:lnTo>
                      <a:pt x="5976" y="6103"/>
                    </a:lnTo>
                    <a:cubicBezTo>
                      <a:pt x="6046" y="6103"/>
                      <a:pt x="6102" y="6046"/>
                      <a:pt x="6102" y="5976"/>
                    </a:cubicBezTo>
                    <a:lnTo>
                      <a:pt x="6102" y="129"/>
                    </a:lnTo>
                    <a:cubicBezTo>
                      <a:pt x="6102" y="58"/>
                      <a:pt x="6046" y="1"/>
                      <a:pt x="597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" name="Google Shape;379;p24"/>
              <p:cNvSpPr/>
              <p:nvPr/>
            </p:nvSpPr>
            <p:spPr>
              <a:xfrm>
                <a:off x="2048572" y="3228800"/>
                <a:ext cx="152575" cy="152575"/>
              </a:xfrm>
              <a:custGeom>
                <a:avLst/>
                <a:gdLst/>
                <a:ahLst/>
                <a:cxnLst/>
                <a:rect l="l" t="t" r="r" b="b"/>
                <a:pathLst>
                  <a:path w="6103" h="6103" extrusionOk="0">
                    <a:moveTo>
                      <a:pt x="5849" y="256"/>
                    </a:moveTo>
                    <a:lnTo>
                      <a:pt x="5849" y="5849"/>
                    </a:lnTo>
                    <a:lnTo>
                      <a:pt x="255" y="5849"/>
                    </a:lnTo>
                    <a:lnTo>
                      <a:pt x="255" y="256"/>
                    </a:lnTo>
                    <a:close/>
                    <a:moveTo>
                      <a:pt x="128" y="1"/>
                    </a:moveTo>
                    <a:cubicBezTo>
                      <a:pt x="57" y="1"/>
                      <a:pt x="0" y="58"/>
                      <a:pt x="0" y="129"/>
                    </a:cubicBezTo>
                    <a:lnTo>
                      <a:pt x="0" y="5976"/>
                    </a:lnTo>
                    <a:cubicBezTo>
                      <a:pt x="0" y="6046"/>
                      <a:pt x="58" y="6103"/>
                      <a:pt x="128" y="6103"/>
                    </a:cubicBezTo>
                    <a:lnTo>
                      <a:pt x="5975" y="6103"/>
                    </a:lnTo>
                    <a:cubicBezTo>
                      <a:pt x="6046" y="6103"/>
                      <a:pt x="6102" y="6046"/>
                      <a:pt x="6102" y="5976"/>
                    </a:cubicBezTo>
                    <a:lnTo>
                      <a:pt x="6102" y="129"/>
                    </a:lnTo>
                    <a:cubicBezTo>
                      <a:pt x="6102" y="58"/>
                      <a:pt x="6046" y="1"/>
                      <a:pt x="597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380;p24"/>
              <p:cNvSpPr/>
              <p:nvPr/>
            </p:nvSpPr>
            <p:spPr>
              <a:xfrm>
                <a:off x="2272347" y="3252400"/>
                <a:ext cx="105400" cy="105400"/>
              </a:xfrm>
              <a:custGeom>
                <a:avLst/>
                <a:gdLst/>
                <a:ahLst/>
                <a:cxnLst/>
                <a:rect l="l" t="t" r="r" b="b"/>
                <a:pathLst>
                  <a:path w="4216" h="4216" extrusionOk="0">
                    <a:moveTo>
                      <a:pt x="3916" y="300"/>
                    </a:moveTo>
                    <a:lnTo>
                      <a:pt x="3916" y="3916"/>
                    </a:lnTo>
                    <a:lnTo>
                      <a:pt x="300" y="3916"/>
                    </a:lnTo>
                    <a:lnTo>
                      <a:pt x="300" y="300"/>
                    </a:lnTo>
                    <a:close/>
                    <a:moveTo>
                      <a:pt x="151" y="0"/>
                    </a:moveTo>
                    <a:cubicBezTo>
                      <a:pt x="68" y="0"/>
                      <a:pt x="1" y="68"/>
                      <a:pt x="1" y="151"/>
                    </a:cubicBezTo>
                    <a:lnTo>
                      <a:pt x="1" y="4066"/>
                    </a:lnTo>
                    <a:cubicBezTo>
                      <a:pt x="1" y="4148"/>
                      <a:pt x="68" y="4215"/>
                      <a:pt x="151" y="4215"/>
                    </a:cubicBezTo>
                    <a:lnTo>
                      <a:pt x="4067" y="4215"/>
                    </a:lnTo>
                    <a:cubicBezTo>
                      <a:pt x="4149" y="4215"/>
                      <a:pt x="4216" y="4148"/>
                      <a:pt x="4216" y="4066"/>
                    </a:cubicBezTo>
                    <a:lnTo>
                      <a:pt x="4216" y="151"/>
                    </a:lnTo>
                    <a:cubicBezTo>
                      <a:pt x="4216" y="68"/>
                      <a:pt x="4149" y="0"/>
                      <a:pt x="406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" name="Google Shape;381;p24"/>
              <p:cNvSpPr/>
              <p:nvPr/>
            </p:nvSpPr>
            <p:spPr>
              <a:xfrm>
                <a:off x="2456547" y="3248325"/>
                <a:ext cx="119100" cy="114400"/>
              </a:xfrm>
              <a:custGeom>
                <a:avLst/>
                <a:gdLst/>
                <a:ahLst/>
                <a:cxnLst/>
                <a:rect l="l" t="t" r="r" b="b"/>
                <a:pathLst>
                  <a:path w="4764" h="4576" extrusionOk="0">
                    <a:moveTo>
                      <a:pt x="140" y="0"/>
                    </a:moveTo>
                    <a:cubicBezTo>
                      <a:pt x="107" y="0"/>
                      <a:pt x="74" y="13"/>
                      <a:pt x="49" y="40"/>
                    </a:cubicBezTo>
                    <a:cubicBezTo>
                      <a:pt x="0" y="89"/>
                      <a:pt x="2" y="171"/>
                      <a:pt x="52" y="219"/>
                    </a:cubicBezTo>
                    <a:lnTo>
                      <a:pt x="4536" y="4539"/>
                    </a:lnTo>
                    <a:cubicBezTo>
                      <a:pt x="4559" y="4563"/>
                      <a:pt x="4591" y="4575"/>
                      <a:pt x="4624" y="4575"/>
                    </a:cubicBezTo>
                    <a:cubicBezTo>
                      <a:pt x="4656" y="4575"/>
                      <a:pt x="4691" y="4562"/>
                      <a:pt x="4714" y="4535"/>
                    </a:cubicBezTo>
                    <a:cubicBezTo>
                      <a:pt x="4764" y="4486"/>
                      <a:pt x="4762" y="4404"/>
                      <a:pt x="4712" y="4356"/>
                    </a:cubicBezTo>
                    <a:lnTo>
                      <a:pt x="228" y="35"/>
                    </a:lnTo>
                    <a:cubicBezTo>
                      <a:pt x="204" y="12"/>
                      <a:pt x="172" y="0"/>
                      <a:pt x="14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" name="Google Shape;382;p24"/>
              <p:cNvSpPr/>
              <p:nvPr/>
            </p:nvSpPr>
            <p:spPr>
              <a:xfrm>
                <a:off x="2458547" y="3246275"/>
                <a:ext cx="115100" cy="118450"/>
              </a:xfrm>
              <a:custGeom>
                <a:avLst/>
                <a:gdLst/>
                <a:ahLst/>
                <a:cxnLst/>
                <a:rect l="l" t="t" r="r" b="b"/>
                <a:pathLst>
                  <a:path w="4604" h="4738" extrusionOk="0">
                    <a:moveTo>
                      <a:pt x="4462" y="1"/>
                    </a:moveTo>
                    <a:cubicBezTo>
                      <a:pt x="4428" y="1"/>
                      <a:pt x="4395" y="14"/>
                      <a:pt x="4371" y="40"/>
                    </a:cubicBezTo>
                    <a:lnTo>
                      <a:pt x="50" y="4523"/>
                    </a:lnTo>
                    <a:cubicBezTo>
                      <a:pt x="1" y="4574"/>
                      <a:pt x="2" y="4654"/>
                      <a:pt x="53" y="4702"/>
                    </a:cubicBezTo>
                    <a:cubicBezTo>
                      <a:pt x="78" y="4726"/>
                      <a:pt x="109" y="4738"/>
                      <a:pt x="142" y="4738"/>
                    </a:cubicBezTo>
                    <a:cubicBezTo>
                      <a:pt x="175" y="4738"/>
                      <a:pt x="208" y="4726"/>
                      <a:pt x="233" y="4699"/>
                    </a:cubicBezTo>
                    <a:lnTo>
                      <a:pt x="4554" y="216"/>
                    </a:lnTo>
                    <a:cubicBezTo>
                      <a:pt x="4603" y="166"/>
                      <a:pt x="4600" y="84"/>
                      <a:pt x="4550" y="37"/>
                    </a:cubicBezTo>
                    <a:cubicBezTo>
                      <a:pt x="4525" y="13"/>
                      <a:pt x="4494" y="1"/>
                      <a:pt x="446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" name="Google Shape;383;p24"/>
              <p:cNvSpPr/>
              <p:nvPr/>
            </p:nvSpPr>
            <p:spPr>
              <a:xfrm>
                <a:off x="2079072" y="3330525"/>
                <a:ext cx="95350" cy="6375"/>
              </a:xfrm>
              <a:custGeom>
                <a:avLst/>
                <a:gdLst/>
                <a:ahLst/>
                <a:cxnLst/>
                <a:rect l="l" t="t" r="r" b="b"/>
                <a:pathLst>
                  <a:path w="3814" h="255" extrusionOk="0">
                    <a:moveTo>
                      <a:pt x="128" y="1"/>
                    </a:moveTo>
                    <a:cubicBezTo>
                      <a:pt x="58" y="1"/>
                      <a:pt x="1" y="58"/>
                      <a:pt x="1" y="128"/>
                    </a:cubicBezTo>
                    <a:cubicBezTo>
                      <a:pt x="1" y="198"/>
                      <a:pt x="58" y="254"/>
                      <a:pt x="128" y="254"/>
                    </a:cubicBezTo>
                    <a:lnTo>
                      <a:pt x="3687" y="254"/>
                    </a:lnTo>
                    <a:cubicBezTo>
                      <a:pt x="3757" y="254"/>
                      <a:pt x="3814" y="198"/>
                      <a:pt x="3814" y="128"/>
                    </a:cubicBezTo>
                    <a:cubicBezTo>
                      <a:pt x="3814" y="58"/>
                      <a:pt x="3757" y="1"/>
                      <a:pt x="36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84" name="Google Shape;384;p24"/>
          <p:cNvSpPr/>
          <p:nvPr/>
        </p:nvSpPr>
        <p:spPr>
          <a:xfrm>
            <a:off x="0" y="4860750"/>
            <a:ext cx="9144000" cy="282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p2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86" name="Google Shape;386;p24"/>
          <p:cNvSpPr txBox="1">
            <a:spLocks noGrp="1"/>
          </p:cNvSpPr>
          <p:nvPr>
            <p:ph type="title" idx="2"/>
          </p:nvPr>
        </p:nvSpPr>
        <p:spPr>
          <a:xfrm>
            <a:off x="720000" y="3453838"/>
            <a:ext cx="233640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87" name="Google Shape;387;p24"/>
          <p:cNvSpPr txBox="1">
            <a:spLocks noGrp="1"/>
          </p:cNvSpPr>
          <p:nvPr>
            <p:ph type="subTitle" idx="1"/>
          </p:nvPr>
        </p:nvSpPr>
        <p:spPr>
          <a:xfrm>
            <a:off x="720000" y="2694228"/>
            <a:ext cx="2336400" cy="81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8" name="Google Shape;388;p24"/>
          <p:cNvSpPr txBox="1">
            <a:spLocks noGrp="1"/>
          </p:cNvSpPr>
          <p:nvPr>
            <p:ph type="title" idx="3"/>
          </p:nvPr>
        </p:nvSpPr>
        <p:spPr>
          <a:xfrm>
            <a:off x="3403800" y="3453849"/>
            <a:ext cx="233640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89" name="Google Shape;389;p24"/>
          <p:cNvSpPr txBox="1">
            <a:spLocks noGrp="1"/>
          </p:cNvSpPr>
          <p:nvPr>
            <p:ph type="subTitle" idx="4"/>
          </p:nvPr>
        </p:nvSpPr>
        <p:spPr>
          <a:xfrm>
            <a:off x="3403800" y="2694245"/>
            <a:ext cx="2336400" cy="81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0" name="Google Shape;390;p24"/>
          <p:cNvSpPr txBox="1">
            <a:spLocks noGrp="1"/>
          </p:cNvSpPr>
          <p:nvPr>
            <p:ph type="title" idx="5"/>
          </p:nvPr>
        </p:nvSpPr>
        <p:spPr>
          <a:xfrm>
            <a:off x="6087600" y="3453838"/>
            <a:ext cx="233640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91" name="Google Shape;391;p24"/>
          <p:cNvSpPr txBox="1">
            <a:spLocks noGrp="1"/>
          </p:cNvSpPr>
          <p:nvPr>
            <p:ph type="subTitle" idx="6"/>
          </p:nvPr>
        </p:nvSpPr>
        <p:spPr>
          <a:xfrm>
            <a:off x="6087600" y="2694228"/>
            <a:ext cx="2336400" cy="81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"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3" name="Google Shape;393;p25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94" name="Google Shape;394;p25"/>
          <p:cNvGrpSpPr/>
          <p:nvPr/>
        </p:nvGrpSpPr>
        <p:grpSpPr>
          <a:xfrm>
            <a:off x="235625" y="217325"/>
            <a:ext cx="8672643" cy="4444445"/>
            <a:chOff x="235625" y="217325"/>
            <a:chExt cx="8672643" cy="4444445"/>
          </a:xfrm>
        </p:grpSpPr>
        <p:sp>
          <p:nvSpPr>
            <p:cNvPr id="395" name="Google Shape;395;p25"/>
            <p:cNvSpPr/>
            <p:nvPr/>
          </p:nvSpPr>
          <p:spPr>
            <a:xfrm>
              <a:off x="235638" y="217325"/>
              <a:ext cx="8672630" cy="4444445"/>
            </a:xfrm>
            <a:custGeom>
              <a:avLst/>
              <a:gdLst/>
              <a:ahLst/>
              <a:cxnLst/>
              <a:rect l="l" t="t" r="r" b="b"/>
              <a:pathLst>
                <a:path w="107835" h="32355" extrusionOk="0">
                  <a:moveTo>
                    <a:pt x="1" y="0"/>
                  </a:moveTo>
                  <a:lnTo>
                    <a:pt x="1" y="32355"/>
                  </a:lnTo>
                  <a:lnTo>
                    <a:pt x="107835" y="32355"/>
                  </a:lnTo>
                  <a:lnTo>
                    <a:pt x="10783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5"/>
            <p:cNvSpPr/>
            <p:nvPr/>
          </p:nvSpPr>
          <p:spPr>
            <a:xfrm>
              <a:off x="235625" y="217388"/>
              <a:ext cx="8672630" cy="232225"/>
            </a:xfrm>
            <a:custGeom>
              <a:avLst/>
              <a:gdLst/>
              <a:ahLst/>
              <a:cxnLst/>
              <a:rect l="l" t="t" r="r" b="b"/>
              <a:pathLst>
                <a:path w="107835" h="6203" extrusionOk="0">
                  <a:moveTo>
                    <a:pt x="1" y="1"/>
                  </a:moveTo>
                  <a:lnTo>
                    <a:pt x="1" y="6203"/>
                  </a:lnTo>
                  <a:lnTo>
                    <a:pt x="107835" y="6203"/>
                  </a:lnTo>
                  <a:lnTo>
                    <a:pt x="10783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 lim="149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5"/>
            <p:cNvSpPr/>
            <p:nvPr/>
          </p:nvSpPr>
          <p:spPr>
            <a:xfrm>
              <a:off x="313398" y="276934"/>
              <a:ext cx="2240568" cy="113094"/>
            </a:xfrm>
            <a:custGeom>
              <a:avLst/>
              <a:gdLst/>
              <a:ahLst/>
              <a:cxnLst/>
              <a:rect l="l" t="t" r="r" b="b"/>
              <a:pathLst>
                <a:path w="34155" h="1724" extrusionOk="0">
                  <a:moveTo>
                    <a:pt x="1" y="0"/>
                  </a:moveTo>
                  <a:lnTo>
                    <a:pt x="1" y="1723"/>
                  </a:lnTo>
                  <a:lnTo>
                    <a:pt x="34154" y="1723"/>
                  </a:lnTo>
                  <a:lnTo>
                    <a:pt x="3415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98" name="Google Shape;398;p25"/>
            <p:cNvGrpSpPr/>
            <p:nvPr/>
          </p:nvGrpSpPr>
          <p:grpSpPr>
            <a:xfrm>
              <a:off x="8256246" y="249115"/>
              <a:ext cx="601489" cy="169267"/>
              <a:chOff x="2048572" y="3228800"/>
              <a:chExt cx="542175" cy="152575"/>
            </a:xfrm>
          </p:grpSpPr>
          <p:sp>
            <p:nvSpPr>
              <p:cNvPr id="399" name="Google Shape;399;p25"/>
              <p:cNvSpPr/>
              <p:nvPr/>
            </p:nvSpPr>
            <p:spPr>
              <a:xfrm>
                <a:off x="2438172" y="3228800"/>
                <a:ext cx="152575" cy="152575"/>
              </a:xfrm>
              <a:custGeom>
                <a:avLst/>
                <a:gdLst/>
                <a:ahLst/>
                <a:cxnLst/>
                <a:rect l="l" t="t" r="r" b="b"/>
                <a:pathLst>
                  <a:path w="6103" h="6103" extrusionOk="0">
                    <a:moveTo>
                      <a:pt x="5849" y="256"/>
                    </a:moveTo>
                    <a:lnTo>
                      <a:pt x="5849" y="5849"/>
                    </a:lnTo>
                    <a:lnTo>
                      <a:pt x="255" y="5849"/>
                    </a:lnTo>
                    <a:lnTo>
                      <a:pt x="255" y="256"/>
                    </a:lnTo>
                    <a:close/>
                    <a:moveTo>
                      <a:pt x="129" y="1"/>
                    </a:moveTo>
                    <a:cubicBezTo>
                      <a:pt x="57" y="1"/>
                      <a:pt x="0" y="58"/>
                      <a:pt x="0" y="129"/>
                    </a:cubicBezTo>
                    <a:lnTo>
                      <a:pt x="0" y="5976"/>
                    </a:lnTo>
                    <a:cubicBezTo>
                      <a:pt x="0" y="6046"/>
                      <a:pt x="59" y="6103"/>
                      <a:pt x="129" y="6103"/>
                    </a:cubicBezTo>
                    <a:lnTo>
                      <a:pt x="5976" y="6103"/>
                    </a:lnTo>
                    <a:cubicBezTo>
                      <a:pt x="6046" y="6103"/>
                      <a:pt x="6102" y="6046"/>
                      <a:pt x="6102" y="5976"/>
                    </a:cubicBezTo>
                    <a:lnTo>
                      <a:pt x="6102" y="129"/>
                    </a:lnTo>
                    <a:cubicBezTo>
                      <a:pt x="6102" y="58"/>
                      <a:pt x="6046" y="1"/>
                      <a:pt x="597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" name="Google Shape;400;p25"/>
              <p:cNvSpPr/>
              <p:nvPr/>
            </p:nvSpPr>
            <p:spPr>
              <a:xfrm>
                <a:off x="2248772" y="3228800"/>
                <a:ext cx="152575" cy="152575"/>
              </a:xfrm>
              <a:custGeom>
                <a:avLst/>
                <a:gdLst/>
                <a:ahLst/>
                <a:cxnLst/>
                <a:rect l="l" t="t" r="r" b="b"/>
                <a:pathLst>
                  <a:path w="6103" h="6103" extrusionOk="0">
                    <a:moveTo>
                      <a:pt x="5849" y="256"/>
                    </a:moveTo>
                    <a:lnTo>
                      <a:pt x="5849" y="5849"/>
                    </a:lnTo>
                    <a:lnTo>
                      <a:pt x="255" y="5849"/>
                    </a:lnTo>
                    <a:lnTo>
                      <a:pt x="255" y="256"/>
                    </a:lnTo>
                    <a:close/>
                    <a:moveTo>
                      <a:pt x="129" y="1"/>
                    </a:moveTo>
                    <a:cubicBezTo>
                      <a:pt x="57" y="1"/>
                      <a:pt x="0" y="58"/>
                      <a:pt x="0" y="129"/>
                    </a:cubicBezTo>
                    <a:lnTo>
                      <a:pt x="0" y="5976"/>
                    </a:lnTo>
                    <a:cubicBezTo>
                      <a:pt x="0" y="6046"/>
                      <a:pt x="57" y="6103"/>
                      <a:pt x="129" y="6103"/>
                    </a:cubicBezTo>
                    <a:lnTo>
                      <a:pt x="5976" y="6103"/>
                    </a:lnTo>
                    <a:cubicBezTo>
                      <a:pt x="6046" y="6103"/>
                      <a:pt x="6102" y="6046"/>
                      <a:pt x="6102" y="5976"/>
                    </a:cubicBezTo>
                    <a:lnTo>
                      <a:pt x="6102" y="129"/>
                    </a:lnTo>
                    <a:cubicBezTo>
                      <a:pt x="6102" y="58"/>
                      <a:pt x="6046" y="1"/>
                      <a:pt x="597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" name="Google Shape;401;p25"/>
              <p:cNvSpPr/>
              <p:nvPr/>
            </p:nvSpPr>
            <p:spPr>
              <a:xfrm>
                <a:off x="2048572" y="3228800"/>
                <a:ext cx="152575" cy="152575"/>
              </a:xfrm>
              <a:custGeom>
                <a:avLst/>
                <a:gdLst/>
                <a:ahLst/>
                <a:cxnLst/>
                <a:rect l="l" t="t" r="r" b="b"/>
                <a:pathLst>
                  <a:path w="6103" h="6103" extrusionOk="0">
                    <a:moveTo>
                      <a:pt x="5849" y="256"/>
                    </a:moveTo>
                    <a:lnTo>
                      <a:pt x="5849" y="5849"/>
                    </a:lnTo>
                    <a:lnTo>
                      <a:pt x="255" y="5849"/>
                    </a:lnTo>
                    <a:lnTo>
                      <a:pt x="255" y="256"/>
                    </a:lnTo>
                    <a:close/>
                    <a:moveTo>
                      <a:pt x="128" y="1"/>
                    </a:moveTo>
                    <a:cubicBezTo>
                      <a:pt x="57" y="1"/>
                      <a:pt x="0" y="58"/>
                      <a:pt x="0" y="129"/>
                    </a:cubicBezTo>
                    <a:lnTo>
                      <a:pt x="0" y="5976"/>
                    </a:lnTo>
                    <a:cubicBezTo>
                      <a:pt x="0" y="6046"/>
                      <a:pt x="58" y="6103"/>
                      <a:pt x="128" y="6103"/>
                    </a:cubicBezTo>
                    <a:lnTo>
                      <a:pt x="5975" y="6103"/>
                    </a:lnTo>
                    <a:cubicBezTo>
                      <a:pt x="6046" y="6103"/>
                      <a:pt x="6102" y="6046"/>
                      <a:pt x="6102" y="5976"/>
                    </a:cubicBezTo>
                    <a:lnTo>
                      <a:pt x="6102" y="129"/>
                    </a:lnTo>
                    <a:cubicBezTo>
                      <a:pt x="6102" y="58"/>
                      <a:pt x="6046" y="1"/>
                      <a:pt x="597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" name="Google Shape;402;p25"/>
              <p:cNvSpPr/>
              <p:nvPr/>
            </p:nvSpPr>
            <p:spPr>
              <a:xfrm>
                <a:off x="2272347" y="3252400"/>
                <a:ext cx="105400" cy="105400"/>
              </a:xfrm>
              <a:custGeom>
                <a:avLst/>
                <a:gdLst/>
                <a:ahLst/>
                <a:cxnLst/>
                <a:rect l="l" t="t" r="r" b="b"/>
                <a:pathLst>
                  <a:path w="4216" h="4216" extrusionOk="0">
                    <a:moveTo>
                      <a:pt x="3916" y="300"/>
                    </a:moveTo>
                    <a:lnTo>
                      <a:pt x="3916" y="3916"/>
                    </a:lnTo>
                    <a:lnTo>
                      <a:pt x="300" y="3916"/>
                    </a:lnTo>
                    <a:lnTo>
                      <a:pt x="300" y="300"/>
                    </a:lnTo>
                    <a:close/>
                    <a:moveTo>
                      <a:pt x="151" y="0"/>
                    </a:moveTo>
                    <a:cubicBezTo>
                      <a:pt x="68" y="0"/>
                      <a:pt x="1" y="68"/>
                      <a:pt x="1" y="151"/>
                    </a:cubicBezTo>
                    <a:lnTo>
                      <a:pt x="1" y="4066"/>
                    </a:lnTo>
                    <a:cubicBezTo>
                      <a:pt x="1" y="4148"/>
                      <a:pt x="68" y="4215"/>
                      <a:pt x="151" y="4215"/>
                    </a:cubicBezTo>
                    <a:lnTo>
                      <a:pt x="4067" y="4215"/>
                    </a:lnTo>
                    <a:cubicBezTo>
                      <a:pt x="4149" y="4215"/>
                      <a:pt x="4216" y="4148"/>
                      <a:pt x="4216" y="4066"/>
                    </a:cubicBezTo>
                    <a:lnTo>
                      <a:pt x="4216" y="151"/>
                    </a:lnTo>
                    <a:cubicBezTo>
                      <a:pt x="4216" y="68"/>
                      <a:pt x="4149" y="0"/>
                      <a:pt x="406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403;p25"/>
              <p:cNvSpPr/>
              <p:nvPr/>
            </p:nvSpPr>
            <p:spPr>
              <a:xfrm>
                <a:off x="2456547" y="3248325"/>
                <a:ext cx="119100" cy="114400"/>
              </a:xfrm>
              <a:custGeom>
                <a:avLst/>
                <a:gdLst/>
                <a:ahLst/>
                <a:cxnLst/>
                <a:rect l="l" t="t" r="r" b="b"/>
                <a:pathLst>
                  <a:path w="4764" h="4576" extrusionOk="0">
                    <a:moveTo>
                      <a:pt x="140" y="0"/>
                    </a:moveTo>
                    <a:cubicBezTo>
                      <a:pt x="107" y="0"/>
                      <a:pt x="74" y="13"/>
                      <a:pt x="49" y="40"/>
                    </a:cubicBezTo>
                    <a:cubicBezTo>
                      <a:pt x="0" y="89"/>
                      <a:pt x="2" y="171"/>
                      <a:pt x="52" y="219"/>
                    </a:cubicBezTo>
                    <a:lnTo>
                      <a:pt x="4536" y="4539"/>
                    </a:lnTo>
                    <a:cubicBezTo>
                      <a:pt x="4559" y="4563"/>
                      <a:pt x="4591" y="4575"/>
                      <a:pt x="4624" y="4575"/>
                    </a:cubicBezTo>
                    <a:cubicBezTo>
                      <a:pt x="4656" y="4575"/>
                      <a:pt x="4691" y="4562"/>
                      <a:pt x="4714" y="4535"/>
                    </a:cubicBezTo>
                    <a:cubicBezTo>
                      <a:pt x="4764" y="4486"/>
                      <a:pt x="4762" y="4404"/>
                      <a:pt x="4712" y="4356"/>
                    </a:cubicBezTo>
                    <a:lnTo>
                      <a:pt x="228" y="35"/>
                    </a:lnTo>
                    <a:cubicBezTo>
                      <a:pt x="204" y="12"/>
                      <a:pt x="172" y="0"/>
                      <a:pt x="14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" name="Google Shape;404;p25"/>
              <p:cNvSpPr/>
              <p:nvPr/>
            </p:nvSpPr>
            <p:spPr>
              <a:xfrm>
                <a:off x="2458547" y="3246275"/>
                <a:ext cx="115100" cy="118450"/>
              </a:xfrm>
              <a:custGeom>
                <a:avLst/>
                <a:gdLst/>
                <a:ahLst/>
                <a:cxnLst/>
                <a:rect l="l" t="t" r="r" b="b"/>
                <a:pathLst>
                  <a:path w="4604" h="4738" extrusionOk="0">
                    <a:moveTo>
                      <a:pt x="4462" y="1"/>
                    </a:moveTo>
                    <a:cubicBezTo>
                      <a:pt x="4428" y="1"/>
                      <a:pt x="4395" y="14"/>
                      <a:pt x="4371" y="40"/>
                    </a:cubicBezTo>
                    <a:lnTo>
                      <a:pt x="50" y="4523"/>
                    </a:lnTo>
                    <a:cubicBezTo>
                      <a:pt x="1" y="4574"/>
                      <a:pt x="2" y="4654"/>
                      <a:pt x="53" y="4702"/>
                    </a:cubicBezTo>
                    <a:cubicBezTo>
                      <a:pt x="78" y="4726"/>
                      <a:pt x="109" y="4738"/>
                      <a:pt x="142" y="4738"/>
                    </a:cubicBezTo>
                    <a:cubicBezTo>
                      <a:pt x="175" y="4738"/>
                      <a:pt x="208" y="4726"/>
                      <a:pt x="233" y="4699"/>
                    </a:cubicBezTo>
                    <a:lnTo>
                      <a:pt x="4554" y="216"/>
                    </a:lnTo>
                    <a:cubicBezTo>
                      <a:pt x="4603" y="166"/>
                      <a:pt x="4600" y="84"/>
                      <a:pt x="4550" y="37"/>
                    </a:cubicBezTo>
                    <a:cubicBezTo>
                      <a:pt x="4525" y="13"/>
                      <a:pt x="4494" y="1"/>
                      <a:pt x="446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" name="Google Shape;405;p25"/>
              <p:cNvSpPr/>
              <p:nvPr/>
            </p:nvSpPr>
            <p:spPr>
              <a:xfrm>
                <a:off x="2079072" y="3330525"/>
                <a:ext cx="95350" cy="6375"/>
              </a:xfrm>
              <a:custGeom>
                <a:avLst/>
                <a:gdLst/>
                <a:ahLst/>
                <a:cxnLst/>
                <a:rect l="l" t="t" r="r" b="b"/>
                <a:pathLst>
                  <a:path w="3814" h="255" extrusionOk="0">
                    <a:moveTo>
                      <a:pt x="128" y="1"/>
                    </a:moveTo>
                    <a:cubicBezTo>
                      <a:pt x="58" y="1"/>
                      <a:pt x="1" y="58"/>
                      <a:pt x="1" y="128"/>
                    </a:cubicBezTo>
                    <a:cubicBezTo>
                      <a:pt x="1" y="198"/>
                      <a:pt x="58" y="254"/>
                      <a:pt x="128" y="254"/>
                    </a:cubicBezTo>
                    <a:lnTo>
                      <a:pt x="3687" y="254"/>
                    </a:lnTo>
                    <a:cubicBezTo>
                      <a:pt x="3757" y="254"/>
                      <a:pt x="3814" y="198"/>
                      <a:pt x="3814" y="128"/>
                    </a:cubicBezTo>
                    <a:cubicBezTo>
                      <a:pt x="3814" y="58"/>
                      <a:pt x="3757" y="1"/>
                      <a:pt x="36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06" name="Google Shape;406;p25"/>
          <p:cNvSpPr/>
          <p:nvPr/>
        </p:nvSpPr>
        <p:spPr>
          <a:xfrm>
            <a:off x="0" y="4860750"/>
            <a:ext cx="9144000" cy="282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407;p2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8" name="Google Shape;408;p25"/>
          <p:cNvSpPr txBox="1">
            <a:spLocks noGrp="1"/>
          </p:cNvSpPr>
          <p:nvPr>
            <p:ph type="title" idx="2"/>
          </p:nvPr>
        </p:nvSpPr>
        <p:spPr>
          <a:xfrm>
            <a:off x="1746884" y="1903650"/>
            <a:ext cx="2501100" cy="4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9" name="Google Shape;409;p25"/>
          <p:cNvSpPr txBox="1">
            <a:spLocks noGrp="1"/>
          </p:cNvSpPr>
          <p:nvPr>
            <p:ph type="subTitle" idx="1"/>
          </p:nvPr>
        </p:nvSpPr>
        <p:spPr>
          <a:xfrm>
            <a:off x="1746888" y="2191049"/>
            <a:ext cx="25011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0" name="Google Shape;410;p25"/>
          <p:cNvSpPr txBox="1">
            <a:spLocks noGrp="1"/>
          </p:cNvSpPr>
          <p:nvPr>
            <p:ph type="title" idx="3"/>
          </p:nvPr>
        </p:nvSpPr>
        <p:spPr>
          <a:xfrm>
            <a:off x="4530040" y="1903650"/>
            <a:ext cx="2867100" cy="4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11" name="Google Shape;411;p25"/>
          <p:cNvSpPr txBox="1">
            <a:spLocks noGrp="1"/>
          </p:cNvSpPr>
          <p:nvPr>
            <p:ph type="subTitle" idx="4"/>
          </p:nvPr>
        </p:nvSpPr>
        <p:spPr>
          <a:xfrm>
            <a:off x="4530039" y="2191049"/>
            <a:ext cx="28671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2" name="Google Shape;412;p25"/>
          <p:cNvSpPr txBox="1">
            <a:spLocks noGrp="1"/>
          </p:cNvSpPr>
          <p:nvPr>
            <p:ph type="title" idx="5"/>
          </p:nvPr>
        </p:nvSpPr>
        <p:spPr>
          <a:xfrm>
            <a:off x="1746862" y="3681650"/>
            <a:ext cx="2501100" cy="4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13" name="Google Shape;413;p25"/>
          <p:cNvSpPr txBox="1">
            <a:spLocks noGrp="1"/>
          </p:cNvSpPr>
          <p:nvPr>
            <p:ph type="subTitle" idx="6"/>
          </p:nvPr>
        </p:nvSpPr>
        <p:spPr>
          <a:xfrm>
            <a:off x="1746888" y="3968999"/>
            <a:ext cx="25011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4" name="Google Shape;414;p25"/>
          <p:cNvSpPr txBox="1">
            <a:spLocks noGrp="1"/>
          </p:cNvSpPr>
          <p:nvPr>
            <p:ph type="title" idx="7"/>
          </p:nvPr>
        </p:nvSpPr>
        <p:spPr>
          <a:xfrm>
            <a:off x="4530015" y="3681650"/>
            <a:ext cx="2867100" cy="4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15" name="Google Shape;415;p25"/>
          <p:cNvSpPr txBox="1">
            <a:spLocks noGrp="1"/>
          </p:cNvSpPr>
          <p:nvPr>
            <p:ph type="subTitle" idx="8"/>
          </p:nvPr>
        </p:nvSpPr>
        <p:spPr>
          <a:xfrm>
            <a:off x="4530039" y="3968999"/>
            <a:ext cx="28671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416" name="Google Shape;416;p25"/>
          <p:cNvGrpSpPr/>
          <p:nvPr/>
        </p:nvGrpSpPr>
        <p:grpSpPr>
          <a:xfrm>
            <a:off x="7863070" y="3197318"/>
            <a:ext cx="560938" cy="316488"/>
            <a:chOff x="1427975" y="2651075"/>
            <a:chExt cx="413275" cy="233175"/>
          </a:xfrm>
        </p:grpSpPr>
        <p:sp>
          <p:nvSpPr>
            <p:cNvPr id="417" name="Google Shape;417;p25"/>
            <p:cNvSpPr/>
            <p:nvPr/>
          </p:nvSpPr>
          <p:spPr>
            <a:xfrm>
              <a:off x="1427975" y="2651075"/>
              <a:ext cx="411450" cy="233175"/>
            </a:xfrm>
            <a:custGeom>
              <a:avLst/>
              <a:gdLst/>
              <a:ahLst/>
              <a:cxnLst/>
              <a:rect l="l" t="t" r="r" b="b"/>
              <a:pathLst>
                <a:path w="16458" h="9327" extrusionOk="0">
                  <a:moveTo>
                    <a:pt x="10662" y="1"/>
                  </a:moveTo>
                  <a:cubicBezTo>
                    <a:pt x="10392" y="1"/>
                    <a:pt x="10174" y="218"/>
                    <a:pt x="10174" y="487"/>
                  </a:cubicBezTo>
                  <a:lnTo>
                    <a:pt x="10174" y="1297"/>
                  </a:lnTo>
                  <a:lnTo>
                    <a:pt x="0" y="1297"/>
                  </a:lnTo>
                  <a:lnTo>
                    <a:pt x="1397" y="9139"/>
                  </a:lnTo>
                  <a:cubicBezTo>
                    <a:pt x="1397" y="9140"/>
                    <a:pt x="14915" y="9324"/>
                    <a:pt x="15012" y="9326"/>
                  </a:cubicBezTo>
                  <a:lnTo>
                    <a:pt x="15012" y="9326"/>
                  </a:lnTo>
                  <a:lnTo>
                    <a:pt x="16458" y="2594"/>
                  </a:lnTo>
                  <a:lnTo>
                    <a:pt x="12967" y="2594"/>
                  </a:lnTo>
                  <a:lnTo>
                    <a:pt x="12967" y="487"/>
                  </a:lnTo>
                  <a:cubicBezTo>
                    <a:pt x="12967" y="218"/>
                    <a:pt x="12750" y="1"/>
                    <a:pt x="12481" y="1"/>
                  </a:cubicBezTo>
                  <a:close/>
                  <a:moveTo>
                    <a:pt x="15012" y="9326"/>
                  </a:moveTo>
                  <a:lnTo>
                    <a:pt x="15012" y="9326"/>
                  </a:lnTo>
                  <a:cubicBezTo>
                    <a:pt x="15013" y="9326"/>
                    <a:pt x="15013" y="9326"/>
                    <a:pt x="15012" y="9326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5"/>
            <p:cNvSpPr/>
            <p:nvPr/>
          </p:nvSpPr>
          <p:spPr>
            <a:xfrm>
              <a:off x="1460875" y="2714100"/>
              <a:ext cx="380375" cy="167325"/>
            </a:xfrm>
            <a:custGeom>
              <a:avLst/>
              <a:gdLst/>
              <a:ahLst/>
              <a:cxnLst/>
              <a:rect l="l" t="t" r="r" b="b"/>
              <a:pathLst>
                <a:path w="15215" h="6693" extrusionOk="0">
                  <a:moveTo>
                    <a:pt x="1478" y="0"/>
                  </a:moveTo>
                  <a:cubicBezTo>
                    <a:pt x="1443" y="0"/>
                    <a:pt x="1413" y="24"/>
                    <a:pt x="1406" y="57"/>
                  </a:cubicBezTo>
                  <a:lnTo>
                    <a:pt x="9" y="6603"/>
                  </a:lnTo>
                  <a:cubicBezTo>
                    <a:pt x="1" y="6643"/>
                    <a:pt x="26" y="6682"/>
                    <a:pt x="66" y="6691"/>
                  </a:cubicBezTo>
                  <a:cubicBezTo>
                    <a:pt x="71" y="6691"/>
                    <a:pt x="77" y="6692"/>
                    <a:pt x="81" y="6692"/>
                  </a:cubicBezTo>
                  <a:cubicBezTo>
                    <a:pt x="115" y="6692"/>
                    <a:pt x="145" y="6668"/>
                    <a:pt x="153" y="6634"/>
                  </a:cubicBezTo>
                  <a:lnTo>
                    <a:pt x="1537" y="146"/>
                  </a:lnTo>
                  <a:lnTo>
                    <a:pt x="15142" y="146"/>
                  </a:lnTo>
                  <a:cubicBezTo>
                    <a:pt x="15182" y="146"/>
                    <a:pt x="15215" y="113"/>
                    <a:pt x="15215" y="73"/>
                  </a:cubicBezTo>
                  <a:cubicBezTo>
                    <a:pt x="15215" y="33"/>
                    <a:pt x="15182" y="0"/>
                    <a:pt x="151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9" name="Google Shape;419;p25"/>
          <p:cNvGrpSpPr/>
          <p:nvPr/>
        </p:nvGrpSpPr>
        <p:grpSpPr>
          <a:xfrm>
            <a:off x="7863070" y="3665968"/>
            <a:ext cx="560938" cy="316488"/>
            <a:chOff x="1427975" y="2651075"/>
            <a:chExt cx="413275" cy="233175"/>
          </a:xfrm>
        </p:grpSpPr>
        <p:sp>
          <p:nvSpPr>
            <p:cNvPr id="420" name="Google Shape;420;p25"/>
            <p:cNvSpPr/>
            <p:nvPr/>
          </p:nvSpPr>
          <p:spPr>
            <a:xfrm>
              <a:off x="1427975" y="2651075"/>
              <a:ext cx="411450" cy="233175"/>
            </a:xfrm>
            <a:custGeom>
              <a:avLst/>
              <a:gdLst/>
              <a:ahLst/>
              <a:cxnLst/>
              <a:rect l="l" t="t" r="r" b="b"/>
              <a:pathLst>
                <a:path w="16458" h="9327" extrusionOk="0">
                  <a:moveTo>
                    <a:pt x="10662" y="1"/>
                  </a:moveTo>
                  <a:cubicBezTo>
                    <a:pt x="10392" y="1"/>
                    <a:pt x="10174" y="218"/>
                    <a:pt x="10174" y="487"/>
                  </a:cubicBezTo>
                  <a:lnTo>
                    <a:pt x="10174" y="1297"/>
                  </a:lnTo>
                  <a:lnTo>
                    <a:pt x="0" y="1297"/>
                  </a:lnTo>
                  <a:lnTo>
                    <a:pt x="1397" y="9139"/>
                  </a:lnTo>
                  <a:cubicBezTo>
                    <a:pt x="1397" y="9140"/>
                    <a:pt x="14915" y="9324"/>
                    <a:pt x="15012" y="9326"/>
                  </a:cubicBezTo>
                  <a:lnTo>
                    <a:pt x="15012" y="9326"/>
                  </a:lnTo>
                  <a:lnTo>
                    <a:pt x="16458" y="2594"/>
                  </a:lnTo>
                  <a:lnTo>
                    <a:pt x="12967" y="2594"/>
                  </a:lnTo>
                  <a:lnTo>
                    <a:pt x="12967" y="487"/>
                  </a:lnTo>
                  <a:cubicBezTo>
                    <a:pt x="12967" y="218"/>
                    <a:pt x="12750" y="1"/>
                    <a:pt x="12481" y="1"/>
                  </a:cubicBezTo>
                  <a:close/>
                  <a:moveTo>
                    <a:pt x="15012" y="9326"/>
                  </a:moveTo>
                  <a:lnTo>
                    <a:pt x="15012" y="9326"/>
                  </a:lnTo>
                  <a:cubicBezTo>
                    <a:pt x="15013" y="9326"/>
                    <a:pt x="15013" y="9326"/>
                    <a:pt x="15012" y="9326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5"/>
            <p:cNvSpPr/>
            <p:nvPr/>
          </p:nvSpPr>
          <p:spPr>
            <a:xfrm>
              <a:off x="1460875" y="2714100"/>
              <a:ext cx="380375" cy="167325"/>
            </a:xfrm>
            <a:custGeom>
              <a:avLst/>
              <a:gdLst/>
              <a:ahLst/>
              <a:cxnLst/>
              <a:rect l="l" t="t" r="r" b="b"/>
              <a:pathLst>
                <a:path w="15215" h="6693" extrusionOk="0">
                  <a:moveTo>
                    <a:pt x="1478" y="0"/>
                  </a:moveTo>
                  <a:cubicBezTo>
                    <a:pt x="1443" y="0"/>
                    <a:pt x="1413" y="24"/>
                    <a:pt x="1406" y="57"/>
                  </a:cubicBezTo>
                  <a:lnTo>
                    <a:pt x="9" y="6603"/>
                  </a:lnTo>
                  <a:cubicBezTo>
                    <a:pt x="1" y="6643"/>
                    <a:pt x="26" y="6682"/>
                    <a:pt x="66" y="6691"/>
                  </a:cubicBezTo>
                  <a:cubicBezTo>
                    <a:pt x="71" y="6691"/>
                    <a:pt x="77" y="6692"/>
                    <a:pt x="81" y="6692"/>
                  </a:cubicBezTo>
                  <a:cubicBezTo>
                    <a:pt x="115" y="6692"/>
                    <a:pt x="145" y="6668"/>
                    <a:pt x="153" y="6634"/>
                  </a:cubicBezTo>
                  <a:lnTo>
                    <a:pt x="1537" y="146"/>
                  </a:lnTo>
                  <a:lnTo>
                    <a:pt x="15142" y="146"/>
                  </a:lnTo>
                  <a:cubicBezTo>
                    <a:pt x="15182" y="146"/>
                    <a:pt x="15215" y="113"/>
                    <a:pt x="15215" y="73"/>
                  </a:cubicBezTo>
                  <a:cubicBezTo>
                    <a:pt x="15215" y="33"/>
                    <a:pt x="15182" y="0"/>
                    <a:pt x="151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2" name="Google Shape;422;p25"/>
          <p:cNvGrpSpPr/>
          <p:nvPr/>
        </p:nvGrpSpPr>
        <p:grpSpPr>
          <a:xfrm>
            <a:off x="7863070" y="4134618"/>
            <a:ext cx="560938" cy="316488"/>
            <a:chOff x="1427975" y="2651075"/>
            <a:chExt cx="413275" cy="233175"/>
          </a:xfrm>
        </p:grpSpPr>
        <p:sp>
          <p:nvSpPr>
            <p:cNvPr id="423" name="Google Shape;423;p25"/>
            <p:cNvSpPr/>
            <p:nvPr/>
          </p:nvSpPr>
          <p:spPr>
            <a:xfrm>
              <a:off x="1427975" y="2651075"/>
              <a:ext cx="411450" cy="233175"/>
            </a:xfrm>
            <a:custGeom>
              <a:avLst/>
              <a:gdLst/>
              <a:ahLst/>
              <a:cxnLst/>
              <a:rect l="l" t="t" r="r" b="b"/>
              <a:pathLst>
                <a:path w="16458" h="9327" extrusionOk="0">
                  <a:moveTo>
                    <a:pt x="10662" y="1"/>
                  </a:moveTo>
                  <a:cubicBezTo>
                    <a:pt x="10392" y="1"/>
                    <a:pt x="10174" y="218"/>
                    <a:pt x="10174" y="487"/>
                  </a:cubicBezTo>
                  <a:lnTo>
                    <a:pt x="10174" y="1297"/>
                  </a:lnTo>
                  <a:lnTo>
                    <a:pt x="0" y="1297"/>
                  </a:lnTo>
                  <a:lnTo>
                    <a:pt x="1397" y="9139"/>
                  </a:lnTo>
                  <a:cubicBezTo>
                    <a:pt x="1397" y="9140"/>
                    <a:pt x="14915" y="9324"/>
                    <a:pt x="15012" y="9326"/>
                  </a:cubicBezTo>
                  <a:lnTo>
                    <a:pt x="15012" y="9326"/>
                  </a:lnTo>
                  <a:lnTo>
                    <a:pt x="16458" y="2594"/>
                  </a:lnTo>
                  <a:lnTo>
                    <a:pt x="12967" y="2594"/>
                  </a:lnTo>
                  <a:lnTo>
                    <a:pt x="12967" y="487"/>
                  </a:lnTo>
                  <a:cubicBezTo>
                    <a:pt x="12967" y="218"/>
                    <a:pt x="12750" y="1"/>
                    <a:pt x="12481" y="1"/>
                  </a:cubicBezTo>
                  <a:close/>
                  <a:moveTo>
                    <a:pt x="15012" y="9326"/>
                  </a:moveTo>
                  <a:lnTo>
                    <a:pt x="15012" y="9326"/>
                  </a:lnTo>
                  <a:cubicBezTo>
                    <a:pt x="15013" y="9326"/>
                    <a:pt x="15013" y="9326"/>
                    <a:pt x="15012" y="9326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5"/>
            <p:cNvSpPr/>
            <p:nvPr/>
          </p:nvSpPr>
          <p:spPr>
            <a:xfrm>
              <a:off x="1460875" y="2714100"/>
              <a:ext cx="380375" cy="167325"/>
            </a:xfrm>
            <a:custGeom>
              <a:avLst/>
              <a:gdLst/>
              <a:ahLst/>
              <a:cxnLst/>
              <a:rect l="l" t="t" r="r" b="b"/>
              <a:pathLst>
                <a:path w="15215" h="6693" extrusionOk="0">
                  <a:moveTo>
                    <a:pt x="1478" y="0"/>
                  </a:moveTo>
                  <a:cubicBezTo>
                    <a:pt x="1443" y="0"/>
                    <a:pt x="1413" y="24"/>
                    <a:pt x="1406" y="57"/>
                  </a:cubicBezTo>
                  <a:lnTo>
                    <a:pt x="9" y="6603"/>
                  </a:lnTo>
                  <a:cubicBezTo>
                    <a:pt x="1" y="6643"/>
                    <a:pt x="26" y="6682"/>
                    <a:pt x="66" y="6691"/>
                  </a:cubicBezTo>
                  <a:cubicBezTo>
                    <a:pt x="71" y="6691"/>
                    <a:pt x="77" y="6692"/>
                    <a:pt x="81" y="6692"/>
                  </a:cubicBezTo>
                  <a:cubicBezTo>
                    <a:pt x="115" y="6692"/>
                    <a:pt x="145" y="6668"/>
                    <a:pt x="153" y="6634"/>
                  </a:cubicBezTo>
                  <a:lnTo>
                    <a:pt x="1537" y="146"/>
                  </a:lnTo>
                  <a:lnTo>
                    <a:pt x="15142" y="146"/>
                  </a:lnTo>
                  <a:cubicBezTo>
                    <a:pt x="15182" y="146"/>
                    <a:pt x="15215" y="113"/>
                    <a:pt x="15215" y="73"/>
                  </a:cubicBezTo>
                  <a:cubicBezTo>
                    <a:pt x="15215" y="33"/>
                    <a:pt x="15182" y="0"/>
                    <a:pt x="151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5" name="Google Shape;425;p25"/>
          <p:cNvGrpSpPr/>
          <p:nvPr/>
        </p:nvGrpSpPr>
        <p:grpSpPr>
          <a:xfrm>
            <a:off x="719990" y="2741575"/>
            <a:ext cx="345760" cy="515255"/>
            <a:chOff x="2087900" y="2665800"/>
            <a:chExt cx="232350" cy="346250"/>
          </a:xfrm>
        </p:grpSpPr>
        <p:sp>
          <p:nvSpPr>
            <p:cNvPr id="426" name="Google Shape;426;p25"/>
            <p:cNvSpPr/>
            <p:nvPr/>
          </p:nvSpPr>
          <p:spPr>
            <a:xfrm>
              <a:off x="2087900" y="2666050"/>
              <a:ext cx="231300" cy="346000"/>
            </a:xfrm>
            <a:custGeom>
              <a:avLst/>
              <a:gdLst/>
              <a:ahLst/>
              <a:cxnLst/>
              <a:rect l="l" t="t" r="r" b="b"/>
              <a:pathLst>
                <a:path w="9252" h="13840" extrusionOk="0">
                  <a:moveTo>
                    <a:pt x="1" y="1"/>
                  </a:moveTo>
                  <a:lnTo>
                    <a:pt x="1" y="13840"/>
                  </a:lnTo>
                  <a:lnTo>
                    <a:pt x="9252" y="13840"/>
                  </a:lnTo>
                  <a:lnTo>
                    <a:pt x="9233" y="1840"/>
                  </a:lnTo>
                  <a:lnTo>
                    <a:pt x="7039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5"/>
            <p:cNvSpPr/>
            <p:nvPr/>
          </p:nvSpPr>
          <p:spPr>
            <a:xfrm>
              <a:off x="2261500" y="2665800"/>
              <a:ext cx="58750" cy="53950"/>
            </a:xfrm>
            <a:custGeom>
              <a:avLst/>
              <a:gdLst/>
              <a:ahLst/>
              <a:cxnLst/>
              <a:rect l="l" t="t" r="r" b="b"/>
              <a:pathLst>
                <a:path w="2350" h="2158" extrusionOk="0">
                  <a:moveTo>
                    <a:pt x="60" y="0"/>
                  </a:moveTo>
                  <a:cubicBezTo>
                    <a:pt x="26" y="5"/>
                    <a:pt x="1" y="36"/>
                    <a:pt x="5" y="70"/>
                  </a:cubicBezTo>
                  <a:lnTo>
                    <a:pt x="215" y="2100"/>
                  </a:lnTo>
                  <a:cubicBezTo>
                    <a:pt x="217" y="2117"/>
                    <a:pt x="226" y="2132"/>
                    <a:pt x="239" y="2144"/>
                  </a:cubicBezTo>
                  <a:cubicBezTo>
                    <a:pt x="251" y="2153"/>
                    <a:pt x="265" y="2157"/>
                    <a:pt x="278" y="2157"/>
                  </a:cubicBezTo>
                  <a:cubicBezTo>
                    <a:pt x="281" y="2157"/>
                    <a:pt x="284" y="2157"/>
                    <a:pt x="287" y="2156"/>
                  </a:cubicBezTo>
                  <a:lnTo>
                    <a:pt x="2290" y="1893"/>
                  </a:lnTo>
                  <a:cubicBezTo>
                    <a:pt x="2324" y="1889"/>
                    <a:pt x="2350" y="1856"/>
                    <a:pt x="2345" y="1822"/>
                  </a:cubicBezTo>
                  <a:cubicBezTo>
                    <a:pt x="2340" y="1789"/>
                    <a:pt x="2313" y="1766"/>
                    <a:pt x="2280" y="1766"/>
                  </a:cubicBezTo>
                  <a:cubicBezTo>
                    <a:pt x="2278" y="1766"/>
                    <a:pt x="2276" y="1766"/>
                    <a:pt x="2274" y="1767"/>
                  </a:cubicBezTo>
                  <a:lnTo>
                    <a:pt x="335" y="2023"/>
                  </a:lnTo>
                  <a:lnTo>
                    <a:pt x="130" y="57"/>
                  </a:lnTo>
                  <a:cubicBezTo>
                    <a:pt x="127" y="23"/>
                    <a:pt x="95" y="0"/>
                    <a:pt x="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8" name="Google Shape;428;p25"/>
          <p:cNvGrpSpPr/>
          <p:nvPr/>
        </p:nvGrpSpPr>
        <p:grpSpPr>
          <a:xfrm>
            <a:off x="719990" y="2034700"/>
            <a:ext cx="345760" cy="515255"/>
            <a:chOff x="2087900" y="2665800"/>
            <a:chExt cx="232350" cy="346250"/>
          </a:xfrm>
        </p:grpSpPr>
        <p:sp>
          <p:nvSpPr>
            <p:cNvPr id="429" name="Google Shape;429;p25"/>
            <p:cNvSpPr/>
            <p:nvPr/>
          </p:nvSpPr>
          <p:spPr>
            <a:xfrm>
              <a:off x="2087900" y="2666050"/>
              <a:ext cx="231300" cy="346000"/>
            </a:xfrm>
            <a:custGeom>
              <a:avLst/>
              <a:gdLst/>
              <a:ahLst/>
              <a:cxnLst/>
              <a:rect l="l" t="t" r="r" b="b"/>
              <a:pathLst>
                <a:path w="9252" h="13840" extrusionOk="0">
                  <a:moveTo>
                    <a:pt x="1" y="1"/>
                  </a:moveTo>
                  <a:lnTo>
                    <a:pt x="1" y="13840"/>
                  </a:lnTo>
                  <a:lnTo>
                    <a:pt x="9252" y="13840"/>
                  </a:lnTo>
                  <a:lnTo>
                    <a:pt x="9233" y="1840"/>
                  </a:lnTo>
                  <a:lnTo>
                    <a:pt x="7039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5"/>
            <p:cNvSpPr/>
            <p:nvPr/>
          </p:nvSpPr>
          <p:spPr>
            <a:xfrm>
              <a:off x="2261500" y="2665800"/>
              <a:ext cx="58750" cy="53950"/>
            </a:xfrm>
            <a:custGeom>
              <a:avLst/>
              <a:gdLst/>
              <a:ahLst/>
              <a:cxnLst/>
              <a:rect l="l" t="t" r="r" b="b"/>
              <a:pathLst>
                <a:path w="2350" h="2158" extrusionOk="0">
                  <a:moveTo>
                    <a:pt x="60" y="0"/>
                  </a:moveTo>
                  <a:cubicBezTo>
                    <a:pt x="26" y="5"/>
                    <a:pt x="1" y="36"/>
                    <a:pt x="5" y="70"/>
                  </a:cubicBezTo>
                  <a:lnTo>
                    <a:pt x="215" y="2100"/>
                  </a:lnTo>
                  <a:cubicBezTo>
                    <a:pt x="217" y="2117"/>
                    <a:pt x="226" y="2132"/>
                    <a:pt x="239" y="2144"/>
                  </a:cubicBezTo>
                  <a:cubicBezTo>
                    <a:pt x="251" y="2153"/>
                    <a:pt x="265" y="2157"/>
                    <a:pt x="278" y="2157"/>
                  </a:cubicBezTo>
                  <a:cubicBezTo>
                    <a:pt x="281" y="2157"/>
                    <a:pt x="284" y="2157"/>
                    <a:pt x="287" y="2156"/>
                  </a:cubicBezTo>
                  <a:lnTo>
                    <a:pt x="2290" y="1893"/>
                  </a:lnTo>
                  <a:cubicBezTo>
                    <a:pt x="2324" y="1889"/>
                    <a:pt x="2350" y="1856"/>
                    <a:pt x="2345" y="1822"/>
                  </a:cubicBezTo>
                  <a:cubicBezTo>
                    <a:pt x="2340" y="1789"/>
                    <a:pt x="2313" y="1766"/>
                    <a:pt x="2280" y="1766"/>
                  </a:cubicBezTo>
                  <a:cubicBezTo>
                    <a:pt x="2278" y="1766"/>
                    <a:pt x="2276" y="1766"/>
                    <a:pt x="2274" y="1767"/>
                  </a:cubicBezTo>
                  <a:lnTo>
                    <a:pt x="335" y="2023"/>
                  </a:lnTo>
                  <a:lnTo>
                    <a:pt x="130" y="57"/>
                  </a:lnTo>
                  <a:cubicBezTo>
                    <a:pt x="127" y="23"/>
                    <a:pt x="95" y="0"/>
                    <a:pt x="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1" name="Google Shape;431;p25"/>
          <p:cNvGrpSpPr/>
          <p:nvPr/>
        </p:nvGrpSpPr>
        <p:grpSpPr>
          <a:xfrm>
            <a:off x="719990" y="1327825"/>
            <a:ext cx="345760" cy="515255"/>
            <a:chOff x="2087900" y="2665800"/>
            <a:chExt cx="232350" cy="346250"/>
          </a:xfrm>
        </p:grpSpPr>
        <p:sp>
          <p:nvSpPr>
            <p:cNvPr id="432" name="Google Shape;432;p25"/>
            <p:cNvSpPr/>
            <p:nvPr/>
          </p:nvSpPr>
          <p:spPr>
            <a:xfrm>
              <a:off x="2087900" y="2666050"/>
              <a:ext cx="231300" cy="346000"/>
            </a:xfrm>
            <a:custGeom>
              <a:avLst/>
              <a:gdLst/>
              <a:ahLst/>
              <a:cxnLst/>
              <a:rect l="l" t="t" r="r" b="b"/>
              <a:pathLst>
                <a:path w="9252" h="13840" extrusionOk="0">
                  <a:moveTo>
                    <a:pt x="1" y="1"/>
                  </a:moveTo>
                  <a:lnTo>
                    <a:pt x="1" y="13840"/>
                  </a:lnTo>
                  <a:lnTo>
                    <a:pt x="9252" y="13840"/>
                  </a:lnTo>
                  <a:lnTo>
                    <a:pt x="9233" y="1840"/>
                  </a:lnTo>
                  <a:lnTo>
                    <a:pt x="7039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5"/>
            <p:cNvSpPr/>
            <p:nvPr/>
          </p:nvSpPr>
          <p:spPr>
            <a:xfrm>
              <a:off x="2261500" y="2665800"/>
              <a:ext cx="58750" cy="53950"/>
            </a:xfrm>
            <a:custGeom>
              <a:avLst/>
              <a:gdLst/>
              <a:ahLst/>
              <a:cxnLst/>
              <a:rect l="l" t="t" r="r" b="b"/>
              <a:pathLst>
                <a:path w="2350" h="2158" extrusionOk="0">
                  <a:moveTo>
                    <a:pt x="60" y="0"/>
                  </a:moveTo>
                  <a:cubicBezTo>
                    <a:pt x="26" y="5"/>
                    <a:pt x="1" y="36"/>
                    <a:pt x="5" y="70"/>
                  </a:cubicBezTo>
                  <a:lnTo>
                    <a:pt x="215" y="2100"/>
                  </a:lnTo>
                  <a:cubicBezTo>
                    <a:pt x="217" y="2117"/>
                    <a:pt x="226" y="2132"/>
                    <a:pt x="239" y="2144"/>
                  </a:cubicBezTo>
                  <a:cubicBezTo>
                    <a:pt x="251" y="2153"/>
                    <a:pt x="265" y="2157"/>
                    <a:pt x="278" y="2157"/>
                  </a:cubicBezTo>
                  <a:cubicBezTo>
                    <a:pt x="281" y="2157"/>
                    <a:pt x="284" y="2157"/>
                    <a:pt x="287" y="2156"/>
                  </a:cubicBezTo>
                  <a:lnTo>
                    <a:pt x="2290" y="1893"/>
                  </a:lnTo>
                  <a:cubicBezTo>
                    <a:pt x="2324" y="1889"/>
                    <a:pt x="2350" y="1856"/>
                    <a:pt x="2345" y="1822"/>
                  </a:cubicBezTo>
                  <a:cubicBezTo>
                    <a:pt x="2340" y="1789"/>
                    <a:pt x="2313" y="1766"/>
                    <a:pt x="2280" y="1766"/>
                  </a:cubicBezTo>
                  <a:cubicBezTo>
                    <a:pt x="2278" y="1766"/>
                    <a:pt x="2276" y="1766"/>
                    <a:pt x="2274" y="1767"/>
                  </a:cubicBezTo>
                  <a:lnTo>
                    <a:pt x="335" y="2023"/>
                  </a:lnTo>
                  <a:lnTo>
                    <a:pt x="130" y="57"/>
                  </a:lnTo>
                  <a:cubicBezTo>
                    <a:pt x="127" y="23"/>
                    <a:pt x="95" y="0"/>
                    <a:pt x="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1_1_1_1_1"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5" name="Google Shape;435;p26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36" name="Google Shape;436;p26"/>
          <p:cNvGrpSpPr/>
          <p:nvPr/>
        </p:nvGrpSpPr>
        <p:grpSpPr>
          <a:xfrm>
            <a:off x="235625" y="217325"/>
            <a:ext cx="8672643" cy="4444445"/>
            <a:chOff x="235625" y="217325"/>
            <a:chExt cx="8672643" cy="4444445"/>
          </a:xfrm>
        </p:grpSpPr>
        <p:sp>
          <p:nvSpPr>
            <p:cNvPr id="437" name="Google Shape;437;p26"/>
            <p:cNvSpPr/>
            <p:nvPr/>
          </p:nvSpPr>
          <p:spPr>
            <a:xfrm>
              <a:off x="235638" y="217325"/>
              <a:ext cx="8672630" cy="4444445"/>
            </a:xfrm>
            <a:custGeom>
              <a:avLst/>
              <a:gdLst/>
              <a:ahLst/>
              <a:cxnLst/>
              <a:rect l="l" t="t" r="r" b="b"/>
              <a:pathLst>
                <a:path w="107835" h="32355" extrusionOk="0">
                  <a:moveTo>
                    <a:pt x="1" y="0"/>
                  </a:moveTo>
                  <a:lnTo>
                    <a:pt x="1" y="32355"/>
                  </a:lnTo>
                  <a:lnTo>
                    <a:pt x="107835" y="32355"/>
                  </a:lnTo>
                  <a:lnTo>
                    <a:pt x="10783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6"/>
            <p:cNvSpPr/>
            <p:nvPr/>
          </p:nvSpPr>
          <p:spPr>
            <a:xfrm>
              <a:off x="235625" y="217388"/>
              <a:ext cx="8672630" cy="232225"/>
            </a:xfrm>
            <a:custGeom>
              <a:avLst/>
              <a:gdLst/>
              <a:ahLst/>
              <a:cxnLst/>
              <a:rect l="l" t="t" r="r" b="b"/>
              <a:pathLst>
                <a:path w="107835" h="6203" extrusionOk="0">
                  <a:moveTo>
                    <a:pt x="1" y="1"/>
                  </a:moveTo>
                  <a:lnTo>
                    <a:pt x="1" y="6203"/>
                  </a:lnTo>
                  <a:lnTo>
                    <a:pt x="107835" y="6203"/>
                  </a:lnTo>
                  <a:lnTo>
                    <a:pt x="107835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miter lim="149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6"/>
            <p:cNvSpPr/>
            <p:nvPr/>
          </p:nvSpPr>
          <p:spPr>
            <a:xfrm>
              <a:off x="313398" y="276934"/>
              <a:ext cx="2240568" cy="113094"/>
            </a:xfrm>
            <a:custGeom>
              <a:avLst/>
              <a:gdLst/>
              <a:ahLst/>
              <a:cxnLst/>
              <a:rect l="l" t="t" r="r" b="b"/>
              <a:pathLst>
                <a:path w="34155" h="1724" extrusionOk="0">
                  <a:moveTo>
                    <a:pt x="1" y="0"/>
                  </a:moveTo>
                  <a:lnTo>
                    <a:pt x="1" y="1723"/>
                  </a:lnTo>
                  <a:lnTo>
                    <a:pt x="34154" y="1723"/>
                  </a:lnTo>
                  <a:lnTo>
                    <a:pt x="3415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40" name="Google Shape;440;p26"/>
            <p:cNvGrpSpPr/>
            <p:nvPr/>
          </p:nvGrpSpPr>
          <p:grpSpPr>
            <a:xfrm>
              <a:off x="8256246" y="249115"/>
              <a:ext cx="601489" cy="169267"/>
              <a:chOff x="2048572" y="3228800"/>
              <a:chExt cx="542175" cy="152575"/>
            </a:xfrm>
          </p:grpSpPr>
          <p:sp>
            <p:nvSpPr>
              <p:cNvPr id="441" name="Google Shape;441;p26"/>
              <p:cNvSpPr/>
              <p:nvPr/>
            </p:nvSpPr>
            <p:spPr>
              <a:xfrm>
                <a:off x="2438172" y="3228800"/>
                <a:ext cx="152575" cy="152575"/>
              </a:xfrm>
              <a:custGeom>
                <a:avLst/>
                <a:gdLst/>
                <a:ahLst/>
                <a:cxnLst/>
                <a:rect l="l" t="t" r="r" b="b"/>
                <a:pathLst>
                  <a:path w="6103" h="6103" extrusionOk="0">
                    <a:moveTo>
                      <a:pt x="5849" y="256"/>
                    </a:moveTo>
                    <a:lnTo>
                      <a:pt x="5849" y="5849"/>
                    </a:lnTo>
                    <a:lnTo>
                      <a:pt x="255" y="5849"/>
                    </a:lnTo>
                    <a:lnTo>
                      <a:pt x="255" y="256"/>
                    </a:lnTo>
                    <a:close/>
                    <a:moveTo>
                      <a:pt x="129" y="1"/>
                    </a:moveTo>
                    <a:cubicBezTo>
                      <a:pt x="57" y="1"/>
                      <a:pt x="0" y="58"/>
                      <a:pt x="0" y="129"/>
                    </a:cubicBezTo>
                    <a:lnTo>
                      <a:pt x="0" y="5976"/>
                    </a:lnTo>
                    <a:cubicBezTo>
                      <a:pt x="0" y="6046"/>
                      <a:pt x="59" y="6103"/>
                      <a:pt x="129" y="6103"/>
                    </a:cubicBezTo>
                    <a:lnTo>
                      <a:pt x="5976" y="6103"/>
                    </a:lnTo>
                    <a:cubicBezTo>
                      <a:pt x="6046" y="6103"/>
                      <a:pt x="6102" y="6046"/>
                      <a:pt x="6102" y="5976"/>
                    </a:cubicBezTo>
                    <a:lnTo>
                      <a:pt x="6102" y="129"/>
                    </a:lnTo>
                    <a:cubicBezTo>
                      <a:pt x="6102" y="58"/>
                      <a:pt x="6046" y="1"/>
                      <a:pt x="597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" name="Google Shape;442;p26"/>
              <p:cNvSpPr/>
              <p:nvPr/>
            </p:nvSpPr>
            <p:spPr>
              <a:xfrm>
                <a:off x="2248772" y="3228800"/>
                <a:ext cx="152575" cy="152575"/>
              </a:xfrm>
              <a:custGeom>
                <a:avLst/>
                <a:gdLst/>
                <a:ahLst/>
                <a:cxnLst/>
                <a:rect l="l" t="t" r="r" b="b"/>
                <a:pathLst>
                  <a:path w="6103" h="6103" extrusionOk="0">
                    <a:moveTo>
                      <a:pt x="5849" y="256"/>
                    </a:moveTo>
                    <a:lnTo>
                      <a:pt x="5849" y="5849"/>
                    </a:lnTo>
                    <a:lnTo>
                      <a:pt x="255" y="5849"/>
                    </a:lnTo>
                    <a:lnTo>
                      <a:pt x="255" y="256"/>
                    </a:lnTo>
                    <a:close/>
                    <a:moveTo>
                      <a:pt x="129" y="1"/>
                    </a:moveTo>
                    <a:cubicBezTo>
                      <a:pt x="57" y="1"/>
                      <a:pt x="0" y="58"/>
                      <a:pt x="0" y="129"/>
                    </a:cubicBezTo>
                    <a:lnTo>
                      <a:pt x="0" y="5976"/>
                    </a:lnTo>
                    <a:cubicBezTo>
                      <a:pt x="0" y="6046"/>
                      <a:pt x="57" y="6103"/>
                      <a:pt x="129" y="6103"/>
                    </a:cubicBezTo>
                    <a:lnTo>
                      <a:pt x="5976" y="6103"/>
                    </a:lnTo>
                    <a:cubicBezTo>
                      <a:pt x="6046" y="6103"/>
                      <a:pt x="6102" y="6046"/>
                      <a:pt x="6102" y="5976"/>
                    </a:cubicBezTo>
                    <a:lnTo>
                      <a:pt x="6102" y="129"/>
                    </a:lnTo>
                    <a:cubicBezTo>
                      <a:pt x="6102" y="58"/>
                      <a:pt x="6046" y="1"/>
                      <a:pt x="597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" name="Google Shape;443;p26"/>
              <p:cNvSpPr/>
              <p:nvPr/>
            </p:nvSpPr>
            <p:spPr>
              <a:xfrm>
                <a:off x="2048572" y="3228800"/>
                <a:ext cx="152575" cy="152575"/>
              </a:xfrm>
              <a:custGeom>
                <a:avLst/>
                <a:gdLst/>
                <a:ahLst/>
                <a:cxnLst/>
                <a:rect l="l" t="t" r="r" b="b"/>
                <a:pathLst>
                  <a:path w="6103" h="6103" extrusionOk="0">
                    <a:moveTo>
                      <a:pt x="5849" y="256"/>
                    </a:moveTo>
                    <a:lnTo>
                      <a:pt x="5849" y="5849"/>
                    </a:lnTo>
                    <a:lnTo>
                      <a:pt x="255" y="5849"/>
                    </a:lnTo>
                    <a:lnTo>
                      <a:pt x="255" y="256"/>
                    </a:lnTo>
                    <a:close/>
                    <a:moveTo>
                      <a:pt x="128" y="1"/>
                    </a:moveTo>
                    <a:cubicBezTo>
                      <a:pt x="57" y="1"/>
                      <a:pt x="0" y="58"/>
                      <a:pt x="0" y="129"/>
                    </a:cubicBezTo>
                    <a:lnTo>
                      <a:pt x="0" y="5976"/>
                    </a:lnTo>
                    <a:cubicBezTo>
                      <a:pt x="0" y="6046"/>
                      <a:pt x="58" y="6103"/>
                      <a:pt x="128" y="6103"/>
                    </a:cubicBezTo>
                    <a:lnTo>
                      <a:pt x="5975" y="6103"/>
                    </a:lnTo>
                    <a:cubicBezTo>
                      <a:pt x="6046" y="6103"/>
                      <a:pt x="6102" y="6046"/>
                      <a:pt x="6102" y="5976"/>
                    </a:cubicBezTo>
                    <a:lnTo>
                      <a:pt x="6102" y="129"/>
                    </a:lnTo>
                    <a:cubicBezTo>
                      <a:pt x="6102" y="58"/>
                      <a:pt x="6046" y="1"/>
                      <a:pt x="597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" name="Google Shape;444;p26"/>
              <p:cNvSpPr/>
              <p:nvPr/>
            </p:nvSpPr>
            <p:spPr>
              <a:xfrm>
                <a:off x="2272347" y="3252400"/>
                <a:ext cx="105400" cy="105400"/>
              </a:xfrm>
              <a:custGeom>
                <a:avLst/>
                <a:gdLst/>
                <a:ahLst/>
                <a:cxnLst/>
                <a:rect l="l" t="t" r="r" b="b"/>
                <a:pathLst>
                  <a:path w="4216" h="4216" extrusionOk="0">
                    <a:moveTo>
                      <a:pt x="3916" y="300"/>
                    </a:moveTo>
                    <a:lnTo>
                      <a:pt x="3916" y="3916"/>
                    </a:lnTo>
                    <a:lnTo>
                      <a:pt x="300" y="3916"/>
                    </a:lnTo>
                    <a:lnTo>
                      <a:pt x="300" y="300"/>
                    </a:lnTo>
                    <a:close/>
                    <a:moveTo>
                      <a:pt x="151" y="0"/>
                    </a:moveTo>
                    <a:cubicBezTo>
                      <a:pt x="68" y="0"/>
                      <a:pt x="1" y="68"/>
                      <a:pt x="1" y="151"/>
                    </a:cubicBezTo>
                    <a:lnTo>
                      <a:pt x="1" y="4066"/>
                    </a:lnTo>
                    <a:cubicBezTo>
                      <a:pt x="1" y="4148"/>
                      <a:pt x="68" y="4215"/>
                      <a:pt x="151" y="4215"/>
                    </a:cubicBezTo>
                    <a:lnTo>
                      <a:pt x="4067" y="4215"/>
                    </a:lnTo>
                    <a:cubicBezTo>
                      <a:pt x="4149" y="4215"/>
                      <a:pt x="4216" y="4148"/>
                      <a:pt x="4216" y="4066"/>
                    </a:cubicBezTo>
                    <a:lnTo>
                      <a:pt x="4216" y="151"/>
                    </a:lnTo>
                    <a:cubicBezTo>
                      <a:pt x="4216" y="68"/>
                      <a:pt x="4149" y="0"/>
                      <a:pt x="406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" name="Google Shape;445;p26"/>
              <p:cNvSpPr/>
              <p:nvPr/>
            </p:nvSpPr>
            <p:spPr>
              <a:xfrm>
                <a:off x="2456547" y="3248325"/>
                <a:ext cx="119100" cy="114400"/>
              </a:xfrm>
              <a:custGeom>
                <a:avLst/>
                <a:gdLst/>
                <a:ahLst/>
                <a:cxnLst/>
                <a:rect l="l" t="t" r="r" b="b"/>
                <a:pathLst>
                  <a:path w="4764" h="4576" extrusionOk="0">
                    <a:moveTo>
                      <a:pt x="140" y="0"/>
                    </a:moveTo>
                    <a:cubicBezTo>
                      <a:pt x="107" y="0"/>
                      <a:pt x="74" y="13"/>
                      <a:pt x="49" y="40"/>
                    </a:cubicBezTo>
                    <a:cubicBezTo>
                      <a:pt x="0" y="89"/>
                      <a:pt x="2" y="171"/>
                      <a:pt x="52" y="219"/>
                    </a:cubicBezTo>
                    <a:lnTo>
                      <a:pt x="4536" y="4539"/>
                    </a:lnTo>
                    <a:cubicBezTo>
                      <a:pt x="4559" y="4563"/>
                      <a:pt x="4591" y="4575"/>
                      <a:pt x="4624" y="4575"/>
                    </a:cubicBezTo>
                    <a:cubicBezTo>
                      <a:pt x="4656" y="4575"/>
                      <a:pt x="4691" y="4562"/>
                      <a:pt x="4714" y="4535"/>
                    </a:cubicBezTo>
                    <a:cubicBezTo>
                      <a:pt x="4764" y="4486"/>
                      <a:pt x="4762" y="4404"/>
                      <a:pt x="4712" y="4356"/>
                    </a:cubicBezTo>
                    <a:lnTo>
                      <a:pt x="228" y="35"/>
                    </a:lnTo>
                    <a:cubicBezTo>
                      <a:pt x="204" y="12"/>
                      <a:pt x="172" y="0"/>
                      <a:pt x="14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" name="Google Shape;446;p26"/>
              <p:cNvSpPr/>
              <p:nvPr/>
            </p:nvSpPr>
            <p:spPr>
              <a:xfrm>
                <a:off x="2458547" y="3246275"/>
                <a:ext cx="115100" cy="118450"/>
              </a:xfrm>
              <a:custGeom>
                <a:avLst/>
                <a:gdLst/>
                <a:ahLst/>
                <a:cxnLst/>
                <a:rect l="l" t="t" r="r" b="b"/>
                <a:pathLst>
                  <a:path w="4604" h="4738" extrusionOk="0">
                    <a:moveTo>
                      <a:pt x="4462" y="1"/>
                    </a:moveTo>
                    <a:cubicBezTo>
                      <a:pt x="4428" y="1"/>
                      <a:pt x="4395" y="14"/>
                      <a:pt x="4371" y="40"/>
                    </a:cubicBezTo>
                    <a:lnTo>
                      <a:pt x="50" y="4523"/>
                    </a:lnTo>
                    <a:cubicBezTo>
                      <a:pt x="1" y="4574"/>
                      <a:pt x="2" y="4654"/>
                      <a:pt x="53" y="4702"/>
                    </a:cubicBezTo>
                    <a:cubicBezTo>
                      <a:pt x="78" y="4726"/>
                      <a:pt x="109" y="4738"/>
                      <a:pt x="142" y="4738"/>
                    </a:cubicBezTo>
                    <a:cubicBezTo>
                      <a:pt x="175" y="4738"/>
                      <a:pt x="208" y="4726"/>
                      <a:pt x="233" y="4699"/>
                    </a:cubicBezTo>
                    <a:lnTo>
                      <a:pt x="4554" y="216"/>
                    </a:lnTo>
                    <a:cubicBezTo>
                      <a:pt x="4603" y="166"/>
                      <a:pt x="4600" y="84"/>
                      <a:pt x="4550" y="37"/>
                    </a:cubicBezTo>
                    <a:cubicBezTo>
                      <a:pt x="4525" y="13"/>
                      <a:pt x="4494" y="1"/>
                      <a:pt x="446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" name="Google Shape;447;p26"/>
              <p:cNvSpPr/>
              <p:nvPr/>
            </p:nvSpPr>
            <p:spPr>
              <a:xfrm>
                <a:off x="2079072" y="3330525"/>
                <a:ext cx="95350" cy="6375"/>
              </a:xfrm>
              <a:custGeom>
                <a:avLst/>
                <a:gdLst/>
                <a:ahLst/>
                <a:cxnLst/>
                <a:rect l="l" t="t" r="r" b="b"/>
                <a:pathLst>
                  <a:path w="3814" h="255" extrusionOk="0">
                    <a:moveTo>
                      <a:pt x="128" y="1"/>
                    </a:moveTo>
                    <a:cubicBezTo>
                      <a:pt x="58" y="1"/>
                      <a:pt x="1" y="58"/>
                      <a:pt x="1" y="128"/>
                    </a:cubicBezTo>
                    <a:cubicBezTo>
                      <a:pt x="1" y="198"/>
                      <a:pt x="58" y="254"/>
                      <a:pt x="128" y="254"/>
                    </a:cubicBezTo>
                    <a:lnTo>
                      <a:pt x="3687" y="254"/>
                    </a:lnTo>
                    <a:cubicBezTo>
                      <a:pt x="3757" y="254"/>
                      <a:pt x="3814" y="198"/>
                      <a:pt x="3814" y="128"/>
                    </a:cubicBezTo>
                    <a:cubicBezTo>
                      <a:pt x="3814" y="58"/>
                      <a:pt x="3757" y="1"/>
                      <a:pt x="36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48" name="Google Shape;448;p26"/>
          <p:cNvSpPr/>
          <p:nvPr/>
        </p:nvSpPr>
        <p:spPr>
          <a:xfrm>
            <a:off x="0" y="4860750"/>
            <a:ext cx="9144000" cy="282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9" name="Google Shape;449;p2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50" name="Google Shape;450;p26"/>
          <p:cNvSpPr txBox="1">
            <a:spLocks noGrp="1"/>
          </p:cNvSpPr>
          <p:nvPr>
            <p:ph type="title" idx="2"/>
          </p:nvPr>
        </p:nvSpPr>
        <p:spPr>
          <a:xfrm>
            <a:off x="720000" y="1969788"/>
            <a:ext cx="2305500" cy="47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51" name="Google Shape;451;p26"/>
          <p:cNvSpPr txBox="1">
            <a:spLocks noGrp="1"/>
          </p:cNvSpPr>
          <p:nvPr>
            <p:ph type="subTitle" idx="1"/>
          </p:nvPr>
        </p:nvSpPr>
        <p:spPr>
          <a:xfrm>
            <a:off x="720000" y="2288273"/>
            <a:ext cx="2305500" cy="58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2" name="Google Shape;452;p26"/>
          <p:cNvSpPr txBox="1">
            <a:spLocks noGrp="1"/>
          </p:cNvSpPr>
          <p:nvPr>
            <p:ph type="title" idx="3"/>
          </p:nvPr>
        </p:nvSpPr>
        <p:spPr>
          <a:xfrm>
            <a:off x="3419271" y="1969788"/>
            <a:ext cx="2305500" cy="47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53" name="Google Shape;453;p26"/>
          <p:cNvSpPr txBox="1">
            <a:spLocks noGrp="1"/>
          </p:cNvSpPr>
          <p:nvPr>
            <p:ph type="subTitle" idx="4"/>
          </p:nvPr>
        </p:nvSpPr>
        <p:spPr>
          <a:xfrm>
            <a:off x="3419271" y="2288273"/>
            <a:ext cx="2305500" cy="58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4" name="Google Shape;454;p26"/>
          <p:cNvSpPr txBox="1">
            <a:spLocks noGrp="1"/>
          </p:cNvSpPr>
          <p:nvPr>
            <p:ph type="title" idx="5"/>
          </p:nvPr>
        </p:nvSpPr>
        <p:spPr>
          <a:xfrm>
            <a:off x="720000" y="3695550"/>
            <a:ext cx="2305500" cy="47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55" name="Google Shape;455;p26"/>
          <p:cNvSpPr txBox="1">
            <a:spLocks noGrp="1"/>
          </p:cNvSpPr>
          <p:nvPr>
            <p:ph type="subTitle" idx="6"/>
          </p:nvPr>
        </p:nvSpPr>
        <p:spPr>
          <a:xfrm>
            <a:off x="720000" y="4013711"/>
            <a:ext cx="2305500" cy="58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6" name="Google Shape;456;p26"/>
          <p:cNvSpPr txBox="1">
            <a:spLocks noGrp="1"/>
          </p:cNvSpPr>
          <p:nvPr>
            <p:ph type="title" idx="7"/>
          </p:nvPr>
        </p:nvSpPr>
        <p:spPr>
          <a:xfrm>
            <a:off x="3419271" y="3695550"/>
            <a:ext cx="2305500" cy="47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57" name="Google Shape;457;p26"/>
          <p:cNvSpPr txBox="1">
            <a:spLocks noGrp="1"/>
          </p:cNvSpPr>
          <p:nvPr>
            <p:ph type="subTitle" idx="8"/>
          </p:nvPr>
        </p:nvSpPr>
        <p:spPr>
          <a:xfrm>
            <a:off x="3419271" y="4013711"/>
            <a:ext cx="2305500" cy="58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8" name="Google Shape;458;p26"/>
          <p:cNvSpPr txBox="1">
            <a:spLocks noGrp="1"/>
          </p:cNvSpPr>
          <p:nvPr>
            <p:ph type="title" idx="9"/>
          </p:nvPr>
        </p:nvSpPr>
        <p:spPr>
          <a:xfrm>
            <a:off x="6118549" y="1969788"/>
            <a:ext cx="2305500" cy="47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59" name="Google Shape;459;p26"/>
          <p:cNvSpPr txBox="1">
            <a:spLocks noGrp="1"/>
          </p:cNvSpPr>
          <p:nvPr>
            <p:ph type="subTitle" idx="13"/>
          </p:nvPr>
        </p:nvSpPr>
        <p:spPr>
          <a:xfrm>
            <a:off x="6118550" y="2288273"/>
            <a:ext cx="2305500" cy="58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0" name="Google Shape;460;p26"/>
          <p:cNvSpPr txBox="1">
            <a:spLocks noGrp="1"/>
          </p:cNvSpPr>
          <p:nvPr>
            <p:ph type="title" idx="14"/>
          </p:nvPr>
        </p:nvSpPr>
        <p:spPr>
          <a:xfrm>
            <a:off x="6118549" y="3695550"/>
            <a:ext cx="2305500" cy="47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1" name="Google Shape;461;p26"/>
          <p:cNvSpPr txBox="1">
            <a:spLocks noGrp="1"/>
          </p:cNvSpPr>
          <p:nvPr>
            <p:ph type="subTitle" idx="15"/>
          </p:nvPr>
        </p:nvSpPr>
        <p:spPr>
          <a:xfrm>
            <a:off x="6118550" y="4013711"/>
            <a:ext cx="2305500" cy="58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BLANK_1_1_1_1_1_1"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3" name="Google Shape;463;p27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64" name="Google Shape;464;p27"/>
          <p:cNvSpPr/>
          <p:nvPr/>
        </p:nvSpPr>
        <p:spPr>
          <a:xfrm>
            <a:off x="0" y="4860750"/>
            <a:ext cx="9144000" cy="282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" name="Google Shape;465;p27"/>
          <p:cNvSpPr txBox="1">
            <a:spLocks noGrp="1"/>
          </p:cNvSpPr>
          <p:nvPr>
            <p:ph type="title" hasCustomPrompt="1"/>
          </p:nvPr>
        </p:nvSpPr>
        <p:spPr>
          <a:xfrm rot="-255">
            <a:off x="1421856" y="935721"/>
            <a:ext cx="4049700" cy="11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466" name="Google Shape;466;p27"/>
          <p:cNvSpPr txBox="1">
            <a:spLocks noGrp="1"/>
          </p:cNvSpPr>
          <p:nvPr>
            <p:ph type="subTitle" idx="1"/>
          </p:nvPr>
        </p:nvSpPr>
        <p:spPr>
          <a:xfrm>
            <a:off x="1421881" y="1968699"/>
            <a:ext cx="4049700" cy="4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7" name="Google Shape;467;p27"/>
          <p:cNvSpPr txBox="1">
            <a:spLocks noGrp="1"/>
          </p:cNvSpPr>
          <p:nvPr>
            <p:ph type="title" idx="2" hasCustomPrompt="1"/>
          </p:nvPr>
        </p:nvSpPr>
        <p:spPr>
          <a:xfrm>
            <a:off x="3672450" y="2922772"/>
            <a:ext cx="4049700" cy="11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468" name="Google Shape;468;p27"/>
          <p:cNvSpPr txBox="1">
            <a:spLocks noGrp="1"/>
          </p:cNvSpPr>
          <p:nvPr>
            <p:ph type="subTitle" idx="3"/>
          </p:nvPr>
        </p:nvSpPr>
        <p:spPr>
          <a:xfrm>
            <a:off x="3672425" y="3956100"/>
            <a:ext cx="4049700" cy="4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2"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0" name="Google Shape;470;p28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71" name="Google Shape;471;p28"/>
          <p:cNvGrpSpPr/>
          <p:nvPr/>
        </p:nvGrpSpPr>
        <p:grpSpPr>
          <a:xfrm>
            <a:off x="235625" y="217325"/>
            <a:ext cx="8672643" cy="4444445"/>
            <a:chOff x="235625" y="217325"/>
            <a:chExt cx="8672643" cy="4444445"/>
          </a:xfrm>
        </p:grpSpPr>
        <p:sp>
          <p:nvSpPr>
            <p:cNvPr id="472" name="Google Shape;472;p28"/>
            <p:cNvSpPr/>
            <p:nvPr/>
          </p:nvSpPr>
          <p:spPr>
            <a:xfrm>
              <a:off x="235638" y="217325"/>
              <a:ext cx="8672630" cy="4444445"/>
            </a:xfrm>
            <a:custGeom>
              <a:avLst/>
              <a:gdLst/>
              <a:ahLst/>
              <a:cxnLst/>
              <a:rect l="l" t="t" r="r" b="b"/>
              <a:pathLst>
                <a:path w="107835" h="32355" extrusionOk="0">
                  <a:moveTo>
                    <a:pt x="1" y="0"/>
                  </a:moveTo>
                  <a:lnTo>
                    <a:pt x="1" y="32355"/>
                  </a:lnTo>
                  <a:lnTo>
                    <a:pt x="107835" y="32355"/>
                  </a:lnTo>
                  <a:lnTo>
                    <a:pt x="10783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8"/>
            <p:cNvSpPr/>
            <p:nvPr/>
          </p:nvSpPr>
          <p:spPr>
            <a:xfrm>
              <a:off x="235625" y="217388"/>
              <a:ext cx="8672630" cy="232225"/>
            </a:xfrm>
            <a:custGeom>
              <a:avLst/>
              <a:gdLst/>
              <a:ahLst/>
              <a:cxnLst/>
              <a:rect l="l" t="t" r="r" b="b"/>
              <a:pathLst>
                <a:path w="107835" h="6203" extrusionOk="0">
                  <a:moveTo>
                    <a:pt x="1" y="1"/>
                  </a:moveTo>
                  <a:lnTo>
                    <a:pt x="1" y="6203"/>
                  </a:lnTo>
                  <a:lnTo>
                    <a:pt x="107835" y="6203"/>
                  </a:lnTo>
                  <a:lnTo>
                    <a:pt x="107835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miter lim="149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8"/>
            <p:cNvSpPr/>
            <p:nvPr/>
          </p:nvSpPr>
          <p:spPr>
            <a:xfrm>
              <a:off x="313398" y="276934"/>
              <a:ext cx="2240568" cy="113094"/>
            </a:xfrm>
            <a:custGeom>
              <a:avLst/>
              <a:gdLst/>
              <a:ahLst/>
              <a:cxnLst/>
              <a:rect l="l" t="t" r="r" b="b"/>
              <a:pathLst>
                <a:path w="34155" h="1724" extrusionOk="0">
                  <a:moveTo>
                    <a:pt x="1" y="0"/>
                  </a:moveTo>
                  <a:lnTo>
                    <a:pt x="1" y="1723"/>
                  </a:lnTo>
                  <a:lnTo>
                    <a:pt x="34154" y="1723"/>
                  </a:lnTo>
                  <a:lnTo>
                    <a:pt x="3415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75" name="Google Shape;475;p28"/>
            <p:cNvGrpSpPr/>
            <p:nvPr/>
          </p:nvGrpSpPr>
          <p:grpSpPr>
            <a:xfrm>
              <a:off x="8256246" y="249115"/>
              <a:ext cx="601489" cy="169267"/>
              <a:chOff x="2048572" y="3228800"/>
              <a:chExt cx="542175" cy="152575"/>
            </a:xfrm>
          </p:grpSpPr>
          <p:sp>
            <p:nvSpPr>
              <p:cNvPr id="476" name="Google Shape;476;p28"/>
              <p:cNvSpPr/>
              <p:nvPr/>
            </p:nvSpPr>
            <p:spPr>
              <a:xfrm>
                <a:off x="2438172" y="3228800"/>
                <a:ext cx="152575" cy="152575"/>
              </a:xfrm>
              <a:custGeom>
                <a:avLst/>
                <a:gdLst/>
                <a:ahLst/>
                <a:cxnLst/>
                <a:rect l="l" t="t" r="r" b="b"/>
                <a:pathLst>
                  <a:path w="6103" h="6103" extrusionOk="0">
                    <a:moveTo>
                      <a:pt x="5849" y="256"/>
                    </a:moveTo>
                    <a:lnTo>
                      <a:pt x="5849" y="5849"/>
                    </a:lnTo>
                    <a:lnTo>
                      <a:pt x="255" y="5849"/>
                    </a:lnTo>
                    <a:lnTo>
                      <a:pt x="255" y="256"/>
                    </a:lnTo>
                    <a:close/>
                    <a:moveTo>
                      <a:pt x="129" y="1"/>
                    </a:moveTo>
                    <a:cubicBezTo>
                      <a:pt x="57" y="1"/>
                      <a:pt x="0" y="58"/>
                      <a:pt x="0" y="129"/>
                    </a:cubicBezTo>
                    <a:lnTo>
                      <a:pt x="0" y="5976"/>
                    </a:lnTo>
                    <a:cubicBezTo>
                      <a:pt x="0" y="6046"/>
                      <a:pt x="59" y="6103"/>
                      <a:pt x="129" y="6103"/>
                    </a:cubicBezTo>
                    <a:lnTo>
                      <a:pt x="5976" y="6103"/>
                    </a:lnTo>
                    <a:cubicBezTo>
                      <a:pt x="6046" y="6103"/>
                      <a:pt x="6102" y="6046"/>
                      <a:pt x="6102" y="5976"/>
                    </a:cubicBezTo>
                    <a:lnTo>
                      <a:pt x="6102" y="129"/>
                    </a:lnTo>
                    <a:cubicBezTo>
                      <a:pt x="6102" y="58"/>
                      <a:pt x="6046" y="1"/>
                      <a:pt x="597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" name="Google Shape;477;p28"/>
              <p:cNvSpPr/>
              <p:nvPr/>
            </p:nvSpPr>
            <p:spPr>
              <a:xfrm>
                <a:off x="2248772" y="3228800"/>
                <a:ext cx="152575" cy="152575"/>
              </a:xfrm>
              <a:custGeom>
                <a:avLst/>
                <a:gdLst/>
                <a:ahLst/>
                <a:cxnLst/>
                <a:rect l="l" t="t" r="r" b="b"/>
                <a:pathLst>
                  <a:path w="6103" h="6103" extrusionOk="0">
                    <a:moveTo>
                      <a:pt x="5849" y="256"/>
                    </a:moveTo>
                    <a:lnTo>
                      <a:pt x="5849" y="5849"/>
                    </a:lnTo>
                    <a:lnTo>
                      <a:pt x="255" y="5849"/>
                    </a:lnTo>
                    <a:lnTo>
                      <a:pt x="255" y="256"/>
                    </a:lnTo>
                    <a:close/>
                    <a:moveTo>
                      <a:pt x="129" y="1"/>
                    </a:moveTo>
                    <a:cubicBezTo>
                      <a:pt x="57" y="1"/>
                      <a:pt x="0" y="58"/>
                      <a:pt x="0" y="129"/>
                    </a:cubicBezTo>
                    <a:lnTo>
                      <a:pt x="0" y="5976"/>
                    </a:lnTo>
                    <a:cubicBezTo>
                      <a:pt x="0" y="6046"/>
                      <a:pt x="57" y="6103"/>
                      <a:pt x="129" y="6103"/>
                    </a:cubicBezTo>
                    <a:lnTo>
                      <a:pt x="5976" y="6103"/>
                    </a:lnTo>
                    <a:cubicBezTo>
                      <a:pt x="6046" y="6103"/>
                      <a:pt x="6102" y="6046"/>
                      <a:pt x="6102" y="5976"/>
                    </a:cubicBezTo>
                    <a:lnTo>
                      <a:pt x="6102" y="129"/>
                    </a:lnTo>
                    <a:cubicBezTo>
                      <a:pt x="6102" y="58"/>
                      <a:pt x="6046" y="1"/>
                      <a:pt x="597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" name="Google Shape;478;p28"/>
              <p:cNvSpPr/>
              <p:nvPr/>
            </p:nvSpPr>
            <p:spPr>
              <a:xfrm>
                <a:off x="2048572" y="3228800"/>
                <a:ext cx="152575" cy="152575"/>
              </a:xfrm>
              <a:custGeom>
                <a:avLst/>
                <a:gdLst/>
                <a:ahLst/>
                <a:cxnLst/>
                <a:rect l="l" t="t" r="r" b="b"/>
                <a:pathLst>
                  <a:path w="6103" h="6103" extrusionOk="0">
                    <a:moveTo>
                      <a:pt x="5849" y="256"/>
                    </a:moveTo>
                    <a:lnTo>
                      <a:pt x="5849" y="5849"/>
                    </a:lnTo>
                    <a:lnTo>
                      <a:pt x="255" y="5849"/>
                    </a:lnTo>
                    <a:lnTo>
                      <a:pt x="255" y="256"/>
                    </a:lnTo>
                    <a:close/>
                    <a:moveTo>
                      <a:pt x="128" y="1"/>
                    </a:moveTo>
                    <a:cubicBezTo>
                      <a:pt x="57" y="1"/>
                      <a:pt x="0" y="58"/>
                      <a:pt x="0" y="129"/>
                    </a:cubicBezTo>
                    <a:lnTo>
                      <a:pt x="0" y="5976"/>
                    </a:lnTo>
                    <a:cubicBezTo>
                      <a:pt x="0" y="6046"/>
                      <a:pt x="58" y="6103"/>
                      <a:pt x="128" y="6103"/>
                    </a:cubicBezTo>
                    <a:lnTo>
                      <a:pt x="5975" y="6103"/>
                    </a:lnTo>
                    <a:cubicBezTo>
                      <a:pt x="6046" y="6103"/>
                      <a:pt x="6102" y="6046"/>
                      <a:pt x="6102" y="5976"/>
                    </a:cubicBezTo>
                    <a:lnTo>
                      <a:pt x="6102" y="129"/>
                    </a:lnTo>
                    <a:cubicBezTo>
                      <a:pt x="6102" y="58"/>
                      <a:pt x="6046" y="1"/>
                      <a:pt x="597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" name="Google Shape;479;p28"/>
              <p:cNvSpPr/>
              <p:nvPr/>
            </p:nvSpPr>
            <p:spPr>
              <a:xfrm>
                <a:off x="2272347" y="3252400"/>
                <a:ext cx="105400" cy="105400"/>
              </a:xfrm>
              <a:custGeom>
                <a:avLst/>
                <a:gdLst/>
                <a:ahLst/>
                <a:cxnLst/>
                <a:rect l="l" t="t" r="r" b="b"/>
                <a:pathLst>
                  <a:path w="4216" h="4216" extrusionOk="0">
                    <a:moveTo>
                      <a:pt x="3916" y="300"/>
                    </a:moveTo>
                    <a:lnTo>
                      <a:pt x="3916" y="3916"/>
                    </a:lnTo>
                    <a:lnTo>
                      <a:pt x="300" y="3916"/>
                    </a:lnTo>
                    <a:lnTo>
                      <a:pt x="300" y="300"/>
                    </a:lnTo>
                    <a:close/>
                    <a:moveTo>
                      <a:pt x="151" y="0"/>
                    </a:moveTo>
                    <a:cubicBezTo>
                      <a:pt x="68" y="0"/>
                      <a:pt x="1" y="68"/>
                      <a:pt x="1" y="151"/>
                    </a:cubicBezTo>
                    <a:lnTo>
                      <a:pt x="1" y="4066"/>
                    </a:lnTo>
                    <a:cubicBezTo>
                      <a:pt x="1" y="4148"/>
                      <a:pt x="68" y="4215"/>
                      <a:pt x="151" y="4215"/>
                    </a:cubicBezTo>
                    <a:lnTo>
                      <a:pt x="4067" y="4215"/>
                    </a:lnTo>
                    <a:cubicBezTo>
                      <a:pt x="4149" y="4215"/>
                      <a:pt x="4216" y="4148"/>
                      <a:pt x="4216" y="4066"/>
                    </a:cubicBezTo>
                    <a:lnTo>
                      <a:pt x="4216" y="151"/>
                    </a:lnTo>
                    <a:cubicBezTo>
                      <a:pt x="4216" y="68"/>
                      <a:pt x="4149" y="0"/>
                      <a:pt x="406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" name="Google Shape;480;p28"/>
              <p:cNvSpPr/>
              <p:nvPr/>
            </p:nvSpPr>
            <p:spPr>
              <a:xfrm>
                <a:off x="2456547" y="3248325"/>
                <a:ext cx="119100" cy="114400"/>
              </a:xfrm>
              <a:custGeom>
                <a:avLst/>
                <a:gdLst/>
                <a:ahLst/>
                <a:cxnLst/>
                <a:rect l="l" t="t" r="r" b="b"/>
                <a:pathLst>
                  <a:path w="4764" h="4576" extrusionOk="0">
                    <a:moveTo>
                      <a:pt x="140" y="0"/>
                    </a:moveTo>
                    <a:cubicBezTo>
                      <a:pt x="107" y="0"/>
                      <a:pt x="74" y="13"/>
                      <a:pt x="49" y="40"/>
                    </a:cubicBezTo>
                    <a:cubicBezTo>
                      <a:pt x="0" y="89"/>
                      <a:pt x="2" y="171"/>
                      <a:pt x="52" y="219"/>
                    </a:cubicBezTo>
                    <a:lnTo>
                      <a:pt x="4536" y="4539"/>
                    </a:lnTo>
                    <a:cubicBezTo>
                      <a:pt x="4559" y="4563"/>
                      <a:pt x="4591" y="4575"/>
                      <a:pt x="4624" y="4575"/>
                    </a:cubicBezTo>
                    <a:cubicBezTo>
                      <a:pt x="4656" y="4575"/>
                      <a:pt x="4691" y="4562"/>
                      <a:pt x="4714" y="4535"/>
                    </a:cubicBezTo>
                    <a:cubicBezTo>
                      <a:pt x="4764" y="4486"/>
                      <a:pt x="4762" y="4404"/>
                      <a:pt x="4712" y="4356"/>
                    </a:cubicBezTo>
                    <a:lnTo>
                      <a:pt x="228" y="35"/>
                    </a:lnTo>
                    <a:cubicBezTo>
                      <a:pt x="204" y="12"/>
                      <a:pt x="172" y="0"/>
                      <a:pt x="14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" name="Google Shape;481;p28"/>
              <p:cNvSpPr/>
              <p:nvPr/>
            </p:nvSpPr>
            <p:spPr>
              <a:xfrm>
                <a:off x="2458547" y="3246275"/>
                <a:ext cx="115100" cy="118450"/>
              </a:xfrm>
              <a:custGeom>
                <a:avLst/>
                <a:gdLst/>
                <a:ahLst/>
                <a:cxnLst/>
                <a:rect l="l" t="t" r="r" b="b"/>
                <a:pathLst>
                  <a:path w="4604" h="4738" extrusionOk="0">
                    <a:moveTo>
                      <a:pt x="4462" y="1"/>
                    </a:moveTo>
                    <a:cubicBezTo>
                      <a:pt x="4428" y="1"/>
                      <a:pt x="4395" y="14"/>
                      <a:pt x="4371" y="40"/>
                    </a:cubicBezTo>
                    <a:lnTo>
                      <a:pt x="50" y="4523"/>
                    </a:lnTo>
                    <a:cubicBezTo>
                      <a:pt x="1" y="4574"/>
                      <a:pt x="2" y="4654"/>
                      <a:pt x="53" y="4702"/>
                    </a:cubicBezTo>
                    <a:cubicBezTo>
                      <a:pt x="78" y="4726"/>
                      <a:pt x="109" y="4738"/>
                      <a:pt x="142" y="4738"/>
                    </a:cubicBezTo>
                    <a:cubicBezTo>
                      <a:pt x="175" y="4738"/>
                      <a:pt x="208" y="4726"/>
                      <a:pt x="233" y="4699"/>
                    </a:cubicBezTo>
                    <a:lnTo>
                      <a:pt x="4554" y="216"/>
                    </a:lnTo>
                    <a:cubicBezTo>
                      <a:pt x="4603" y="166"/>
                      <a:pt x="4600" y="84"/>
                      <a:pt x="4550" y="37"/>
                    </a:cubicBezTo>
                    <a:cubicBezTo>
                      <a:pt x="4525" y="13"/>
                      <a:pt x="4494" y="1"/>
                      <a:pt x="446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" name="Google Shape;482;p28"/>
              <p:cNvSpPr/>
              <p:nvPr/>
            </p:nvSpPr>
            <p:spPr>
              <a:xfrm>
                <a:off x="2079072" y="3330525"/>
                <a:ext cx="95350" cy="6375"/>
              </a:xfrm>
              <a:custGeom>
                <a:avLst/>
                <a:gdLst/>
                <a:ahLst/>
                <a:cxnLst/>
                <a:rect l="l" t="t" r="r" b="b"/>
                <a:pathLst>
                  <a:path w="3814" h="255" extrusionOk="0">
                    <a:moveTo>
                      <a:pt x="128" y="1"/>
                    </a:moveTo>
                    <a:cubicBezTo>
                      <a:pt x="58" y="1"/>
                      <a:pt x="1" y="58"/>
                      <a:pt x="1" y="128"/>
                    </a:cubicBezTo>
                    <a:cubicBezTo>
                      <a:pt x="1" y="198"/>
                      <a:pt x="58" y="254"/>
                      <a:pt x="128" y="254"/>
                    </a:cubicBezTo>
                    <a:lnTo>
                      <a:pt x="3687" y="254"/>
                    </a:lnTo>
                    <a:cubicBezTo>
                      <a:pt x="3757" y="254"/>
                      <a:pt x="3814" y="198"/>
                      <a:pt x="3814" y="128"/>
                    </a:cubicBezTo>
                    <a:cubicBezTo>
                      <a:pt x="3814" y="58"/>
                      <a:pt x="3757" y="1"/>
                      <a:pt x="36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83" name="Google Shape;483;p28"/>
          <p:cNvSpPr/>
          <p:nvPr/>
        </p:nvSpPr>
        <p:spPr>
          <a:xfrm>
            <a:off x="0" y="4860750"/>
            <a:ext cx="9144000" cy="282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4" name="Google Shape;484;p28"/>
          <p:cNvSpPr txBox="1">
            <a:spLocks noGrp="1"/>
          </p:cNvSpPr>
          <p:nvPr>
            <p:ph type="ctrTitle"/>
          </p:nvPr>
        </p:nvSpPr>
        <p:spPr>
          <a:xfrm>
            <a:off x="2003425" y="654250"/>
            <a:ext cx="5137200" cy="15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9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485" name="Google Shape;485;p28"/>
          <p:cNvSpPr txBox="1">
            <a:spLocks noGrp="1"/>
          </p:cNvSpPr>
          <p:nvPr>
            <p:ph type="subTitle" idx="1"/>
          </p:nvPr>
        </p:nvSpPr>
        <p:spPr>
          <a:xfrm>
            <a:off x="2963700" y="2062182"/>
            <a:ext cx="3216600" cy="122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86" name="Google Shape;486;p28"/>
          <p:cNvSpPr txBox="1">
            <a:spLocks noGrp="1"/>
          </p:cNvSpPr>
          <p:nvPr>
            <p:ph type="subTitle" idx="2"/>
          </p:nvPr>
        </p:nvSpPr>
        <p:spPr>
          <a:xfrm rot="-1283">
            <a:off x="2963700" y="4069847"/>
            <a:ext cx="3216600" cy="4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87" name="Google Shape;487;p28"/>
          <p:cNvSpPr txBox="1"/>
          <p:nvPr/>
        </p:nvSpPr>
        <p:spPr>
          <a:xfrm>
            <a:off x="3186000" y="3282015"/>
            <a:ext cx="2772000" cy="7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CREDITS:</a:t>
            </a:r>
            <a:r>
              <a:rPr lang="en" sz="11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 This presentation template was created by </a:t>
            </a:r>
            <a:r>
              <a:rPr lang="en" sz="1100" b="1">
                <a:solidFill>
                  <a:schemeClr val="dk1"/>
                </a:solidFill>
                <a:uFill>
                  <a:noFill/>
                </a:uFill>
                <a:latin typeface="Abel"/>
                <a:ea typeface="Abel"/>
                <a:cs typeface="Abel"/>
                <a:sym typeface="Abe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100" b="1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,</a:t>
            </a:r>
            <a:r>
              <a:rPr lang="en" sz="11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 and includes icons by </a:t>
            </a:r>
            <a:r>
              <a:rPr lang="en" sz="1100" b="1">
                <a:solidFill>
                  <a:schemeClr val="dk1"/>
                </a:solidFill>
                <a:uFill>
                  <a:noFill/>
                </a:uFill>
                <a:latin typeface="Abel"/>
                <a:ea typeface="Abel"/>
                <a:cs typeface="Abel"/>
                <a:sym typeface="Abe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100" b="1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,</a:t>
            </a:r>
            <a:r>
              <a:rPr lang="en" sz="11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 and infographics &amp; images by </a:t>
            </a:r>
            <a:r>
              <a:rPr lang="en" sz="1100" b="1">
                <a:solidFill>
                  <a:schemeClr val="dk1"/>
                </a:solidFill>
                <a:uFill>
                  <a:noFill/>
                </a:uFill>
                <a:latin typeface="Abel"/>
                <a:ea typeface="Abel"/>
                <a:cs typeface="Abel"/>
                <a:sym typeface="Abe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100" b="1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9" name="Google Shape;489;p29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90" name="Google Shape;490;p29"/>
          <p:cNvSpPr/>
          <p:nvPr/>
        </p:nvSpPr>
        <p:spPr>
          <a:xfrm>
            <a:off x="0" y="4860750"/>
            <a:ext cx="9144000" cy="282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TITLE_AND_BODY_2"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2" name="Google Shape;492;p30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93" name="Google Shape;493;p30"/>
          <p:cNvGrpSpPr/>
          <p:nvPr/>
        </p:nvGrpSpPr>
        <p:grpSpPr>
          <a:xfrm>
            <a:off x="235625" y="217325"/>
            <a:ext cx="8672643" cy="4444445"/>
            <a:chOff x="235625" y="217325"/>
            <a:chExt cx="8672643" cy="4444445"/>
          </a:xfrm>
        </p:grpSpPr>
        <p:sp>
          <p:nvSpPr>
            <p:cNvPr id="494" name="Google Shape;494;p30"/>
            <p:cNvSpPr/>
            <p:nvPr/>
          </p:nvSpPr>
          <p:spPr>
            <a:xfrm>
              <a:off x="235638" y="217325"/>
              <a:ext cx="8672630" cy="4444445"/>
            </a:xfrm>
            <a:custGeom>
              <a:avLst/>
              <a:gdLst/>
              <a:ahLst/>
              <a:cxnLst/>
              <a:rect l="l" t="t" r="r" b="b"/>
              <a:pathLst>
                <a:path w="107835" h="32355" extrusionOk="0">
                  <a:moveTo>
                    <a:pt x="1" y="0"/>
                  </a:moveTo>
                  <a:lnTo>
                    <a:pt x="1" y="32355"/>
                  </a:lnTo>
                  <a:lnTo>
                    <a:pt x="107835" y="32355"/>
                  </a:lnTo>
                  <a:lnTo>
                    <a:pt x="10783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30"/>
            <p:cNvSpPr/>
            <p:nvPr/>
          </p:nvSpPr>
          <p:spPr>
            <a:xfrm>
              <a:off x="235625" y="217388"/>
              <a:ext cx="8672630" cy="232225"/>
            </a:xfrm>
            <a:custGeom>
              <a:avLst/>
              <a:gdLst/>
              <a:ahLst/>
              <a:cxnLst/>
              <a:rect l="l" t="t" r="r" b="b"/>
              <a:pathLst>
                <a:path w="107835" h="6203" extrusionOk="0">
                  <a:moveTo>
                    <a:pt x="1" y="1"/>
                  </a:moveTo>
                  <a:lnTo>
                    <a:pt x="1" y="6203"/>
                  </a:lnTo>
                  <a:lnTo>
                    <a:pt x="107835" y="6203"/>
                  </a:lnTo>
                  <a:lnTo>
                    <a:pt x="10783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 lim="149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30"/>
            <p:cNvSpPr/>
            <p:nvPr/>
          </p:nvSpPr>
          <p:spPr>
            <a:xfrm>
              <a:off x="313398" y="276934"/>
              <a:ext cx="2240568" cy="113094"/>
            </a:xfrm>
            <a:custGeom>
              <a:avLst/>
              <a:gdLst/>
              <a:ahLst/>
              <a:cxnLst/>
              <a:rect l="l" t="t" r="r" b="b"/>
              <a:pathLst>
                <a:path w="34155" h="1724" extrusionOk="0">
                  <a:moveTo>
                    <a:pt x="1" y="0"/>
                  </a:moveTo>
                  <a:lnTo>
                    <a:pt x="1" y="1723"/>
                  </a:lnTo>
                  <a:lnTo>
                    <a:pt x="34154" y="1723"/>
                  </a:lnTo>
                  <a:lnTo>
                    <a:pt x="3415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97" name="Google Shape;497;p30"/>
            <p:cNvGrpSpPr/>
            <p:nvPr/>
          </p:nvGrpSpPr>
          <p:grpSpPr>
            <a:xfrm>
              <a:off x="8256246" y="249115"/>
              <a:ext cx="601489" cy="169267"/>
              <a:chOff x="2048572" y="3228800"/>
              <a:chExt cx="542175" cy="152575"/>
            </a:xfrm>
          </p:grpSpPr>
          <p:sp>
            <p:nvSpPr>
              <p:cNvPr id="498" name="Google Shape;498;p30"/>
              <p:cNvSpPr/>
              <p:nvPr/>
            </p:nvSpPr>
            <p:spPr>
              <a:xfrm>
                <a:off x="2438172" y="3228800"/>
                <a:ext cx="152575" cy="152575"/>
              </a:xfrm>
              <a:custGeom>
                <a:avLst/>
                <a:gdLst/>
                <a:ahLst/>
                <a:cxnLst/>
                <a:rect l="l" t="t" r="r" b="b"/>
                <a:pathLst>
                  <a:path w="6103" h="6103" extrusionOk="0">
                    <a:moveTo>
                      <a:pt x="5849" y="256"/>
                    </a:moveTo>
                    <a:lnTo>
                      <a:pt x="5849" y="5849"/>
                    </a:lnTo>
                    <a:lnTo>
                      <a:pt x="255" y="5849"/>
                    </a:lnTo>
                    <a:lnTo>
                      <a:pt x="255" y="256"/>
                    </a:lnTo>
                    <a:close/>
                    <a:moveTo>
                      <a:pt x="129" y="1"/>
                    </a:moveTo>
                    <a:cubicBezTo>
                      <a:pt x="57" y="1"/>
                      <a:pt x="0" y="58"/>
                      <a:pt x="0" y="129"/>
                    </a:cubicBezTo>
                    <a:lnTo>
                      <a:pt x="0" y="5976"/>
                    </a:lnTo>
                    <a:cubicBezTo>
                      <a:pt x="0" y="6046"/>
                      <a:pt x="59" y="6103"/>
                      <a:pt x="129" y="6103"/>
                    </a:cubicBezTo>
                    <a:lnTo>
                      <a:pt x="5976" y="6103"/>
                    </a:lnTo>
                    <a:cubicBezTo>
                      <a:pt x="6046" y="6103"/>
                      <a:pt x="6102" y="6046"/>
                      <a:pt x="6102" y="5976"/>
                    </a:cubicBezTo>
                    <a:lnTo>
                      <a:pt x="6102" y="129"/>
                    </a:lnTo>
                    <a:cubicBezTo>
                      <a:pt x="6102" y="58"/>
                      <a:pt x="6046" y="1"/>
                      <a:pt x="597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" name="Google Shape;499;p30"/>
              <p:cNvSpPr/>
              <p:nvPr/>
            </p:nvSpPr>
            <p:spPr>
              <a:xfrm>
                <a:off x="2248772" y="3228800"/>
                <a:ext cx="152575" cy="152575"/>
              </a:xfrm>
              <a:custGeom>
                <a:avLst/>
                <a:gdLst/>
                <a:ahLst/>
                <a:cxnLst/>
                <a:rect l="l" t="t" r="r" b="b"/>
                <a:pathLst>
                  <a:path w="6103" h="6103" extrusionOk="0">
                    <a:moveTo>
                      <a:pt x="5849" y="256"/>
                    </a:moveTo>
                    <a:lnTo>
                      <a:pt x="5849" y="5849"/>
                    </a:lnTo>
                    <a:lnTo>
                      <a:pt x="255" y="5849"/>
                    </a:lnTo>
                    <a:lnTo>
                      <a:pt x="255" y="256"/>
                    </a:lnTo>
                    <a:close/>
                    <a:moveTo>
                      <a:pt x="129" y="1"/>
                    </a:moveTo>
                    <a:cubicBezTo>
                      <a:pt x="57" y="1"/>
                      <a:pt x="0" y="58"/>
                      <a:pt x="0" y="129"/>
                    </a:cubicBezTo>
                    <a:lnTo>
                      <a:pt x="0" y="5976"/>
                    </a:lnTo>
                    <a:cubicBezTo>
                      <a:pt x="0" y="6046"/>
                      <a:pt x="57" y="6103"/>
                      <a:pt x="129" y="6103"/>
                    </a:cubicBezTo>
                    <a:lnTo>
                      <a:pt x="5976" y="6103"/>
                    </a:lnTo>
                    <a:cubicBezTo>
                      <a:pt x="6046" y="6103"/>
                      <a:pt x="6102" y="6046"/>
                      <a:pt x="6102" y="5976"/>
                    </a:cubicBezTo>
                    <a:lnTo>
                      <a:pt x="6102" y="129"/>
                    </a:lnTo>
                    <a:cubicBezTo>
                      <a:pt x="6102" y="58"/>
                      <a:pt x="6046" y="1"/>
                      <a:pt x="597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" name="Google Shape;500;p30"/>
              <p:cNvSpPr/>
              <p:nvPr/>
            </p:nvSpPr>
            <p:spPr>
              <a:xfrm>
                <a:off x="2048572" y="3228800"/>
                <a:ext cx="152575" cy="152575"/>
              </a:xfrm>
              <a:custGeom>
                <a:avLst/>
                <a:gdLst/>
                <a:ahLst/>
                <a:cxnLst/>
                <a:rect l="l" t="t" r="r" b="b"/>
                <a:pathLst>
                  <a:path w="6103" h="6103" extrusionOk="0">
                    <a:moveTo>
                      <a:pt x="5849" y="256"/>
                    </a:moveTo>
                    <a:lnTo>
                      <a:pt x="5849" y="5849"/>
                    </a:lnTo>
                    <a:lnTo>
                      <a:pt x="255" y="5849"/>
                    </a:lnTo>
                    <a:lnTo>
                      <a:pt x="255" y="256"/>
                    </a:lnTo>
                    <a:close/>
                    <a:moveTo>
                      <a:pt x="128" y="1"/>
                    </a:moveTo>
                    <a:cubicBezTo>
                      <a:pt x="57" y="1"/>
                      <a:pt x="0" y="58"/>
                      <a:pt x="0" y="129"/>
                    </a:cubicBezTo>
                    <a:lnTo>
                      <a:pt x="0" y="5976"/>
                    </a:lnTo>
                    <a:cubicBezTo>
                      <a:pt x="0" y="6046"/>
                      <a:pt x="58" y="6103"/>
                      <a:pt x="128" y="6103"/>
                    </a:cubicBezTo>
                    <a:lnTo>
                      <a:pt x="5975" y="6103"/>
                    </a:lnTo>
                    <a:cubicBezTo>
                      <a:pt x="6046" y="6103"/>
                      <a:pt x="6102" y="6046"/>
                      <a:pt x="6102" y="5976"/>
                    </a:cubicBezTo>
                    <a:lnTo>
                      <a:pt x="6102" y="129"/>
                    </a:lnTo>
                    <a:cubicBezTo>
                      <a:pt x="6102" y="58"/>
                      <a:pt x="6046" y="1"/>
                      <a:pt x="597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" name="Google Shape;501;p30"/>
              <p:cNvSpPr/>
              <p:nvPr/>
            </p:nvSpPr>
            <p:spPr>
              <a:xfrm>
                <a:off x="2272347" y="3252400"/>
                <a:ext cx="105400" cy="105400"/>
              </a:xfrm>
              <a:custGeom>
                <a:avLst/>
                <a:gdLst/>
                <a:ahLst/>
                <a:cxnLst/>
                <a:rect l="l" t="t" r="r" b="b"/>
                <a:pathLst>
                  <a:path w="4216" h="4216" extrusionOk="0">
                    <a:moveTo>
                      <a:pt x="3916" y="300"/>
                    </a:moveTo>
                    <a:lnTo>
                      <a:pt x="3916" y="3916"/>
                    </a:lnTo>
                    <a:lnTo>
                      <a:pt x="300" y="3916"/>
                    </a:lnTo>
                    <a:lnTo>
                      <a:pt x="300" y="300"/>
                    </a:lnTo>
                    <a:close/>
                    <a:moveTo>
                      <a:pt x="151" y="0"/>
                    </a:moveTo>
                    <a:cubicBezTo>
                      <a:pt x="68" y="0"/>
                      <a:pt x="1" y="68"/>
                      <a:pt x="1" y="151"/>
                    </a:cubicBezTo>
                    <a:lnTo>
                      <a:pt x="1" y="4066"/>
                    </a:lnTo>
                    <a:cubicBezTo>
                      <a:pt x="1" y="4148"/>
                      <a:pt x="68" y="4215"/>
                      <a:pt x="151" y="4215"/>
                    </a:cubicBezTo>
                    <a:lnTo>
                      <a:pt x="4067" y="4215"/>
                    </a:lnTo>
                    <a:cubicBezTo>
                      <a:pt x="4149" y="4215"/>
                      <a:pt x="4216" y="4148"/>
                      <a:pt x="4216" y="4066"/>
                    </a:cubicBezTo>
                    <a:lnTo>
                      <a:pt x="4216" y="151"/>
                    </a:lnTo>
                    <a:cubicBezTo>
                      <a:pt x="4216" y="68"/>
                      <a:pt x="4149" y="0"/>
                      <a:pt x="406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" name="Google Shape;502;p30"/>
              <p:cNvSpPr/>
              <p:nvPr/>
            </p:nvSpPr>
            <p:spPr>
              <a:xfrm>
                <a:off x="2456547" y="3248325"/>
                <a:ext cx="119100" cy="114400"/>
              </a:xfrm>
              <a:custGeom>
                <a:avLst/>
                <a:gdLst/>
                <a:ahLst/>
                <a:cxnLst/>
                <a:rect l="l" t="t" r="r" b="b"/>
                <a:pathLst>
                  <a:path w="4764" h="4576" extrusionOk="0">
                    <a:moveTo>
                      <a:pt x="140" y="0"/>
                    </a:moveTo>
                    <a:cubicBezTo>
                      <a:pt x="107" y="0"/>
                      <a:pt x="74" y="13"/>
                      <a:pt x="49" y="40"/>
                    </a:cubicBezTo>
                    <a:cubicBezTo>
                      <a:pt x="0" y="89"/>
                      <a:pt x="2" y="171"/>
                      <a:pt x="52" y="219"/>
                    </a:cubicBezTo>
                    <a:lnTo>
                      <a:pt x="4536" y="4539"/>
                    </a:lnTo>
                    <a:cubicBezTo>
                      <a:pt x="4559" y="4563"/>
                      <a:pt x="4591" y="4575"/>
                      <a:pt x="4624" y="4575"/>
                    </a:cubicBezTo>
                    <a:cubicBezTo>
                      <a:pt x="4656" y="4575"/>
                      <a:pt x="4691" y="4562"/>
                      <a:pt x="4714" y="4535"/>
                    </a:cubicBezTo>
                    <a:cubicBezTo>
                      <a:pt x="4764" y="4486"/>
                      <a:pt x="4762" y="4404"/>
                      <a:pt x="4712" y="4356"/>
                    </a:cubicBezTo>
                    <a:lnTo>
                      <a:pt x="228" y="35"/>
                    </a:lnTo>
                    <a:cubicBezTo>
                      <a:pt x="204" y="12"/>
                      <a:pt x="172" y="0"/>
                      <a:pt x="14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" name="Google Shape;503;p30"/>
              <p:cNvSpPr/>
              <p:nvPr/>
            </p:nvSpPr>
            <p:spPr>
              <a:xfrm>
                <a:off x="2458547" y="3246275"/>
                <a:ext cx="115100" cy="118450"/>
              </a:xfrm>
              <a:custGeom>
                <a:avLst/>
                <a:gdLst/>
                <a:ahLst/>
                <a:cxnLst/>
                <a:rect l="l" t="t" r="r" b="b"/>
                <a:pathLst>
                  <a:path w="4604" h="4738" extrusionOk="0">
                    <a:moveTo>
                      <a:pt x="4462" y="1"/>
                    </a:moveTo>
                    <a:cubicBezTo>
                      <a:pt x="4428" y="1"/>
                      <a:pt x="4395" y="14"/>
                      <a:pt x="4371" y="40"/>
                    </a:cubicBezTo>
                    <a:lnTo>
                      <a:pt x="50" y="4523"/>
                    </a:lnTo>
                    <a:cubicBezTo>
                      <a:pt x="1" y="4574"/>
                      <a:pt x="2" y="4654"/>
                      <a:pt x="53" y="4702"/>
                    </a:cubicBezTo>
                    <a:cubicBezTo>
                      <a:pt x="78" y="4726"/>
                      <a:pt x="109" y="4738"/>
                      <a:pt x="142" y="4738"/>
                    </a:cubicBezTo>
                    <a:cubicBezTo>
                      <a:pt x="175" y="4738"/>
                      <a:pt x="208" y="4726"/>
                      <a:pt x="233" y="4699"/>
                    </a:cubicBezTo>
                    <a:lnTo>
                      <a:pt x="4554" y="216"/>
                    </a:lnTo>
                    <a:cubicBezTo>
                      <a:pt x="4603" y="166"/>
                      <a:pt x="4600" y="84"/>
                      <a:pt x="4550" y="37"/>
                    </a:cubicBezTo>
                    <a:cubicBezTo>
                      <a:pt x="4525" y="13"/>
                      <a:pt x="4494" y="1"/>
                      <a:pt x="446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4" name="Google Shape;504;p30"/>
              <p:cNvSpPr/>
              <p:nvPr/>
            </p:nvSpPr>
            <p:spPr>
              <a:xfrm>
                <a:off x="2079072" y="3330525"/>
                <a:ext cx="95350" cy="6375"/>
              </a:xfrm>
              <a:custGeom>
                <a:avLst/>
                <a:gdLst/>
                <a:ahLst/>
                <a:cxnLst/>
                <a:rect l="l" t="t" r="r" b="b"/>
                <a:pathLst>
                  <a:path w="3814" h="255" extrusionOk="0">
                    <a:moveTo>
                      <a:pt x="128" y="1"/>
                    </a:moveTo>
                    <a:cubicBezTo>
                      <a:pt x="58" y="1"/>
                      <a:pt x="1" y="58"/>
                      <a:pt x="1" y="128"/>
                    </a:cubicBezTo>
                    <a:cubicBezTo>
                      <a:pt x="1" y="198"/>
                      <a:pt x="58" y="254"/>
                      <a:pt x="128" y="254"/>
                    </a:cubicBezTo>
                    <a:lnTo>
                      <a:pt x="3687" y="254"/>
                    </a:lnTo>
                    <a:cubicBezTo>
                      <a:pt x="3757" y="254"/>
                      <a:pt x="3814" y="198"/>
                      <a:pt x="3814" y="128"/>
                    </a:cubicBezTo>
                    <a:cubicBezTo>
                      <a:pt x="3814" y="58"/>
                      <a:pt x="3757" y="1"/>
                      <a:pt x="36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05" name="Google Shape;505;p30"/>
          <p:cNvSpPr/>
          <p:nvPr/>
        </p:nvSpPr>
        <p:spPr>
          <a:xfrm>
            <a:off x="0" y="4860750"/>
            <a:ext cx="9144000" cy="282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41;p4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2" name="Google Shape;42;p4"/>
          <p:cNvGrpSpPr/>
          <p:nvPr/>
        </p:nvGrpSpPr>
        <p:grpSpPr>
          <a:xfrm>
            <a:off x="235625" y="217325"/>
            <a:ext cx="8672643" cy="4444445"/>
            <a:chOff x="235625" y="217325"/>
            <a:chExt cx="8672643" cy="4444445"/>
          </a:xfrm>
        </p:grpSpPr>
        <p:sp>
          <p:nvSpPr>
            <p:cNvPr id="43" name="Google Shape;43;p4"/>
            <p:cNvSpPr/>
            <p:nvPr/>
          </p:nvSpPr>
          <p:spPr>
            <a:xfrm>
              <a:off x="235638" y="217325"/>
              <a:ext cx="8672630" cy="4444445"/>
            </a:xfrm>
            <a:custGeom>
              <a:avLst/>
              <a:gdLst/>
              <a:ahLst/>
              <a:cxnLst/>
              <a:rect l="l" t="t" r="r" b="b"/>
              <a:pathLst>
                <a:path w="107835" h="32355" extrusionOk="0">
                  <a:moveTo>
                    <a:pt x="1" y="0"/>
                  </a:moveTo>
                  <a:lnTo>
                    <a:pt x="1" y="32355"/>
                  </a:lnTo>
                  <a:lnTo>
                    <a:pt x="107835" y="32355"/>
                  </a:lnTo>
                  <a:lnTo>
                    <a:pt x="10783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>
              <a:off x="235625" y="217388"/>
              <a:ext cx="8672630" cy="232225"/>
            </a:xfrm>
            <a:custGeom>
              <a:avLst/>
              <a:gdLst/>
              <a:ahLst/>
              <a:cxnLst/>
              <a:rect l="l" t="t" r="r" b="b"/>
              <a:pathLst>
                <a:path w="107835" h="6203" extrusionOk="0">
                  <a:moveTo>
                    <a:pt x="1" y="1"/>
                  </a:moveTo>
                  <a:lnTo>
                    <a:pt x="1" y="6203"/>
                  </a:lnTo>
                  <a:lnTo>
                    <a:pt x="107835" y="6203"/>
                  </a:lnTo>
                  <a:lnTo>
                    <a:pt x="10783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 lim="149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4"/>
            <p:cNvSpPr/>
            <p:nvPr/>
          </p:nvSpPr>
          <p:spPr>
            <a:xfrm>
              <a:off x="313398" y="276934"/>
              <a:ext cx="2240568" cy="113094"/>
            </a:xfrm>
            <a:custGeom>
              <a:avLst/>
              <a:gdLst/>
              <a:ahLst/>
              <a:cxnLst/>
              <a:rect l="l" t="t" r="r" b="b"/>
              <a:pathLst>
                <a:path w="34155" h="1724" extrusionOk="0">
                  <a:moveTo>
                    <a:pt x="1" y="0"/>
                  </a:moveTo>
                  <a:lnTo>
                    <a:pt x="1" y="1723"/>
                  </a:lnTo>
                  <a:lnTo>
                    <a:pt x="34154" y="1723"/>
                  </a:lnTo>
                  <a:lnTo>
                    <a:pt x="3415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6" name="Google Shape;46;p4"/>
            <p:cNvGrpSpPr/>
            <p:nvPr/>
          </p:nvGrpSpPr>
          <p:grpSpPr>
            <a:xfrm>
              <a:off x="8256246" y="249115"/>
              <a:ext cx="601489" cy="169267"/>
              <a:chOff x="2048572" y="3228800"/>
              <a:chExt cx="542175" cy="152575"/>
            </a:xfrm>
          </p:grpSpPr>
          <p:sp>
            <p:nvSpPr>
              <p:cNvPr id="47" name="Google Shape;47;p4"/>
              <p:cNvSpPr/>
              <p:nvPr/>
            </p:nvSpPr>
            <p:spPr>
              <a:xfrm>
                <a:off x="2438172" y="3228800"/>
                <a:ext cx="152575" cy="152575"/>
              </a:xfrm>
              <a:custGeom>
                <a:avLst/>
                <a:gdLst/>
                <a:ahLst/>
                <a:cxnLst/>
                <a:rect l="l" t="t" r="r" b="b"/>
                <a:pathLst>
                  <a:path w="6103" h="6103" extrusionOk="0">
                    <a:moveTo>
                      <a:pt x="5849" y="256"/>
                    </a:moveTo>
                    <a:lnTo>
                      <a:pt x="5849" y="5849"/>
                    </a:lnTo>
                    <a:lnTo>
                      <a:pt x="255" y="5849"/>
                    </a:lnTo>
                    <a:lnTo>
                      <a:pt x="255" y="256"/>
                    </a:lnTo>
                    <a:close/>
                    <a:moveTo>
                      <a:pt x="129" y="1"/>
                    </a:moveTo>
                    <a:cubicBezTo>
                      <a:pt x="57" y="1"/>
                      <a:pt x="0" y="58"/>
                      <a:pt x="0" y="129"/>
                    </a:cubicBezTo>
                    <a:lnTo>
                      <a:pt x="0" y="5976"/>
                    </a:lnTo>
                    <a:cubicBezTo>
                      <a:pt x="0" y="6046"/>
                      <a:pt x="59" y="6103"/>
                      <a:pt x="129" y="6103"/>
                    </a:cubicBezTo>
                    <a:lnTo>
                      <a:pt x="5976" y="6103"/>
                    </a:lnTo>
                    <a:cubicBezTo>
                      <a:pt x="6046" y="6103"/>
                      <a:pt x="6102" y="6046"/>
                      <a:pt x="6102" y="5976"/>
                    </a:cubicBezTo>
                    <a:lnTo>
                      <a:pt x="6102" y="129"/>
                    </a:lnTo>
                    <a:cubicBezTo>
                      <a:pt x="6102" y="58"/>
                      <a:pt x="6046" y="1"/>
                      <a:pt x="597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4"/>
              <p:cNvSpPr/>
              <p:nvPr/>
            </p:nvSpPr>
            <p:spPr>
              <a:xfrm>
                <a:off x="2248772" y="3228800"/>
                <a:ext cx="152575" cy="152575"/>
              </a:xfrm>
              <a:custGeom>
                <a:avLst/>
                <a:gdLst/>
                <a:ahLst/>
                <a:cxnLst/>
                <a:rect l="l" t="t" r="r" b="b"/>
                <a:pathLst>
                  <a:path w="6103" h="6103" extrusionOk="0">
                    <a:moveTo>
                      <a:pt x="5849" y="256"/>
                    </a:moveTo>
                    <a:lnTo>
                      <a:pt x="5849" y="5849"/>
                    </a:lnTo>
                    <a:lnTo>
                      <a:pt x="255" y="5849"/>
                    </a:lnTo>
                    <a:lnTo>
                      <a:pt x="255" y="256"/>
                    </a:lnTo>
                    <a:close/>
                    <a:moveTo>
                      <a:pt x="129" y="1"/>
                    </a:moveTo>
                    <a:cubicBezTo>
                      <a:pt x="57" y="1"/>
                      <a:pt x="0" y="58"/>
                      <a:pt x="0" y="129"/>
                    </a:cubicBezTo>
                    <a:lnTo>
                      <a:pt x="0" y="5976"/>
                    </a:lnTo>
                    <a:cubicBezTo>
                      <a:pt x="0" y="6046"/>
                      <a:pt x="57" y="6103"/>
                      <a:pt x="129" y="6103"/>
                    </a:cubicBezTo>
                    <a:lnTo>
                      <a:pt x="5976" y="6103"/>
                    </a:lnTo>
                    <a:cubicBezTo>
                      <a:pt x="6046" y="6103"/>
                      <a:pt x="6102" y="6046"/>
                      <a:pt x="6102" y="5976"/>
                    </a:cubicBezTo>
                    <a:lnTo>
                      <a:pt x="6102" y="129"/>
                    </a:lnTo>
                    <a:cubicBezTo>
                      <a:pt x="6102" y="58"/>
                      <a:pt x="6046" y="1"/>
                      <a:pt x="597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9;p4"/>
              <p:cNvSpPr/>
              <p:nvPr/>
            </p:nvSpPr>
            <p:spPr>
              <a:xfrm>
                <a:off x="2048572" y="3228800"/>
                <a:ext cx="152575" cy="152575"/>
              </a:xfrm>
              <a:custGeom>
                <a:avLst/>
                <a:gdLst/>
                <a:ahLst/>
                <a:cxnLst/>
                <a:rect l="l" t="t" r="r" b="b"/>
                <a:pathLst>
                  <a:path w="6103" h="6103" extrusionOk="0">
                    <a:moveTo>
                      <a:pt x="5849" y="256"/>
                    </a:moveTo>
                    <a:lnTo>
                      <a:pt x="5849" y="5849"/>
                    </a:lnTo>
                    <a:lnTo>
                      <a:pt x="255" y="5849"/>
                    </a:lnTo>
                    <a:lnTo>
                      <a:pt x="255" y="256"/>
                    </a:lnTo>
                    <a:close/>
                    <a:moveTo>
                      <a:pt x="128" y="1"/>
                    </a:moveTo>
                    <a:cubicBezTo>
                      <a:pt x="57" y="1"/>
                      <a:pt x="0" y="58"/>
                      <a:pt x="0" y="129"/>
                    </a:cubicBezTo>
                    <a:lnTo>
                      <a:pt x="0" y="5976"/>
                    </a:lnTo>
                    <a:cubicBezTo>
                      <a:pt x="0" y="6046"/>
                      <a:pt x="58" y="6103"/>
                      <a:pt x="128" y="6103"/>
                    </a:cubicBezTo>
                    <a:lnTo>
                      <a:pt x="5975" y="6103"/>
                    </a:lnTo>
                    <a:cubicBezTo>
                      <a:pt x="6046" y="6103"/>
                      <a:pt x="6102" y="6046"/>
                      <a:pt x="6102" y="5976"/>
                    </a:cubicBezTo>
                    <a:lnTo>
                      <a:pt x="6102" y="129"/>
                    </a:lnTo>
                    <a:cubicBezTo>
                      <a:pt x="6102" y="58"/>
                      <a:pt x="6046" y="1"/>
                      <a:pt x="597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50;p4"/>
              <p:cNvSpPr/>
              <p:nvPr/>
            </p:nvSpPr>
            <p:spPr>
              <a:xfrm>
                <a:off x="2272347" y="3252400"/>
                <a:ext cx="105400" cy="105400"/>
              </a:xfrm>
              <a:custGeom>
                <a:avLst/>
                <a:gdLst/>
                <a:ahLst/>
                <a:cxnLst/>
                <a:rect l="l" t="t" r="r" b="b"/>
                <a:pathLst>
                  <a:path w="4216" h="4216" extrusionOk="0">
                    <a:moveTo>
                      <a:pt x="3916" y="300"/>
                    </a:moveTo>
                    <a:lnTo>
                      <a:pt x="3916" y="3916"/>
                    </a:lnTo>
                    <a:lnTo>
                      <a:pt x="300" y="3916"/>
                    </a:lnTo>
                    <a:lnTo>
                      <a:pt x="300" y="300"/>
                    </a:lnTo>
                    <a:close/>
                    <a:moveTo>
                      <a:pt x="151" y="0"/>
                    </a:moveTo>
                    <a:cubicBezTo>
                      <a:pt x="68" y="0"/>
                      <a:pt x="1" y="68"/>
                      <a:pt x="1" y="151"/>
                    </a:cubicBezTo>
                    <a:lnTo>
                      <a:pt x="1" y="4066"/>
                    </a:lnTo>
                    <a:cubicBezTo>
                      <a:pt x="1" y="4148"/>
                      <a:pt x="68" y="4215"/>
                      <a:pt x="151" y="4215"/>
                    </a:cubicBezTo>
                    <a:lnTo>
                      <a:pt x="4067" y="4215"/>
                    </a:lnTo>
                    <a:cubicBezTo>
                      <a:pt x="4149" y="4215"/>
                      <a:pt x="4216" y="4148"/>
                      <a:pt x="4216" y="4066"/>
                    </a:cubicBezTo>
                    <a:lnTo>
                      <a:pt x="4216" y="151"/>
                    </a:lnTo>
                    <a:cubicBezTo>
                      <a:pt x="4216" y="68"/>
                      <a:pt x="4149" y="0"/>
                      <a:pt x="406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51;p4"/>
              <p:cNvSpPr/>
              <p:nvPr/>
            </p:nvSpPr>
            <p:spPr>
              <a:xfrm>
                <a:off x="2456547" y="3248325"/>
                <a:ext cx="119100" cy="114400"/>
              </a:xfrm>
              <a:custGeom>
                <a:avLst/>
                <a:gdLst/>
                <a:ahLst/>
                <a:cxnLst/>
                <a:rect l="l" t="t" r="r" b="b"/>
                <a:pathLst>
                  <a:path w="4764" h="4576" extrusionOk="0">
                    <a:moveTo>
                      <a:pt x="140" y="0"/>
                    </a:moveTo>
                    <a:cubicBezTo>
                      <a:pt x="107" y="0"/>
                      <a:pt x="74" y="13"/>
                      <a:pt x="49" y="40"/>
                    </a:cubicBezTo>
                    <a:cubicBezTo>
                      <a:pt x="0" y="89"/>
                      <a:pt x="2" y="171"/>
                      <a:pt x="52" y="219"/>
                    </a:cubicBezTo>
                    <a:lnTo>
                      <a:pt x="4536" y="4539"/>
                    </a:lnTo>
                    <a:cubicBezTo>
                      <a:pt x="4559" y="4563"/>
                      <a:pt x="4591" y="4575"/>
                      <a:pt x="4624" y="4575"/>
                    </a:cubicBezTo>
                    <a:cubicBezTo>
                      <a:pt x="4656" y="4575"/>
                      <a:pt x="4691" y="4562"/>
                      <a:pt x="4714" y="4535"/>
                    </a:cubicBezTo>
                    <a:cubicBezTo>
                      <a:pt x="4764" y="4486"/>
                      <a:pt x="4762" y="4404"/>
                      <a:pt x="4712" y="4356"/>
                    </a:cubicBezTo>
                    <a:lnTo>
                      <a:pt x="228" y="35"/>
                    </a:lnTo>
                    <a:cubicBezTo>
                      <a:pt x="204" y="12"/>
                      <a:pt x="172" y="0"/>
                      <a:pt x="14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4"/>
              <p:cNvSpPr/>
              <p:nvPr/>
            </p:nvSpPr>
            <p:spPr>
              <a:xfrm>
                <a:off x="2458547" y="3246275"/>
                <a:ext cx="115100" cy="118450"/>
              </a:xfrm>
              <a:custGeom>
                <a:avLst/>
                <a:gdLst/>
                <a:ahLst/>
                <a:cxnLst/>
                <a:rect l="l" t="t" r="r" b="b"/>
                <a:pathLst>
                  <a:path w="4604" h="4738" extrusionOk="0">
                    <a:moveTo>
                      <a:pt x="4462" y="1"/>
                    </a:moveTo>
                    <a:cubicBezTo>
                      <a:pt x="4428" y="1"/>
                      <a:pt x="4395" y="14"/>
                      <a:pt x="4371" y="40"/>
                    </a:cubicBezTo>
                    <a:lnTo>
                      <a:pt x="50" y="4523"/>
                    </a:lnTo>
                    <a:cubicBezTo>
                      <a:pt x="1" y="4574"/>
                      <a:pt x="2" y="4654"/>
                      <a:pt x="53" y="4702"/>
                    </a:cubicBezTo>
                    <a:cubicBezTo>
                      <a:pt x="78" y="4726"/>
                      <a:pt x="109" y="4738"/>
                      <a:pt x="142" y="4738"/>
                    </a:cubicBezTo>
                    <a:cubicBezTo>
                      <a:pt x="175" y="4738"/>
                      <a:pt x="208" y="4726"/>
                      <a:pt x="233" y="4699"/>
                    </a:cubicBezTo>
                    <a:lnTo>
                      <a:pt x="4554" y="216"/>
                    </a:lnTo>
                    <a:cubicBezTo>
                      <a:pt x="4603" y="166"/>
                      <a:pt x="4600" y="84"/>
                      <a:pt x="4550" y="37"/>
                    </a:cubicBezTo>
                    <a:cubicBezTo>
                      <a:pt x="4525" y="13"/>
                      <a:pt x="4494" y="1"/>
                      <a:pt x="446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4"/>
              <p:cNvSpPr/>
              <p:nvPr/>
            </p:nvSpPr>
            <p:spPr>
              <a:xfrm>
                <a:off x="2079072" y="3330525"/>
                <a:ext cx="95350" cy="6375"/>
              </a:xfrm>
              <a:custGeom>
                <a:avLst/>
                <a:gdLst/>
                <a:ahLst/>
                <a:cxnLst/>
                <a:rect l="l" t="t" r="r" b="b"/>
                <a:pathLst>
                  <a:path w="3814" h="255" extrusionOk="0">
                    <a:moveTo>
                      <a:pt x="128" y="1"/>
                    </a:moveTo>
                    <a:cubicBezTo>
                      <a:pt x="58" y="1"/>
                      <a:pt x="1" y="58"/>
                      <a:pt x="1" y="128"/>
                    </a:cubicBezTo>
                    <a:cubicBezTo>
                      <a:pt x="1" y="198"/>
                      <a:pt x="58" y="254"/>
                      <a:pt x="128" y="254"/>
                    </a:cubicBezTo>
                    <a:lnTo>
                      <a:pt x="3687" y="254"/>
                    </a:lnTo>
                    <a:cubicBezTo>
                      <a:pt x="3757" y="254"/>
                      <a:pt x="3814" y="198"/>
                      <a:pt x="3814" y="128"/>
                    </a:cubicBezTo>
                    <a:cubicBezTo>
                      <a:pt x="3814" y="58"/>
                      <a:pt x="3757" y="1"/>
                      <a:pt x="36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4" name="Google Shape;54;p4"/>
          <p:cNvSpPr/>
          <p:nvPr/>
        </p:nvSpPr>
        <p:spPr>
          <a:xfrm>
            <a:off x="0" y="4860750"/>
            <a:ext cx="9144000" cy="282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4"/>
          <p:cNvSpPr txBox="1">
            <a:spLocks noGrp="1"/>
          </p:cNvSpPr>
          <p:nvPr>
            <p:ph type="body" idx="1"/>
          </p:nvPr>
        </p:nvSpPr>
        <p:spPr>
          <a:xfrm>
            <a:off x="720000" y="1174500"/>
            <a:ext cx="7704000" cy="342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TITLE_AND_TWO_COLUMNS_2"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7" name="Google Shape;507;p31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08" name="Google Shape;508;p31"/>
          <p:cNvGrpSpPr/>
          <p:nvPr/>
        </p:nvGrpSpPr>
        <p:grpSpPr>
          <a:xfrm>
            <a:off x="235625" y="217325"/>
            <a:ext cx="8672643" cy="4444445"/>
            <a:chOff x="235625" y="217325"/>
            <a:chExt cx="8672643" cy="4444445"/>
          </a:xfrm>
        </p:grpSpPr>
        <p:sp>
          <p:nvSpPr>
            <p:cNvPr id="509" name="Google Shape;509;p31"/>
            <p:cNvSpPr/>
            <p:nvPr/>
          </p:nvSpPr>
          <p:spPr>
            <a:xfrm>
              <a:off x="235638" y="217325"/>
              <a:ext cx="8672630" cy="4444445"/>
            </a:xfrm>
            <a:custGeom>
              <a:avLst/>
              <a:gdLst/>
              <a:ahLst/>
              <a:cxnLst/>
              <a:rect l="l" t="t" r="r" b="b"/>
              <a:pathLst>
                <a:path w="107835" h="32355" extrusionOk="0">
                  <a:moveTo>
                    <a:pt x="1" y="0"/>
                  </a:moveTo>
                  <a:lnTo>
                    <a:pt x="1" y="32355"/>
                  </a:lnTo>
                  <a:lnTo>
                    <a:pt x="107835" y="32355"/>
                  </a:lnTo>
                  <a:lnTo>
                    <a:pt x="10783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31"/>
            <p:cNvSpPr/>
            <p:nvPr/>
          </p:nvSpPr>
          <p:spPr>
            <a:xfrm>
              <a:off x="235625" y="217388"/>
              <a:ext cx="8672630" cy="232225"/>
            </a:xfrm>
            <a:custGeom>
              <a:avLst/>
              <a:gdLst/>
              <a:ahLst/>
              <a:cxnLst/>
              <a:rect l="l" t="t" r="r" b="b"/>
              <a:pathLst>
                <a:path w="107835" h="6203" extrusionOk="0">
                  <a:moveTo>
                    <a:pt x="1" y="1"/>
                  </a:moveTo>
                  <a:lnTo>
                    <a:pt x="1" y="6203"/>
                  </a:lnTo>
                  <a:lnTo>
                    <a:pt x="107835" y="6203"/>
                  </a:lnTo>
                  <a:lnTo>
                    <a:pt x="107835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miter lim="149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31"/>
            <p:cNvSpPr/>
            <p:nvPr/>
          </p:nvSpPr>
          <p:spPr>
            <a:xfrm>
              <a:off x="313398" y="276934"/>
              <a:ext cx="2240568" cy="113094"/>
            </a:xfrm>
            <a:custGeom>
              <a:avLst/>
              <a:gdLst/>
              <a:ahLst/>
              <a:cxnLst/>
              <a:rect l="l" t="t" r="r" b="b"/>
              <a:pathLst>
                <a:path w="34155" h="1724" extrusionOk="0">
                  <a:moveTo>
                    <a:pt x="1" y="0"/>
                  </a:moveTo>
                  <a:lnTo>
                    <a:pt x="1" y="1723"/>
                  </a:lnTo>
                  <a:lnTo>
                    <a:pt x="34154" y="1723"/>
                  </a:lnTo>
                  <a:lnTo>
                    <a:pt x="3415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12" name="Google Shape;512;p31"/>
            <p:cNvGrpSpPr/>
            <p:nvPr/>
          </p:nvGrpSpPr>
          <p:grpSpPr>
            <a:xfrm>
              <a:off x="8256246" y="249115"/>
              <a:ext cx="601489" cy="169267"/>
              <a:chOff x="2048572" y="3228800"/>
              <a:chExt cx="542175" cy="152575"/>
            </a:xfrm>
          </p:grpSpPr>
          <p:sp>
            <p:nvSpPr>
              <p:cNvPr id="513" name="Google Shape;513;p31"/>
              <p:cNvSpPr/>
              <p:nvPr/>
            </p:nvSpPr>
            <p:spPr>
              <a:xfrm>
                <a:off x="2438172" y="3228800"/>
                <a:ext cx="152575" cy="152575"/>
              </a:xfrm>
              <a:custGeom>
                <a:avLst/>
                <a:gdLst/>
                <a:ahLst/>
                <a:cxnLst/>
                <a:rect l="l" t="t" r="r" b="b"/>
                <a:pathLst>
                  <a:path w="6103" h="6103" extrusionOk="0">
                    <a:moveTo>
                      <a:pt x="5849" y="256"/>
                    </a:moveTo>
                    <a:lnTo>
                      <a:pt x="5849" y="5849"/>
                    </a:lnTo>
                    <a:lnTo>
                      <a:pt x="255" y="5849"/>
                    </a:lnTo>
                    <a:lnTo>
                      <a:pt x="255" y="256"/>
                    </a:lnTo>
                    <a:close/>
                    <a:moveTo>
                      <a:pt x="129" y="1"/>
                    </a:moveTo>
                    <a:cubicBezTo>
                      <a:pt x="57" y="1"/>
                      <a:pt x="0" y="58"/>
                      <a:pt x="0" y="129"/>
                    </a:cubicBezTo>
                    <a:lnTo>
                      <a:pt x="0" y="5976"/>
                    </a:lnTo>
                    <a:cubicBezTo>
                      <a:pt x="0" y="6046"/>
                      <a:pt x="59" y="6103"/>
                      <a:pt x="129" y="6103"/>
                    </a:cubicBezTo>
                    <a:lnTo>
                      <a:pt x="5976" y="6103"/>
                    </a:lnTo>
                    <a:cubicBezTo>
                      <a:pt x="6046" y="6103"/>
                      <a:pt x="6102" y="6046"/>
                      <a:pt x="6102" y="5976"/>
                    </a:cubicBezTo>
                    <a:lnTo>
                      <a:pt x="6102" y="129"/>
                    </a:lnTo>
                    <a:cubicBezTo>
                      <a:pt x="6102" y="58"/>
                      <a:pt x="6046" y="1"/>
                      <a:pt x="597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" name="Google Shape;514;p31"/>
              <p:cNvSpPr/>
              <p:nvPr/>
            </p:nvSpPr>
            <p:spPr>
              <a:xfrm>
                <a:off x="2248772" y="3228800"/>
                <a:ext cx="152575" cy="152575"/>
              </a:xfrm>
              <a:custGeom>
                <a:avLst/>
                <a:gdLst/>
                <a:ahLst/>
                <a:cxnLst/>
                <a:rect l="l" t="t" r="r" b="b"/>
                <a:pathLst>
                  <a:path w="6103" h="6103" extrusionOk="0">
                    <a:moveTo>
                      <a:pt x="5849" y="256"/>
                    </a:moveTo>
                    <a:lnTo>
                      <a:pt x="5849" y="5849"/>
                    </a:lnTo>
                    <a:lnTo>
                      <a:pt x="255" y="5849"/>
                    </a:lnTo>
                    <a:lnTo>
                      <a:pt x="255" y="256"/>
                    </a:lnTo>
                    <a:close/>
                    <a:moveTo>
                      <a:pt x="129" y="1"/>
                    </a:moveTo>
                    <a:cubicBezTo>
                      <a:pt x="57" y="1"/>
                      <a:pt x="0" y="58"/>
                      <a:pt x="0" y="129"/>
                    </a:cubicBezTo>
                    <a:lnTo>
                      <a:pt x="0" y="5976"/>
                    </a:lnTo>
                    <a:cubicBezTo>
                      <a:pt x="0" y="6046"/>
                      <a:pt x="57" y="6103"/>
                      <a:pt x="129" y="6103"/>
                    </a:cubicBezTo>
                    <a:lnTo>
                      <a:pt x="5976" y="6103"/>
                    </a:lnTo>
                    <a:cubicBezTo>
                      <a:pt x="6046" y="6103"/>
                      <a:pt x="6102" y="6046"/>
                      <a:pt x="6102" y="5976"/>
                    </a:cubicBezTo>
                    <a:lnTo>
                      <a:pt x="6102" y="129"/>
                    </a:lnTo>
                    <a:cubicBezTo>
                      <a:pt x="6102" y="58"/>
                      <a:pt x="6046" y="1"/>
                      <a:pt x="597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" name="Google Shape;515;p31"/>
              <p:cNvSpPr/>
              <p:nvPr/>
            </p:nvSpPr>
            <p:spPr>
              <a:xfrm>
                <a:off x="2048572" y="3228800"/>
                <a:ext cx="152575" cy="152575"/>
              </a:xfrm>
              <a:custGeom>
                <a:avLst/>
                <a:gdLst/>
                <a:ahLst/>
                <a:cxnLst/>
                <a:rect l="l" t="t" r="r" b="b"/>
                <a:pathLst>
                  <a:path w="6103" h="6103" extrusionOk="0">
                    <a:moveTo>
                      <a:pt x="5849" y="256"/>
                    </a:moveTo>
                    <a:lnTo>
                      <a:pt x="5849" y="5849"/>
                    </a:lnTo>
                    <a:lnTo>
                      <a:pt x="255" y="5849"/>
                    </a:lnTo>
                    <a:lnTo>
                      <a:pt x="255" y="256"/>
                    </a:lnTo>
                    <a:close/>
                    <a:moveTo>
                      <a:pt x="128" y="1"/>
                    </a:moveTo>
                    <a:cubicBezTo>
                      <a:pt x="57" y="1"/>
                      <a:pt x="0" y="58"/>
                      <a:pt x="0" y="129"/>
                    </a:cubicBezTo>
                    <a:lnTo>
                      <a:pt x="0" y="5976"/>
                    </a:lnTo>
                    <a:cubicBezTo>
                      <a:pt x="0" y="6046"/>
                      <a:pt x="58" y="6103"/>
                      <a:pt x="128" y="6103"/>
                    </a:cubicBezTo>
                    <a:lnTo>
                      <a:pt x="5975" y="6103"/>
                    </a:lnTo>
                    <a:cubicBezTo>
                      <a:pt x="6046" y="6103"/>
                      <a:pt x="6102" y="6046"/>
                      <a:pt x="6102" y="5976"/>
                    </a:cubicBezTo>
                    <a:lnTo>
                      <a:pt x="6102" y="129"/>
                    </a:lnTo>
                    <a:cubicBezTo>
                      <a:pt x="6102" y="58"/>
                      <a:pt x="6046" y="1"/>
                      <a:pt x="597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" name="Google Shape;516;p31"/>
              <p:cNvSpPr/>
              <p:nvPr/>
            </p:nvSpPr>
            <p:spPr>
              <a:xfrm>
                <a:off x="2272347" y="3252400"/>
                <a:ext cx="105400" cy="105400"/>
              </a:xfrm>
              <a:custGeom>
                <a:avLst/>
                <a:gdLst/>
                <a:ahLst/>
                <a:cxnLst/>
                <a:rect l="l" t="t" r="r" b="b"/>
                <a:pathLst>
                  <a:path w="4216" h="4216" extrusionOk="0">
                    <a:moveTo>
                      <a:pt x="3916" y="300"/>
                    </a:moveTo>
                    <a:lnTo>
                      <a:pt x="3916" y="3916"/>
                    </a:lnTo>
                    <a:lnTo>
                      <a:pt x="300" y="3916"/>
                    </a:lnTo>
                    <a:lnTo>
                      <a:pt x="300" y="300"/>
                    </a:lnTo>
                    <a:close/>
                    <a:moveTo>
                      <a:pt x="151" y="0"/>
                    </a:moveTo>
                    <a:cubicBezTo>
                      <a:pt x="68" y="0"/>
                      <a:pt x="1" y="68"/>
                      <a:pt x="1" y="151"/>
                    </a:cubicBezTo>
                    <a:lnTo>
                      <a:pt x="1" y="4066"/>
                    </a:lnTo>
                    <a:cubicBezTo>
                      <a:pt x="1" y="4148"/>
                      <a:pt x="68" y="4215"/>
                      <a:pt x="151" y="4215"/>
                    </a:cubicBezTo>
                    <a:lnTo>
                      <a:pt x="4067" y="4215"/>
                    </a:lnTo>
                    <a:cubicBezTo>
                      <a:pt x="4149" y="4215"/>
                      <a:pt x="4216" y="4148"/>
                      <a:pt x="4216" y="4066"/>
                    </a:cubicBezTo>
                    <a:lnTo>
                      <a:pt x="4216" y="151"/>
                    </a:lnTo>
                    <a:cubicBezTo>
                      <a:pt x="4216" y="68"/>
                      <a:pt x="4149" y="0"/>
                      <a:pt x="406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" name="Google Shape;517;p31"/>
              <p:cNvSpPr/>
              <p:nvPr/>
            </p:nvSpPr>
            <p:spPr>
              <a:xfrm>
                <a:off x="2456547" y="3248325"/>
                <a:ext cx="119100" cy="114400"/>
              </a:xfrm>
              <a:custGeom>
                <a:avLst/>
                <a:gdLst/>
                <a:ahLst/>
                <a:cxnLst/>
                <a:rect l="l" t="t" r="r" b="b"/>
                <a:pathLst>
                  <a:path w="4764" h="4576" extrusionOk="0">
                    <a:moveTo>
                      <a:pt x="140" y="0"/>
                    </a:moveTo>
                    <a:cubicBezTo>
                      <a:pt x="107" y="0"/>
                      <a:pt x="74" y="13"/>
                      <a:pt x="49" y="40"/>
                    </a:cubicBezTo>
                    <a:cubicBezTo>
                      <a:pt x="0" y="89"/>
                      <a:pt x="2" y="171"/>
                      <a:pt x="52" y="219"/>
                    </a:cubicBezTo>
                    <a:lnTo>
                      <a:pt x="4536" y="4539"/>
                    </a:lnTo>
                    <a:cubicBezTo>
                      <a:pt x="4559" y="4563"/>
                      <a:pt x="4591" y="4575"/>
                      <a:pt x="4624" y="4575"/>
                    </a:cubicBezTo>
                    <a:cubicBezTo>
                      <a:pt x="4656" y="4575"/>
                      <a:pt x="4691" y="4562"/>
                      <a:pt x="4714" y="4535"/>
                    </a:cubicBezTo>
                    <a:cubicBezTo>
                      <a:pt x="4764" y="4486"/>
                      <a:pt x="4762" y="4404"/>
                      <a:pt x="4712" y="4356"/>
                    </a:cubicBezTo>
                    <a:lnTo>
                      <a:pt x="228" y="35"/>
                    </a:lnTo>
                    <a:cubicBezTo>
                      <a:pt x="204" y="12"/>
                      <a:pt x="172" y="0"/>
                      <a:pt x="14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8" name="Google Shape;518;p31"/>
              <p:cNvSpPr/>
              <p:nvPr/>
            </p:nvSpPr>
            <p:spPr>
              <a:xfrm>
                <a:off x="2458547" y="3246275"/>
                <a:ext cx="115100" cy="118450"/>
              </a:xfrm>
              <a:custGeom>
                <a:avLst/>
                <a:gdLst/>
                <a:ahLst/>
                <a:cxnLst/>
                <a:rect l="l" t="t" r="r" b="b"/>
                <a:pathLst>
                  <a:path w="4604" h="4738" extrusionOk="0">
                    <a:moveTo>
                      <a:pt x="4462" y="1"/>
                    </a:moveTo>
                    <a:cubicBezTo>
                      <a:pt x="4428" y="1"/>
                      <a:pt x="4395" y="14"/>
                      <a:pt x="4371" y="40"/>
                    </a:cubicBezTo>
                    <a:lnTo>
                      <a:pt x="50" y="4523"/>
                    </a:lnTo>
                    <a:cubicBezTo>
                      <a:pt x="1" y="4574"/>
                      <a:pt x="2" y="4654"/>
                      <a:pt x="53" y="4702"/>
                    </a:cubicBezTo>
                    <a:cubicBezTo>
                      <a:pt x="78" y="4726"/>
                      <a:pt x="109" y="4738"/>
                      <a:pt x="142" y="4738"/>
                    </a:cubicBezTo>
                    <a:cubicBezTo>
                      <a:pt x="175" y="4738"/>
                      <a:pt x="208" y="4726"/>
                      <a:pt x="233" y="4699"/>
                    </a:cubicBezTo>
                    <a:lnTo>
                      <a:pt x="4554" y="216"/>
                    </a:lnTo>
                    <a:cubicBezTo>
                      <a:pt x="4603" y="166"/>
                      <a:pt x="4600" y="84"/>
                      <a:pt x="4550" y="37"/>
                    </a:cubicBezTo>
                    <a:cubicBezTo>
                      <a:pt x="4525" y="13"/>
                      <a:pt x="4494" y="1"/>
                      <a:pt x="446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9" name="Google Shape;519;p31"/>
              <p:cNvSpPr/>
              <p:nvPr/>
            </p:nvSpPr>
            <p:spPr>
              <a:xfrm>
                <a:off x="2079072" y="3330525"/>
                <a:ext cx="95350" cy="6375"/>
              </a:xfrm>
              <a:custGeom>
                <a:avLst/>
                <a:gdLst/>
                <a:ahLst/>
                <a:cxnLst/>
                <a:rect l="l" t="t" r="r" b="b"/>
                <a:pathLst>
                  <a:path w="3814" h="255" extrusionOk="0">
                    <a:moveTo>
                      <a:pt x="128" y="1"/>
                    </a:moveTo>
                    <a:cubicBezTo>
                      <a:pt x="58" y="1"/>
                      <a:pt x="1" y="58"/>
                      <a:pt x="1" y="128"/>
                    </a:cubicBezTo>
                    <a:cubicBezTo>
                      <a:pt x="1" y="198"/>
                      <a:pt x="58" y="254"/>
                      <a:pt x="128" y="254"/>
                    </a:cubicBezTo>
                    <a:lnTo>
                      <a:pt x="3687" y="254"/>
                    </a:lnTo>
                    <a:cubicBezTo>
                      <a:pt x="3757" y="254"/>
                      <a:pt x="3814" y="198"/>
                      <a:pt x="3814" y="128"/>
                    </a:cubicBezTo>
                    <a:cubicBezTo>
                      <a:pt x="3814" y="58"/>
                      <a:pt x="3757" y="1"/>
                      <a:pt x="36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20" name="Google Shape;520;p31"/>
          <p:cNvSpPr/>
          <p:nvPr/>
        </p:nvSpPr>
        <p:spPr>
          <a:xfrm>
            <a:off x="0" y="4860750"/>
            <a:ext cx="9144000" cy="282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BLANK_1_3"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" name="Google Shape;522;p32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23" name="Google Shape;523;p32"/>
          <p:cNvGrpSpPr/>
          <p:nvPr/>
        </p:nvGrpSpPr>
        <p:grpSpPr>
          <a:xfrm>
            <a:off x="235625" y="217325"/>
            <a:ext cx="8672643" cy="4444445"/>
            <a:chOff x="235625" y="217325"/>
            <a:chExt cx="8672643" cy="4444445"/>
          </a:xfrm>
        </p:grpSpPr>
        <p:sp>
          <p:nvSpPr>
            <p:cNvPr id="524" name="Google Shape;524;p32"/>
            <p:cNvSpPr/>
            <p:nvPr/>
          </p:nvSpPr>
          <p:spPr>
            <a:xfrm>
              <a:off x="235638" y="217325"/>
              <a:ext cx="8672630" cy="4444445"/>
            </a:xfrm>
            <a:custGeom>
              <a:avLst/>
              <a:gdLst/>
              <a:ahLst/>
              <a:cxnLst/>
              <a:rect l="l" t="t" r="r" b="b"/>
              <a:pathLst>
                <a:path w="107835" h="32355" extrusionOk="0">
                  <a:moveTo>
                    <a:pt x="1" y="0"/>
                  </a:moveTo>
                  <a:lnTo>
                    <a:pt x="1" y="32355"/>
                  </a:lnTo>
                  <a:lnTo>
                    <a:pt x="107835" y="32355"/>
                  </a:lnTo>
                  <a:lnTo>
                    <a:pt x="10783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32"/>
            <p:cNvSpPr/>
            <p:nvPr/>
          </p:nvSpPr>
          <p:spPr>
            <a:xfrm>
              <a:off x="235625" y="217388"/>
              <a:ext cx="8672630" cy="232225"/>
            </a:xfrm>
            <a:custGeom>
              <a:avLst/>
              <a:gdLst/>
              <a:ahLst/>
              <a:cxnLst/>
              <a:rect l="l" t="t" r="r" b="b"/>
              <a:pathLst>
                <a:path w="107835" h="6203" extrusionOk="0">
                  <a:moveTo>
                    <a:pt x="1" y="1"/>
                  </a:moveTo>
                  <a:lnTo>
                    <a:pt x="1" y="6203"/>
                  </a:lnTo>
                  <a:lnTo>
                    <a:pt x="107835" y="6203"/>
                  </a:lnTo>
                  <a:lnTo>
                    <a:pt x="107835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149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32"/>
            <p:cNvSpPr/>
            <p:nvPr/>
          </p:nvSpPr>
          <p:spPr>
            <a:xfrm>
              <a:off x="313398" y="276934"/>
              <a:ext cx="2240568" cy="113094"/>
            </a:xfrm>
            <a:custGeom>
              <a:avLst/>
              <a:gdLst/>
              <a:ahLst/>
              <a:cxnLst/>
              <a:rect l="l" t="t" r="r" b="b"/>
              <a:pathLst>
                <a:path w="34155" h="1724" extrusionOk="0">
                  <a:moveTo>
                    <a:pt x="1" y="0"/>
                  </a:moveTo>
                  <a:lnTo>
                    <a:pt x="1" y="1723"/>
                  </a:lnTo>
                  <a:lnTo>
                    <a:pt x="34154" y="1723"/>
                  </a:lnTo>
                  <a:lnTo>
                    <a:pt x="3415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27" name="Google Shape;527;p32"/>
            <p:cNvGrpSpPr/>
            <p:nvPr/>
          </p:nvGrpSpPr>
          <p:grpSpPr>
            <a:xfrm>
              <a:off x="8256246" y="249115"/>
              <a:ext cx="601489" cy="169267"/>
              <a:chOff x="2048572" y="3228800"/>
              <a:chExt cx="542175" cy="152575"/>
            </a:xfrm>
          </p:grpSpPr>
          <p:sp>
            <p:nvSpPr>
              <p:cNvPr id="528" name="Google Shape;528;p32"/>
              <p:cNvSpPr/>
              <p:nvPr/>
            </p:nvSpPr>
            <p:spPr>
              <a:xfrm>
                <a:off x="2438172" y="3228800"/>
                <a:ext cx="152575" cy="152575"/>
              </a:xfrm>
              <a:custGeom>
                <a:avLst/>
                <a:gdLst/>
                <a:ahLst/>
                <a:cxnLst/>
                <a:rect l="l" t="t" r="r" b="b"/>
                <a:pathLst>
                  <a:path w="6103" h="6103" extrusionOk="0">
                    <a:moveTo>
                      <a:pt x="5849" y="256"/>
                    </a:moveTo>
                    <a:lnTo>
                      <a:pt x="5849" y="5849"/>
                    </a:lnTo>
                    <a:lnTo>
                      <a:pt x="255" y="5849"/>
                    </a:lnTo>
                    <a:lnTo>
                      <a:pt x="255" y="256"/>
                    </a:lnTo>
                    <a:close/>
                    <a:moveTo>
                      <a:pt x="129" y="1"/>
                    </a:moveTo>
                    <a:cubicBezTo>
                      <a:pt x="57" y="1"/>
                      <a:pt x="0" y="58"/>
                      <a:pt x="0" y="129"/>
                    </a:cubicBezTo>
                    <a:lnTo>
                      <a:pt x="0" y="5976"/>
                    </a:lnTo>
                    <a:cubicBezTo>
                      <a:pt x="0" y="6046"/>
                      <a:pt x="59" y="6103"/>
                      <a:pt x="129" y="6103"/>
                    </a:cubicBezTo>
                    <a:lnTo>
                      <a:pt x="5976" y="6103"/>
                    </a:lnTo>
                    <a:cubicBezTo>
                      <a:pt x="6046" y="6103"/>
                      <a:pt x="6102" y="6046"/>
                      <a:pt x="6102" y="5976"/>
                    </a:cubicBezTo>
                    <a:lnTo>
                      <a:pt x="6102" y="129"/>
                    </a:lnTo>
                    <a:cubicBezTo>
                      <a:pt x="6102" y="58"/>
                      <a:pt x="6046" y="1"/>
                      <a:pt x="597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9" name="Google Shape;529;p32"/>
              <p:cNvSpPr/>
              <p:nvPr/>
            </p:nvSpPr>
            <p:spPr>
              <a:xfrm>
                <a:off x="2248772" y="3228800"/>
                <a:ext cx="152575" cy="152575"/>
              </a:xfrm>
              <a:custGeom>
                <a:avLst/>
                <a:gdLst/>
                <a:ahLst/>
                <a:cxnLst/>
                <a:rect l="l" t="t" r="r" b="b"/>
                <a:pathLst>
                  <a:path w="6103" h="6103" extrusionOk="0">
                    <a:moveTo>
                      <a:pt x="5849" y="256"/>
                    </a:moveTo>
                    <a:lnTo>
                      <a:pt x="5849" y="5849"/>
                    </a:lnTo>
                    <a:lnTo>
                      <a:pt x="255" y="5849"/>
                    </a:lnTo>
                    <a:lnTo>
                      <a:pt x="255" y="256"/>
                    </a:lnTo>
                    <a:close/>
                    <a:moveTo>
                      <a:pt x="129" y="1"/>
                    </a:moveTo>
                    <a:cubicBezTo>
                      <a:pt x="57" y="1"/>
                      <a:pt x="0" y="58"/>
                      <a:pt x="0" y="129"/>
                    </a:cubicBezTo>
                    <a:lnTo>
                      <a:pt x="0" y="5976"/>
                    </a:lnTo>
                    <a:cubicBezTo>
                      <a:pt x="0" y="6046"/>
                      <a:pt x="57" y="6103"/>
                      <a:pt x="129" y="6103"/>
                    </a:cubicBezTo>
                    <a:lnTo>
                      <a:pt x="5976" y="6103"/>
                    </a:lnTo>
                    <a:cubicBezTo>
                      <a:pt x="6046" y="6103"/>
                      <a:pt x="6102" y="6046"/>
                      <a:pt x="6102" y="5976"/>
                    </a:cubicBezTo>
                    <a:lnTo>
                      <a:pt x="6102" y="129"/>
                    </a:lnTo>
                    <a:cubicBezTo>
                      <a:pt x="6102" y="58"/>
                      <a:pt x="6046" y="1"/>
                      <a:pt x="597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0" name="Google Shape;530;p32"/>
              <p:cNvSpPr/>
              <p:nvPr/>
            </p:nvSpPr>
            <p:spPr>
              <a:xfrm>
                <a:off x="2048572" y="3228800"/>
                <a:ext cx="152575" cy="152575"/>
              </a:xfrm>
              <a:custGeom>
                <a:avLst/>
                <a:gdLst/>
                <a:ahLst/>
                <a:cxnLst/>
                <a:rect l="l" t="t" r="r" b="b"/>
                <a:pathLst>
                  <a:path w="6103" h="6103" extrusionOk="0">
                    <a:moveTo>
                      <a:pt x="5849" y="256"/>
                    </a:moveTo>
                    <a:lnTo>
                      <a:pt x="5849" y="5849"/>
                    </a:lnTo>
                    <a:lnTo>
                      <a:pt x="255" y="5849"/>
                    </a:lnTo>
                    <a:lnTo>
                      <a:pt x="255" y="256"/>
                    </a:lnTo>
                    <a:close/>
                    <a:moveTo>
                      <a:pt x="128" y="1"/>
                    </a:moveTo>
                    <a:cubicBezTo>
                      <a:pt x="57" y="1"/>
                      <a:pt x="0" y="58"/>
                      <a:pt x="0" y="129"/>
                    </a:cubicBezTo>
                    <a:lnTo>
                      <a:pt x="0" y="5976"/>
                    </a:lnTo>
                    <a:cubicBezTo>
                      <a:pt x="0" y="6046"/>
                      <a:pt x="58" y="6103"/>
                      <a:pt x="128" y="6103"/>
                    </a:cubicBezTo>
                    <a:lnTo>
                      <a:pt x="5975" y="6103"/>
                    </a:lnTo>
                    <a:cubicBezTo>
                      <a:pt x="6046" y="6103"/>
                      <a:pt x="6102" y="6046"/>
                      <a:pt x="6102" y="5976"/>
                    </a:cubicBezTo>
                    <a:lnTo>
                      <a:pt x="6102" y="129"/>
                    </a:lnTo>
                    <a:cubicBezTo>
                      <a:pt x="6102" y="58"/>
                      <a:pt x="6046" y="1"/>
                      <a:pt x="597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1" name="Google Shape;531;p32"/>
              <p:cNvSpPr/>
              <p:nvPr/>
            </p:nvSpPr>
            <p:spPr>
              <a:xfrm>
                <a:off x="2272347" y="3252400"/>
                <a:ext cx="105400" cy="105400"/>
              </a:xfrm>
              <a:custGeom>
                <a:avLst/>
                <a:gdLst/>
                <a:ahLst/>
                <a:cxnLst/>
                <a:rect l="l" t="t" r="r" b="b"/>
                <a:pathLst>
                  <a:path w="4216" h="4216" extrusionOk="0">
                    <a:moveTo>
                      <a:pt x="3916" y="300"/>
                    </a:moveTo>
                    <a:lnTo>
                      <a:pt x="3916" y="3916"/>
                    </a:lnTo>
                    <a:lnTo>
                      <a:pt x="300" y="3916"/>
                    </a:lnTo>
                    <a:lnTo>
                      <a:pt x="300" y="300"/>
                    </a:lnTo>
                    <a:close/>
                    <a:moveTo>
                      <a:pt x="151" y="0"/>
                    </a:moveTo>
                    <a:cubicBezTo>
                      <a:pt x="68" y="0"/>
                      <a:pt x="1" y="68"/>
                      <a:pt x="1" y="151"/>
                    </a:cubicBezTo>
                    <a:lnTo>
                      <a:pt x="1" y="4066"/>
                    </a:lnTo>
                    <a:cubicBezTo>
                      <a:pt x="1" y="4148"/>
                      <a:pt x="68" y="4215"/>
                      <a:pt x="151" y="4215"/>
                    </a:cubicBezTo>
                    <a:lnTo>
                      <a:pt x="4067" y="4215"/>
                    </a:lnTo>
                    <a:cubicBezTo>
                      <a:pt x="4149" y="4215"/>
                      <a:pt x="4216" y="4148"/>
                      <a:pt x="4216" y="4066"/>
                    </a:cubicBezTo>
                    <a:lnTo>
                      <a:pt x="4216" y="151"/>
                    </a:lnTo>
                    <a:cubicBezTo>
                      <a:pt x="4216" y="68"/>
                      <a:pt x="4149" y="0"/>
                      <a:pt x="406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" name="Google Shape;532;p32"/>
              <p:cNvSpPr/>
              <p:nvPr/>
            </p:nvSpPr>
            <p:spPr>
              <a:xfrm>
                <a:off x="2456547" y="3248325"/>
                <a:ext cx="119100" cy="114400"/>
              </a:xfrm>
              <a:custGeom>
                <a:avLst/>
                <a:gdLst/>
                <a:ahLst/>
                <a:cxnLst/>
                <a:rect l="l" t="t" r="r" b="b"/>
                <a:pathLst>
                  <a:path w="4764" h="4576" extrusionOk="0">
                    <a:moveTo>
                      <a:pt x="140" y="0"/>
                    </a:moveTo>
                    <a:cubicBezTo>
                      <a:pt x="107" y="0"/>
                      <a:pt x="74" y="13"/>
                      <a:pt x="49" y="40"/>
                    </a:cubicBezTo>
                    <a:cubicBezTo>
                      <a:pt x="0" y="89"/>
                      <a:pt x="2" y="171"/>
                      <a:pt x="52" y="219"/>
                    </a:cubicBezTo>
                    <a:lnTo>
                      <a:pt x="4536" y="4539"/>
                    </a:lnTo>
                    <a:cubicBezTo>
                      <a:pt x="4559" y="4563"/>
                      <a:pt x="4591" y="4575"/>
                      <a:pt x="4624" y="4575"/>
                    </a:cubicBezTo>
                    <a:cubicBezTo>
                      <a:pt x="4656" y="4575"/>
                      <a:pt x="4691" y="4562"/>
                      <a:pt x="4714" y="4535"/>
                    </a:cubicBezTo>
                    <a:cubicBezTo>
                      <a:pt x="4764" y="4486"/>
                      <a:pt x="4762" y="4404"/>
                      <a:pt x="4712" y="4356"/>
                    </a:cubicBezTo>
                    <a:lnTo>
                      <a:pt x="228" y="35"/>
                    </a:lnTo>
                    <a:cubicBezTo>
                      <a:pt x="204" y="12"/>
                      <a:pt x="172" y="0"/>
                      <a:pt x="14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" name="Google Shape;533;p32"/>
              <p:cNvSpPr/>
              <p:nvPr/>
            </p:nvSpPr>
            <p:spPr>
              <a:xfrm>
                <a:off x="2458547" y="3246275"/>
                <a:ext cx="115100" cy="118450"/>
              </a:xfrm>
              <a:custGeom>
                <a:avLst/>
                <a:gdLst/>
                <a:ahLst/>
                <a:cxnLst/>
                <a:rect l="l" t="t" r="r" b="b"/>
                <a:pathLst>
                  <a:path w="4604" h="4738" extrusionOk="0">
                    <a:moveTo>
                      <a:pt x="4462" y="1"/>
                    </a:moveTo>
                    <a:cubicBezTo>
                      <a:pt x="4428" y="1"/>
                      <a:pt x="4395" y="14"/>
                      <a:pt x="4371" y="40"/>
                    </a:cubicBezTo>
                    <a:lnTo>
                      <a:pt x="50" y="4523"/>
                    </a:lnTo>
                    <a:cubicBezTo>
                      <a:pt x="1" y="4574"/>
                      <a:pt x="2" y="4654"/>
                      <a:pt x="53" y="4702"/>
                    </a:cubicBezTo>
                    <a:cubicBezTo>
                      <a:pt x="78" y="4726"/>
                      <a:pt x="109" y="4738"/>
                      <a:pt x="142" y="4738"/>
                    </a:cubicBezTo>
                    <a:cubicBezTo>
                      <a:pt x="175" y="4738"/>
                      <a:pt x="208" y="4726"/>
                      <a:pt x="233" y="4699"/>
                    </a:cubicBezTo>
                    <a:lnTo>
                      <a:pt x="4554" y="216"/>
                    </a:lnTo>
                    <a:cubicBezTo>
                      <a:pt x="4603" y="166"/>
                      <a:pt x="4600" y="84"/>
                      <a:pt x="4550" y="37"/>
                    </a:cubicBezTo>
                    <a:cubicBezTo>
                      <a:pt x="4525" y="13"/>
                      <a:pt x="4494" y="1"/>
                      <a:pt x="446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" name="Google Shape;534;p32"/>
              <p:cNvSpPr/>
              <p:nvPr/>
            </p:nvSpPr>
            <p:spPr>
              <a:xfrm>
                <a:off x="2079072" y="3330525"/>
                <a:ext cx="95350" cy="6375"/>
              </a:xfrm>
              <a:custGeom>
                <a:avLst/>
                <a:gdLst/>
                <a:ahLst/>
                <a:cxnLst/>
                <a:rect l="l" t="t" r="r" b="b"/>
                <a:pathLst>
                  <a:path w="3814" h="255" extrusionOk="0">
                    <a:moveTo>
                      <a:pt x="128" y="1"/>
                    </a:moveTo>
                    <a:cubicBezTo>
                      <a:pt x="58" y="1"/>
                      <a:pt x="1" y="58"/>
                      <a:pt x="1" y="128"/>
                    </a:cubicBezTo>
                    <a:cubicBezTo>
                      <a:pt x="1" y="198"/>
                      <a:pt x="58" y="254"/>
                      <a:pt x="128" y="254"/>
                    </a:cubicBezTo>
                    <a:lnTo>
                      <a:pt x="3687" y="254"/>
                    </a:lnTo>
                    <a:cubicBezTo>
                      <a:pt x="3757" y="254"/>
                      <a:pt x="3814" y="198"/>
                      <a:pt x="3814" y="128"/>
                    </a:cubicBezTo>
                    <a:cubicBezTo>
                      <a:pt x="3814" y="58"/>
                      <a:pt x="3757" y="1"/>
                      <a:pt x="36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35" name="Google Shape;535;p32"/>
          <p:cNvSpPr/>
          <p:nvPr/>
        </p:nvSpPr>
        <p:spPr>
          <a:xfrm>
            <a:off x="0" y="4860750"/>
            <a:ext cx="9144000" cy="282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5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9" name="Google Shape;59;p5"/>
          <p:cNvGrpSpPr/>
          <p:nvPr/>
        </p:nvGrpSpPr>
        <p:grpSpPr>
          <a:xfrm>
            <a:off x="235625" y="217325"/>
            <a:ext cx="8672643" cy="4444445"/>
            <a:chOff x="235625" y="217325"/>
            <a:chExt cx="8672643" cy="4444445"/>
          </a:xfrm>
        </p:grpSpPr>
        <p:sp>
          <p:nvSpPr>
            <p:cNvPr id="60" name="Google Shape;60;p5"/>
            <p:cNvSpPr/>
            <p:nvPr/>
          </p:nvSpPr>
          <p:spPr>
            <a:xfrm>
              <a:off x="235638" y="217325"/>
              <a:ext cx="8672630" cy="4444445"/>
            </a:xfrm>
            <a:custGeom>
              <a:avLst/>
              <a:gdLst/>
              <a:ahLst/>
              <a:cxnLst/>
              <a:rect l="l" t="t" r="r" b="b"/>
              <a:pathLst>
                <a:path w="107835" h="32355" extrusionOk="0">
                  <a:moveTo>
                    <a:pt x="1" y="0"/>
                  </a:moveTo>
                  <a:lnTo>
                    <a:pt x="1" y="32355"/>
                  </a:lnTo>
                  <a:lnTo>
                    <a:pt x="107835" y="32355"/>
                  </a:lnTo>
                  <a:lnTo>
                    <a:pt x="10783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5"/>
            <p:cNvSpPr/>
            <p:nvPr/>
          </p:nvSpPr>
          <p:spPr>
            <a:xfrm>
              <a:off x="235625" y="217388"/>
              <a:ext cx="8672630" cy="232225"/>
            </a:xfrm>
            <a:custGeom>
              <a:avLst/>
              <a:gdLst/>
              <a:ahLst/>
              <a:cxnLst/>
              <a:rect l="l" t="t" r="r" b="b"/>
              <a:pathLst>
                <a:path w="107835" h="6203" extrusionOk="0">
                  <a:moveTo>
                    <a:pt x="1" y="1"/>
                  </a:moveTo>
                  <a:lnTo>
                    <a:pt x="1" y="6203"/>
                  </a:lnTo>
                  <a:lnTo>
                    <a:pt x="107835" y="6203"/>
                  </a:lnTo>
                  <a:lnTo>
                    <a:pt x="107835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miter lim="149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5"/>
            <p:cNvSpPr/>
            <p:nvPr/>
          </p:nvSpPr>
          <p:spPr>
            <a:xfrm>
              <a:off x="313398" y="276934"/>
              <a:ext cx="2240568" cy="113094"/>
            </a:xfrm>
            <a:custGeom>
              <a:avLst/>
              <a:gdLst/>
              <a:ahLst/>
              <a:cxnLst/>
              <a:rect l="l" t="t" r="r" b="b"/>
              <a:pathLst>
                <a:path w="34155" h="1724" extrusionOk="0">
                  <a:moveTo>
                    <a:pt x="1" y="0"/>
                  </a:moveTo>
                  <a:lnTo>
                    <a:pt x="1" y="1723"/>
                  </a:lnTo>
                  <a:lnTo>
                    <a:pt x="34154" y="1723"/>
                  </a:lnTo>
                  <a:lnTo>
                    <a:pt x="3415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3" name="Google Shape;63;p5"/>
            <p:cNvGrpSpPr/>
            <p:nvPr/>
          </p:nvGrpSpPr>
          <p:grpSpPr>
            <a:xfrm>
              <a:off x="8256246" y="249115"/>
              <a:ext cx="601489" cy="169267"/>
              <a:chOff x="2048572" y="3228800"/>
              <a:chExt cx="542175" cy="152575"/>
            </a:xfrm>
          </p:grpSpPr>
          <p:sp>
            <p:nvSpPr>
              <p:cNvPr id="64" name="Google Shape;64;p5"/>
              <p:cNvSpPr/>
              <p:nvPr/>
            </p:nvSpPr>
            <p:spPr>
              <a:xfrm>
                <a:off x="2438172" y="3228800"/>
                <a:ext cx="152575" cy="152575"/>
              </a:xfrm>
              <a:custGeom>
                <a:avLst/>
                <a:gdLst/>
                <a:ahLst/>
                <a:cxnLst/>
                <a:rect l="l" t="t" r="r" b="b"/>
                <a:pathLst>
                  <a:path w="6103" h="6103" extrusionOk="0">
                    <a:moveTo>
                      <a:pt x="5849" y="256"/>
                    </a:moveTo>
                    <a:lnTo>
                      <a:pt x="5849" y="5849"/>
                    </a:lnTo>
                    <a:lnTo>
                      <a:pt x="255" y="5849"/>
                    </a:lnTo>
                    <a:lnTo>
                      <a:pt x="255" y="256"/>
                    </a:lnTo>
                    <a:close/>
                    <a:moveTo>
                      <a:pt x="129" y="1"/>
                    </a:moveTo>
                    <a:cubicBezTo>
                      <a:pt x="57" y="1"/>
                      <a:pt x="0" y="58"/>
                      <a:pt x="0" y="129"/>
                    </a:cubicBezTo>
                    <a:lnTo>
                      <a:pt x="0" y="5976"/>
                    </a:lnTo>
                    <a:cubicBezTo>
                      <a:pt x="0" y="6046"/>
                      <a:pt x="59" y="6103"/>
                      <a:pt x="129" y="6103"/>
                    </a:cubicBezTo>
                    <a:lnTo>
                      <a:pt x="5976" y="6103"/>
                    </a:lnTo>
                    <a:cubicBezTo>
                      <a:pt x="6046" y="6103"/>
                      <a:pt x="6102" y="6046"/>
                      <a:pt x="6102" y="5976"/>
                    </a:cubicBezTo>
                    <a:lnTo>
                      <a:pt x="6102" y="129"/>
                    </a:lnTo>
                    <a:cubicBezTo>
                      <a:pt x="6102" y="58"/>
                      <a:pt x="6046" y="1"/>
                      <a:pt x="597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65;p5"/>
              <p:cNvSpPr/>
              <p:nvPr/>
            </p:nvSpPr>
            <p:spPr>
              <a:xfrm>
                <a:off x="2248772" y="3228800"/>
                <a:ext cx="152575" cy="152575"/>
              </a:xfrm>
              <a:custGeom>
                <a:avLst/>
                <a:gdLst/>
                <a:ahLst/>
                <a:cxnLst/>
                <a:rect l="l" t="t" r="r" b="b"/>
                <a:pathLst>
                  <a:path w="6103" h="6103" extrusionOk="0">
                    <a:moveTo>
                      <a:pt x="5849" y="256"/>
                    </a:moveTo>
                    <a:lnTo>
                      <a:pt x="5849" y="5849"/>
                    </a:lnTo>
                    <a:lnTo>
                      <a:pt x="255" y="5849"/>
                    </a:lnTo>
                    <a:lnTo>
                      <a:pt x="255" y="256"/>
                    </a:lnTo>
                    <a:close/>
                    <a:moveTo>
                      <a:pt x="129" y="1"/>
                    </a:moveTo>
                    <a:cubicBezTo>
                      <a:pt x="57" y="1"/>
                      <a:pt x="0" y="58"/>
                      <a:pt x="0" y="129"/>
                    </a:cubicBezTo>
                    <a:lnTo>
                      <a:pt x="0" y="5976"/>
                    </a:lnTo>
                    <a:cubicBezTo>
                      <a:pt x="0" y="6046"/>
                      <a:pt x="57" y="6103"/>
                      <a:pt x="129" y="6103"/>
                    </a:cubicBezTo>
                    <a:lnTo>
                      <a:pt x="5976" y="6103"/>
                    </a:lnTo>
                    <a:cubicBezTo>
                      <a:pt x="6046" y="6103"/>
                      <a:pt x="6102" y="6046"/>
                      <a:pt x="6102" y="5976"/>
                    </a:cubicBezTo>
                    <a:lnTo>
                      <a:pt x="6102" y="129"/>
                    </a:lnTo>
                    <a:cubicBezTo>
                      <a:pt x="6102" y="58"/>
                      <a:pt x="6046" y="1"/>
                      <a:pt x="597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5"/>
              <p:cNvSpPr/>
              <p:nvPr/>
            </p:nvSpPr>
            <p:spPr>
              <a:xfrm>
                <a:off x="2048572" y="3228800"/>
                <a:ext cx="152575" cy="152575"/>
              </a:xfrm>
              <a:custGeom>
                <a:avLst/>
                <a:gdLst/>
                <a:ahLst/>
                <a:cxnLst/>
                <a:rect l="l" t="t" r="r" b="b"/>
                <a:pathLst>
                  <a:path w="6103" h="6103" extrusionOk="0">
                    <a:moveTo>
                      <a:pt x="5849" y="256"/>
                    </a:moveTo>
                    <a:lnTo>
                      <a:pt x="5849" y="5849"/>
                    </a:lnTo>
                    <a:lnTo>
                      <a:pt x="255" y="5849"/>
                    </a:lnTo>
                    <a:lnTo>
                      <a:pt x="255" y="256"/>
                    </a:lnTo>
                    <a:close/>
                    <a:moveTo>
                      <a:pt x="128" y="1"/>
                    </a:moveTo>
                    <a:cubicBezTo>
                      <a:pt x="57" y="1"/>
                      <a:pt x="0" y="58"/>
                      <a:pt x="0" y="129"/>
                    </a:cubicBezTo>
                    <a:lnTo>
                      <a:pt x="0" y="5976"/>
                    </a:lnTo>
                    <a:cubicBezTo>
                      <a:pt x="0" y="6046"/>
                      <a:pt x="58" y="6103"/>
                      <a:pt x="128" y="6103"/>
                    </a:cubicBezTo>
                    <a:lnTo>
                      <a:pt x="5975" y="6103"/>
                    </a:lnTo>
                    <a:cubicBezTo>
                      <a:pt x="6046" y="6103"/>
                      <a:pt x="6102" y="6046"/>
                      <a:pt x="6102" y="5976"/>
                    </a:cubicBezTo>
                    <a:lnTo>
                      <a:pt x="6102" y="129"/>
                    </a:lnTo>
                    <a:cubicBezTo>
                      <a:pt x="6102" y="58"/>
                      <a:pt x="6046" y="1"/>
                      <a:pt x="597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5"/>
              <p:cNvSpPr/>
              <p:nvPr/>
            </p:nvSpPr>
            <p:spPr>
              <a:xfrm>
                <a:off x="2272347" y="3252400"/>
                <a:ext cx="105400" cy="105400"/>
              </a:xfrm>
              <a:custGeom>
                <a:avLst/>
                <a:gdLst/>
                <a:ahLst/>
                <a:cxnLst/>
                <a:rect l="l" t="t" r="r" b="b"/>
                <a:pathLst>
                  <a:path w="4216" h="4216" extrusionOk="0">
                    <a:moveTo>
                      <a:pt x="3916" y="300"/>
                    </a:moveTo>
                    <a:lnTo>
                      <a:pt x="3916" y="3916"/>
                    </a:lnTo>
                    <a:lnTo>
                      <a:pt x="300" y="3916"/>
                    </a:lnTo>
                    <a:lnTo>
                      <a:pt x="300" y="300"/>
                    </a:lnTo>
                    <a:close/>
                    <a:moveTo>
                      <a:pt x="151" y="0"/>
                    </a:moveTo>
                    <a:cubicBezTo>
                      <a:pt x="68" y="0"/>
                      <a:pt x="1" y="68"/>
                      <a:pt x="1" y="151"/>
                    </a:cubicBezTo>
                    <a:lnTo>
                      <a:pt x="1" y="4066"/>
                    </a:lnTo>
                    <a:cubicBezTo>
                      <a:pt x="1" y="4148"/>
                      <a:pt x="68" y="4215"/>
                      <a:pt x="151" y="4215"/>
                    </a:cubicBezTo>
                    <a:lnTo>
                      <a:pt x="4067" y="4215"/>
                    </a:lnTo>
                    <a:cubicBezTo>
                      <a:pt x="4149" y="4215"/>
                      <a:pt x="4216" y="4148"/>
                      <a:pt x="4216" y="4066"/>
                    </a:cubicBezTo>
                    <a:lnTo>
                      <a:pt x="4216" y="151"/>
                    </a:lnTo>
                    <a:cubicBezTo>
                      <a:pt x="4216" y="68"/>
                      <a:pt x="4149" y="0"/>
                      <a:pt x="406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5"/>
              <p:cNvSpPr/>
              <p:nvPr/>
            </p:nvSpPr>
            <p:spPr>
              <a:xfrm>
                <a:off x="2456547" y="3248325"/>
                <a:ext cx="119100" cy="114400"/>
              </a:xfrm>
              <a:custGeom>
                <a:avLst/>
                <a:gdLst/>
                <a:ahLst/>
                <a:cxnLst/>
                <a:rect l="l" t="t" r="r" b="b"/>
                <a:pathLst>
                  <a:path w="4764" h="4576" extrusionOk="0">
                    <a:moveTo>
                      <a:pt x="140" y="0"/>
                    </a:moveTo>
                    <a:cubicBezTo>
                      <a:pt x="107" y="0"/>
                      <a:pt x="74" y="13"/>
                      <a:pt x="49" y="40"/>
                    </a:cubicBezTo>
                    <a:cubicBezTo>
                      <a:pt x="0" y="89"/>
                      <a:pt x="2" y="171"/>
                      <a:pt x="52" y="219"/>
                    </a:cubicBezTo>
                    <a:lnTo>
                      <a:pt x="4536" y="4539"/>
                    </a:lnTo>
                    <a:cubicBezTo>
                      <a:pt x="4559" y="4563"/>
                      <a:pt x="4591" y="4575"/>
                      <a:pt x="4624" y="4575"/>
                    </a:cubicBezTo>
                    <a:cubicBezTo>
                      <a:pt x="4656" y="4575"/>
                      <a:pt x="4691" y="4562"/>
                      <a:pt x="4714" y="4535"/>
                    </a:cubicBezTo>
                    <a:cubicBezTo>
                      <a:pt x="4764" y="4486"/>
                      <a:pt x="4762" y="4404"/>
                      <a:pt x="4712" y="4356"/>
                    </a:cubicBezTo>
                    <a:lnTo>
                      <a:pt x="228" y="35"/>
                    </a:lnTo>
                    <a:cubicBezTo>
                      <a:pt x="204" y="12"/>
                      <a:pt x="172" y="0"/>
                      <a:pt x="14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5"/>
              <p:cNvSpPr/>
              <p:nvPr/>
            </p:nvSpPr>
            <p:spPr>
              <a:xfrm>
                <a:off x="2458547" y="3246275"/>
                <a:ext cx="115100" cy="118450"/>
              </a:xfrm>
              <a:custGeom>
                <a:avLst/>
                <a:gdLst/>
                <a:ahLst/>
                <a:cxnLst/>
                <a:rect l="l" t="t" r="r" b="b"/>
                <a:pathLst>
                  <a:path w="4604" h="4738" extrusionOk="0">
                    <a:moveTo>
                      <a:pt x="4462" y="1"/>
                    </a:moveTo>
                    <a:cubicBezTo>
                      <a:pt x="4428" y="1"/>
                      <a:pt x="4395" y="14"/>
                      <a:pt x="4371" y="40"/>
                    </a:cubicBezTo>
                    <a:lnTo>
                      <a:pt x="50" y="4523"/>
                    </a:lnTo>
                    <a:cubicBezTo>
                      <a:pt x="1" y="4574"/>
                      <a:pt x="2" y="4654"/>
                      <a:pt x="53" y="4702"/>
                    </a:cubicBezTo>
                    <a:cubicBezTo>
                      <a:pt x="78" y="4726"/>
                      <a:pt x="109" y="4738"/>
                      <a:pt x="142" y="4738"/>
                    </a:cubicBezTo>
                    <a:cubicBezTo>
                      <a:pt x="175" y="4738"/>
                      <a:pt x="208" y="4726"/>
                      <a:pt x="233" y="4699"/>
                    </a:cubicBezTo>
                    <a:lnTo>
                      <a:pt x="4554" y="216"/>
                    </a:lnTo>
                    <a:cubicBezTo>
                      <a:pt x="4603" y="166"/>
                      <a:pt x="4600" y="84"/>
                      <a:pt x="4550" y="37"/>
                    </a:cubicBezTo>
                    <a:cubicBezTo>
                      <a:pt x="4525" y="13"/>
                      <a:pt x="4494" y="1"/>
                      <a:pt x="446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5"/>
              <p:cNvSpPr/>
              <p:nvPr/>
            </p:nvSpPr>
            <p:spPr>
              <a:xfrm>
                <a:off x="2079072" y="3330525"/>
                <a:ext cx="95350" cy="6375"/>
              </a:xfrm>
              <a:custGeom>
                <a:avLst/>
                <a:gdLst/>
                <a:ahLst/>
                <a:cxnLst/>
                <a:rect l="l" t="t" r="r" b="b"/>
                <a:pathLst>
                  <a:path w="3814" h="255" extrusionOk="0">
                    <a:moveTo>
                      <a:pt x="128" y="1"/>
                    </a:moveTo>
                    <a:cubicBezTo>
                      <a:pt x="58" y="1"/>
                      <a:pt x="1" y="58"/>
                      <a:pt x="1" y="128"/>
                    </a:cubicBezTo>
                    <a:cubicBezTo>
                      <a:pt x="1" y="198"/>
                      <a:pt x="58" y="254"/>
                      <a:pt x="128" y="254"/>
                    </a:cubicBezTo>
                    <a:lnTo>
                      <a:pt x="3687" y="254"/>
                    </a:lnTo>
                    <a:cubicBezTo>
                      <a:pt x="3757" y="254"/>
                      <a:pt x="3814" y="198"/>
                      <a:pt x="3814" y="128"/>
                    </a:cubicBezTo>
                    <a:cubicBezTo>
                      <a:pt x="3814" y="58"/>
                      <a:pt x="3757" y="1"/>
                      <a:pt x="36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1" name="Google Shape;71;p5"/>
          <p:cNvSpPr/>
          <p:nvPr/>
        </p:nvSpPr>
        <p:spPr>
          <a:xfrm>
            <a:off x="0" y="4860750"/>
            <a:ext cx="9144000" cy="282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5"/>
          <p:cNvSpPr txBox="1">
            <a:spLocks noGrp="1"/>
          </p:cNvSpPr>
          <p:nvPr>
            <p:ph type="subTitle" idx="1"/>
          </p:nvPr>
        </p:nvSpPr>
        <p:spPr>
          <a:xfrm>
            <a:off x="1290775" y="2997920"/>
            <a:ext cx="2907600" cy="82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5"/>
          <p:cNvSpPr txBox="1">
            <a:spLocks noGrp="1"/>
          </p:cNvSpPr>
          <p:nvPr>
            <p:ph type="subTitle" idx="2"/>
          </p:nvPr>
        </p:nvSpPr>
        <p:spPr>
          <a:xfrm>
            <a:off x="4945650" y="2997920"/>
            <a:ext cx="2907600" cy="82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5"/>
          <p:cNvSpPr txBox="1">
            <a:spLocks noGrp="1"/>
          </p:cNvSpPr>
          <p:nvPr>
            <p:ph type="title" idx="3"/>
          </p:nvPr>
        </p:nvSpPr>
        <p:spPr>
          <a:xfrm>
            <a:off x="1290775" y="2632632"/>
            <a:ext cx="2907600" cy="47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6" name="Google Shape;76;p5"/>
          <p:cNvSpPr txBox="1">
            <a:spLocks noGrp="1"/>
          </p:cNvSpPr>
          <p:nvPr>
            <p:ph type="title" idx="4"/>
          </p:nvPr>
        </p:nvSpPr>
        <p:spPr>
          <a:xfrm>
            <a:off x="4945650" y="2632632"/>
            <a:ext cx="2907600" cy="47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grpSp>
        <p:nvGrpSpPr>
          <p:cNvPr id="77" name="Google Shape;77;p5"/>
          <p:cNvGrpSpPr/>
          <p:nvPr/>
        </p:nvGrpSpPr>
        <p:grpSpPr>
          <a:xfrm>
            <a:off x="6455308" y="796687"/>
            <a:ext cx="547837" cy="309097"/>
            <a:chOff x="1427975" y="2651075"/>
            <a:chExt cx="413275" cy="233175"/>
          </a:xfrm>
        </p:grpSpPr>
        <p:sp>
          <p:nvSpPr>
            <p:cNvPr id="78" name="Google Shape;78;p5"/>
            <p:cNvSpPr/>
            <p:nvPr/>
          </p:nvSpPr>
          <p:spPr>
            <a:xfrm>
              <a:off x="1427975" y="2651075"/>
              <a:ext cx="411450" cy="233175"/>
            </a:xfrm>
            <a:custGeom>
              <a:avLst/>
              <a:gdLst/>
              <a:ahLst/>
              <a:cxnLst/>
              <a:rect l="l" t="t" r="r" b="b"/>
              <a:pathLst>
                <a:path w="16458" h="9327" extrusionOk="0">
                  <a:moveTo>
                    <a:pt x="10662" y="1"/>
                  </a:moveTo>
                  <a:cubicBezTo>
                    <a:pt x="10392" y="1"/>
                    <a:pt x="10174" y="218"/>
                    <a:pt x="10174" y="487"/>
                  </a:cubicBezTo>
                  <a:lnTo>
                    <a:pt x="10174" y="1297"/>
                  </a:lnTo>
                  <a:lnTo>
                    <a:pt x="0" y="1297"/>
                  </a:lnTo>
                  <a:lnTo>
                    <a:pt x="1397" y="9139"/>
                  </a:lnTo>
                  <a:cubicBezTo>
                    <a:pt x="1397" y="9140"/>
                    <a:pt x="14915" y="9324"/>
                    <a:pt x="15012" y="9326"/>
                  </a:cubicBezTo>
                  <a:lnTo>
                    <a:pt x="15012" y="9326"/>
                  </a:lnTo>
                  <a:lnTo>
                    <a:pt x="16458" y="2594"/>
                  </a:lnTo>
                  <a:lnTo>
                    <a:pt x="12967" y="2594"/>
                  </a:lnTo>
                  <a:lnTo>
                    <a:pt x="12967" y="487"/>
                  </a:lnTo>
                  <a:cubicBezTo>
                    <a:pt x="12967" y="218"/>
                    <a:pt x="12750" y="1"/>
                    <a:pt x="12481" y="1"/>
                  </a:cubicBezTo>
                  <a:close/>
                  <a:moveTo>
                    <a:pt x="15012" y="9326"/>
                  </a:moveTo>
                  <a:lnTo>
                    <a:pt x="15012" y="9326"/>
                  </a:lnTo>
                  <a:cubicBezTo>
                    <a:pt x="15013" y="9326"/>
                    <a:pt x="15013" y="9326"/>
                    <a:pt x="15012" y="9326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5"/>
            <p:cNvSpPr/>
            <p:nvPr/>
          </p:nvSpPr>
          <p:spPr>
            <a:xfrm>
              <a:off x="1460875" y="2714100"/>
              <a:ext cx="380375" cy="167325"/>
            </a:xfrm>
            <a:custGeom>
              <a:avLst/>
              <a:gdLst/>
              <a:ahLst/>
              <a:cxnLst/>
              <a:rect l="l" t="t" r="r" b="b"/>
              <a:pathLst>
                <a:path w="15215" h="6693" extrusionOk="0">
                  <a:moveTo>
                    <a:pt x="1478" y="0"/>
                  </a:moveTo>
                  <a:cubicBezTo>
                    <a:pt x="1443" y="0"/>
                    <a:pt x="1413" y="24"/>
                    <a:pt x="1406" y="57"/>
                  </a:cubicBezTo>
                  <a:lnTo>
                    <a:pt x="9" y="6603"/>
                  </a:lnTo>
                  <a:cubicBezTo>
                    <a:pt x="1" y="6643"/>
                    <a:pt x="26" y="6682"/>
                    <a:pt x="66" y="6691"/>
                  </a:cubicBezTo>
                  <a:cubicBezTo>
                    <a:pt x="71" y="6691"/>
                    <a:pt x="77" y="6692"/>
                    <a:pt x="81" y="6692"/>
                  </a:cubicBezTo>
                  <a:cubicBezTo>
                    <a:pt x="115" y="6692"/>
                    <a:pt x="145" y="6668"/>
                    <a:pt x="153" y="6634"/>
                  </a:cubicBezTo>
                  <a:lnTo>
                    <a:pt x="1537" y="146"/>
                  </a:lnTo>
                  <a:lnTo>
                    <a:pt x="15142" y="146"/>
                  </a:lnTo>
                  <a:cubicBezTo>
                    <a:pt x="15182" y="146"/>
                    <a:pt x="15215" y="113"/>
                    <a:pt x="15215" y="73"/>
                  </a:cubicBezTo>
                  <a:cubicBezTo>
                    <a:pt x="15215" y="33"/>
                    <a:pt x="15182" y="0"/>
                    <a:pt x="151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" name="Google Shape;80;p5"/>
          <p:cNvGrpSpPr/>
          <p:nvPr/>
        </p:nvGrpSpPr>
        <p:grpSpPr>
          <a:xfrm>
            <a:off x="7165733" y="796687"/>
            <a:ext cx="547837" cy="309097"/>
            <a:chOff x="1427975" y="2651075"/>
            <a:chExt cx="413275" cy="233175"/>
          </a:xfrm>
        </p:grpSpPr>
        <p:sp>
          <p:nvSpPr>
            <p:cNvPr id="81" name="Google Shape;81;p5"/>
            <p:cNvSpPr/>
            <p:nvPr/>
          </p:nvSpPr>
          <p:spPr>
            <a:xfrm>
              <a:off x="1427975" y="2651075"/>
              <a:ext cx="411450" cy="233175"/>
            </a:xfrm>
            <a:custGeom>
              <a:avLst/>
              <a:gdLst/>
              <a:ahLst/>
              <a:cxnLst/>
              <a:rect l="l" t="t" r="r" b="b"/>
              <a:pathLst>
                <a:path w="16458" h="9327" extrusionOk="0">
                  <a:moveTo>
                    <a:pt x="10662" y="1"/>
                  </a:moveTo>
                  <a:cubicBezTo>
                    <a:pt x="10392" y="1"/>
                    <a:pt x="10174" y="218"/>
                    <a:pt x="10174" y="487"/>
                  </a:cubicBezTo>
                  <a:lnTo>
                    <a:pt x="10174" y="1297"/>
                  </a:lnTo>
                  <a:lnTo>
                    <a:pt x="0" y="1297"/>
                  </a:lnTo>
                  <a:lnTo>
                    <a:pt x="1397" y="9139"/>
                  </a:lnTo>
                  <a:cubicBezTo>
                    <a:pt x="1397" y="9140"/>
                    <a:pt x="14915" y="9324"/>
                    <a:pt x="15012" y="9326"/>
                  </a:cubicBezTo>
                  <a:lnTo>
                    <a:pt x="15012" y="9326"/>
                  </a:lnTo>
                  <a:lnTo>
                    <a:pt x="16458" y="2594"/>
                  </a:lnTo>
                  <a:lnTo>
                    <a:pt x="12967" y="2594"/>
                  </a:lnTo>
                  <a:lnTo>
                    <a:pt x="12967" y="487"/>
                  </a:lnTo>
                  <a:cubicBezTo>
                    <a:pt x="12967" y="218"/>
                    <a:pt x="12750" y="1"/>
                    <a:pt x="12481" y="1"/>
                  </a:cubicBezTo>
                  <a:close/>
                  <a:moveTo>
                    <a:pt x="15012" y="9326"/>
                  </a:moveTo>
                  <a:lnTo>
                    <a:pt x="15012" y="9326"/>
                  </a:lnTo>
                  <a:cubicBezTo>
                    <a:pt x="15013" y="9326"/>
                    <a:pt x="15013" y="9326"/>
                    <a:pt x="15012" y="9326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5"/>
            <p:cNvSpPr/>
            <p:nvPr/>
          </p:nvSpPr>
          <p:spPr>
            <a:xfrm>
              <a:off x="1460875" y="2714100"/>
              <a:ext cx="380375" cy="167325"/>
            </a:xfrm>
            <a:custGeom>
              <a:avLst/>
              <a:gdLst/>
              <a:ahLst/>
              <a:cxnLst/>
              <a:rect l="l" t="t" r="r" b="b"/>
              <a:pathLst>
                <a:path w="15215" h="6693" extrusionOk="0">
                  <a:moveTo>
                    <a:pt x="1478" y="0"/>
                  </a:moveTo>
                  <a:cubicBezTo>
                    <a:pt x="1443" y="0"/>
                    <a:pt x="1413" y="24"/>
                    <a:pt x="1406" y="57"/>
                  </a:cubicBezTo>
                  <a:lnTo>
                    <a:pt x="9" y="6603"/>
                  </a:lnTo>
                  <a:cubicBezTo>
                    <a:pt x="1" y="6643"/>
                    <a:pt x="26" y="6682"/>
                    <a:pt x="66" y="6691"/>
                  </a:cubicBezTo>
                  <a:cubicBezTo>
                    <a:pt x="71" y="6691"/>
                    <a:pt x="77" y="6692"/>
                    <a:pt x="81" y="6692"/>
                  </a:cubicBezTo>
                  <a:cubicBezTo>
                    <a:pt x="115" y="6692"/>
                    <a:pt x="145" y="6668"/>
                    <a:pt x="153" y="6634"/>
                  </a:cubicBezTo>
                  <a:lnTo>
                    <a:pt x="1537" y="146"/>
                  </a:lnTo>
                  <a:lnTo>
                    <a:pt x="15142" y="146"/>
                  </a:lnTo>
                  <a:cubicBezTo>
                    <a:pt x="15182" y="146"/>
                    <a:pt x="15215" y="113"/>
                    <a:pt x="15215" y="73"/>
                  </a:cubicBezTo>
                  <a:cubicBezTo>
                    <a:pt x="15215" y="33"/>
                    <a:pt x="15182" y="0"/>
                    <a:pt x="151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" name="Google Shape;83;p5"/>
          <p:cNvGrpSpPr/>
          <p:nvPr/>
        </p:nvGrpSpPr>
        <p:grpSpPr>
          <a:xfrm>
            <a:off x="7876158" y="796687"/>
            <a:ext cx="547837" cy="309097"/>
            <a:chOff x="1427975" y="2651075"/>
            <a:chExt cx="413275" cy="233175"/>
          </a:xfrm>
        </p:grpSpPr>
        <p:sp>
          <p:nvSpPr>
            <p:cNvPr id="84" name="Google Shape;84;p5"/>
            <p:cNvSpPr/>
            <p:nvPr/>
          </p:nvSpPr>
          <p:spPr>
            <a:xfrm>
              <a:off x="1427975" y="2651075"/>
              <a:ext cx="411450" cy="233175"/>
            </a:xfrm>
            <a:custGeom>
              <a:avLst/>
              <a:gdLst/>
              <a:ahLst/>
              <a:cxnLst/>
              <a:rect l="l" t="t" r="r" b="b"/>
              <a:pathLst>
                <a:path w="16458" h="9327" extrusionOk="0">
                  <a:moveTo>
                    <a:pt x="10662" y="1"/>
                  </a:moveTo>
                  <a:cubicBezTo>
                    <a:pt x="10392" y="1"/>
                    <a:pt x="10174" y="218"/>
                    <a:pt x="10174" y="487"/>
                  </a:cubicBezTo>
                  <a:lnTo>
                    <a:pt x="10174" y="1297"/>
                  </a:lnTo>
                  <a:lnTo>
                    <a:pt x="0" y="1297"/>
                  </a:lnTo>
                  <a:lnTo>
                    <a:pt x="1397" y="9139"/>
                  </a:lnTo>
                  <a:cubicBezTo>
                    <a:pt x="1397" y="9140"/>
                    <a:pt x="14915" y="9324"/>
                    <a:pt x="15012" y="9326"/>
                  </a:cubicBezTo>
                  <a:lnTo>
                    <a:pt x="15012" y="9326"/>
                  </a:lnTo>
                  <a:lnTo>
                    <a:pt x="16458" y="2594"/>
                  </a:lnTo>
                  <a:lnTo>
                    <a:pt x="12967" y="2594"/>
                  </a:lnTo>
                  <a:lnTo>
                    <a:pt x="12967" y="487"/>
                  </a:lnTo>
                  <a:cubicBezTo>
                    <a:pt x="12967" y="218"/>
                    <a:pt x="12750" y="1"/>
                    <a:pt x="12481" y="1"/>
                  </a:cubicBezTo>
                  <a:close/>
                  <a:moveTo>
                    <a:pt x="15012" y="9326"/>
                  </a:moveTo>
                  <a:lnTo>
                    <a:pt x="15012" y="9326"/>
                  </a:lnTo>
                  <a:cubicBezTo>
                    <a:pt x="15013" y="9326"/>
                    <a:pt x="15013" y="9326"/>
                    <a:pt x="15012" y="9326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5"/>
            <p:cNvSpPr/>
            <p:nvPr/>
          </p:nvSpPr>
          <p:spPr>
            <a:xfrm>
              <a:off x="1460875" y="2714100"/>
              <a:ext cx="380375" cy="167325"/>
            </a:xfrm>
            <a:custGeom>
              <a:avLst/>
              <a:gdLst/>
              <a:ahLst/>
              <a:cxnLst/>
              <a:rect l="l" t="t" r="r" b="b"/>
              <a:pathLst>
                <a:path w="15215" h="6693" extrusionOk="0">
                  <a:moveTo>
                    <a:pt x="1478" y="0"/>
                  </a:moveTo>
                  <a:cubicBezTo>
                    <a:pt x="1443" y="0"/>
                    <a:pt x="1413" y="24"/>
                    <a:pt x="1406" y="57"/>
                  </a:cubicBezTo>
                  <a:lnTo>
                    <a:pt x="9" y="6603"/>
                  </a:lnTo>
                  <a:cubicBezTo>
                    <a:pt x="1" y="6643"/>
                    <a:pt x="26" y="6682"/>
                    <a:pt x="66" y="6691"/>
                  </a:cubicBezTo>
                  <a:cubicBezTo>
                    <a:pt x="71" y="6691"/>
                    <a:pt x="77" y="6692"/>
                    <a:pt x="81" y="6692"/>
                  </a:cubicBezTo>
                  <a:cubicBezTo>
                    <a:pt x="115" y="6692"/>
                    <a:pt x="145" y="6668"/>
                    <a:pt x="153" y="6634"/>
                  </a:cubicBezTo>
                  <a:lnTo>
                    <a:pt x="1537" y="146"/>
                  </a:lnTo>
                  <a:lnTo>
                    <a:pt x="15142" y="146"/>
                  </a:lnTo>
                  <a:cubicBezTo>
                    <a:pt x="15182" y="146"/>
                    <a:pt x="15215" y="113"/>
                    <a:pt x="15215" y="73"/>
                  </a:cubicBezTo>
                  <a:cubicBezTo>
                    <a:pt x="15215" y="33"/>
                    <a:pt x="15182" y="0"/>
                    <a:pt x="151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" name="Google Shape;86;p5"/>
          <p:cNvGrpSpPr/>
          <p:nvPr/>
        </p:nvGrpSpPr>
        <p:grpSpPr>
          <a:xfrm>
            <a:off x="4418005" y="4144507"/>
            <a:ext cx="308003" cy="458989"/>
            <a:chOff x="2087900" y="2665800"/>
            <a:chExt cx="232350" cy="346250"/>
          </a:xfrm>
        </p:grpSpPr>
        <p:sp>
          <p:nvSpPr>
            <p:cNvPr id="87" name="Google Shape;87;p5"/>
            <p:cNvSpPr/>
            <p:nvPr/>
          </p:nvSpPr>
          <p:spPr>
            <a:xfrm>
              <a:off x="2087900" y="2666050"/>
              <a:ext cx="231300" cy="346000"/>
            </a:xfrm>
            <a:custGeom>
              <a:avLst/>
              <a:gdLst/>
              <a:ahLst/>
              <a:cxnLst/>
              <a:rect l="l" t="t" r="r" b="b"/>
              <a:pathLst>
                <a:path w="9252" h="13840" extrusionOk="0">
                  <a:moveTo>
                    <a:pt x="1" y="1"/>
                  </a:moveTo>
                  <a:lnTo>
                    <a:pt x="1" y="13840"/>
                  </a:lnTo>
                  <a:lnTo>
                    <a:pt x="9252" y="13840"/>
                  </a:lnTo>
                  <a:lnTo>
                    <a:pt x="9233" y="1840"/>
                  </a:lnTo>
                  <a:lnTo>
                    <a:pt x="7039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5"/>
            <p:cNvSpPr/>
            <p:nvPr/>
          </p:nvSpPr>
          <p:spPr>
            <a:xfrm>
              <a:off x="2261500" y="2665800"/>
              <a:ext cx="58750" cy="53950"/>
            </a:xfrm>
            <a:custGeom>
              <a:avLst/>
              <a:gdLst/>
              <a:ahLst/>
              <a:cxnLst/>
              <a:rect l="l" t="t" r="r" b="b"/>
              <a:pathLst>
                <a:path w="2350" h="2158" extrusionOk="0">
                  <a:moveTo>
                    <a:pt x="60" y="0"/>
                  </a:moveTo>
                  <a:cubicBezTo>
                    <a:pt x="26" y="5"/>
                    <a:pt x="1" y="36"/>
                    <a:pt x="5" y="70"/>
                  </a:cubicBezTo>
                  <a:lnTo>
                    <a:pt x="215" y="2100"/>
                  </a:lnTo>
                  <a:cubicBezTo>
                    <a:pt x="217" y="2117"/>
                    <a:pt x="226" y="2132"/>
                    <a:pt x="239" y="2144"/>
                  </a:cubicBezTo>
                  <a:cubicBezTo>
                    <a:pt x="251" y="2153"/>
                    <a:pt x="265" y="2157"/>
                    <a:pt x="278" y="2157"/>
                  </a:cubicBezTo>
                  <a:cubicBezTo>
                    <a:pt x="281" y="2157"/>
                    <a:pt x="284" y="2157"/>
                    <a:pt x="287" y="2156"/>
                  </a:cubicBezTo>
                  <a:lnTo>
                    <a:pt x="2290" y="1893"/>
                  </a:lnTo>
                  <a:cubicBezTo>
                    <a:pt x="2324" y="1889"/>
                    <a:pt x="2350" y="1856"/>
                    <a:pt x="2345" y="1822"/>
                  </a:cubicBezTo>
                  <a:cubicBezTo>
                    <a:pt x="2340" y="1789"/>
                    <a:pt x="2313" y="1766"/>
                    <a:pt x="2280" y="1766"/>
                  </a:cubicBezTo>
                  <a:cubicBezTo>
                    <a:pt x="2278" y="1766"/>
                    <a:pt x="2276" y="1766"/>
                    <a:pt x="2274" y="1767"/>
                  </a:cubicBezTo>
                  <a:lnTo>
                    <a:pt x="335" y="2023"/>
                  </a:lnTo>
                  <a:lnTo>
                    <a:pt x="130" y="57"/>
                  </a:lnTo>
                  <a:cubicBezTo>
                    <a:pt x="127" y="23"/>
                    <a:pt x="95" y="0"/>
                    <a:pt x="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" name="Google Shape;89;p5"/>
          <p:cNvGrpSpPr/>
          <p:nvPr/>
        </p:nvGrpSpPr>
        <p:grpSpPr>
          <a:xfrm>
            <a:off x="4418005" y="3558807"/>
            <a:ext cx="308003" cy="458989"/>
            <a:chOff x="2087900" y="2665800"/>
            <a:chExt cx="232350" cy="346250"/>
          </a:xfrm>
        </p:grpSpPr>
        <p:sp>
          <p:nvSpPr>
            <p:cNvPr id="90" name="Google Shape;90;p5"/>
            <p:cNvSpPr/>
            <p:nvPr/>
          </p:nvSpPr>
          <p:spPr>
            <a:xfrm>
              <a:off x="2087900" y="2666050"/>
              <a:ext cx="231300" cy="346000"/>
            </a:xfrm>
            <a:custGeom>
              <a:avLst/>
              <a:gdLst/>
              <a:ahLst/>
              <a:cxnLst/>
              <a:rect l="l" t="t" r="r" b="b"/>
              <a:pathLst>
                <a:path w="9252" h="13840" extrusionOk="0">
                  <a:moveTo>
                    <a:pt x="1" y="1"/>
                  </a:moveTo>
                  <a:lnTo>
                    <a:pt x="1" y="13840"/>
                  </a:lnTo>
                  <a:lnTo>
                    <a:pt x="9252" y="13840"/>
                  </a:lnTo>
                  <a:lnTo>
                    <a:pt x="9233" y="1840"/>
                  </a:lnTo>
                  <a:lnTo>
                    <a:pt x="7039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5"/>
            <p:cNvSpPr/>
            <p:nvPr/>
          </p:nvSpPr>
          <p:spPr>
            <a:xfrm>
              <a:off x="2261500" y="2665800"/>
              <a:ext cx="58750" cy="53950"/>
            </a:xfrm>
            <a:custGeom>
              <a:avLst/>
              <a:gdLst/>
              <a:ahLst/>
              <a:cxnLst/>
              <a:rect l="l" t="t" r="r" b="b"/>
              <a:pathLst>
                <a:path w="2350" h="2158" extrusionOk="0">
                  <a:moveTo>
                    <a:pt x="60" y="0"/>
                  </a:moveTo>
                  <a:cubicBezTo>
                    <a:pt x="26" y="5"/>
                    <a:pt x="1" y="36"/>
                    <a:pt x="5" y="70"/>
                  </a:cubicBezTo>
                  <a:lnTo>
                    <a:pt x="215" y="2100"/>
                  </a:lnTo>
                  <a:cubicBezTo>
                    <a:pt x="217" y="2117"/>
                    <a:pt x="226" y="2132"/>
                    <a:pt x="239" y="2144"/>
                  </a:cubicBezTo>
                  <a:cubicBezTo>
                    <a:pt x="251" y="2153"/>
                    <a:pt x="265" y="2157"/>
                    <a:pt x="278" y="2157"/>
                  </a:cubicBezTo>
                  <a:cubicBezTo>
                    <a:pt x="281" y="2157"/>
                    <a:pt x="284" y="2157"/>
                    <a:pt x="287" y="2156"/>
                  </a:cubicBezTo>
                  <a:lnTo>
                    <a:pt x="2290" y="1893"/>
                  </a:lnTo>
                  <a:cubicBezTo>
                    <a:pt x="2324" y="1889"/>
                    <a:pt x="2350" y="1856"/>
                    <a:pt x="2345" y="1822"/>
                  </a:cubicBezTo>
                  <a:cubicBezTo>
                    <a:pt x="2340" y="1789"/>
                    <a:pt x="2313" y="1766"/>
                    <a:pt x="2280" y="1766"/>
                  </a:cubicBezTo>
                  <a:cubicBezTo>
                    <a:pt x="2278" y="1766"/>
                    <a:pt x="2276" y="1766"/>
                    <a:pt x="2274" y="1767"/>
                  </a:cubicBezTo>
                  <a:lnTo>
                    <a:pt x="335" y="2023"/>
                  </a:lnTo>
                  <a:lnTo>
                    <a:pt x="130" y="57"/>
                  </a:lnTo>
                  <a:cubicBezTo>
                    <a:pt x="127" y="23"/>
                    <a:pt x="95" y="0"/>
                    <a:pt x="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6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4" name="Google Shape;94;p6"/>
          <p:cNvGrpSpPr/>
          <p:nvPr/>
        </p:nvGrpSpPr>
        <p:grpSpPr>
          <a:xfrm>
            <a:off x="235625" y="217325"/>
            <a:ext cx="8672643" cy="4444445"/>
            <a:chOff x="235625" y="217325"/>
            <a:chExt cx="8672643" cy="4444445"/>
          </a:xfrm>
        </p:grpSpPr>
        <p:sp>
          <p:nvSpPr>
            <p:cNvPr id="95" name="Google Shape;95;p6"/>
            <p:cNvSpPr/>
            <p:nvPr/>
          </p:nvSpPr>
          <p:spPr>
            <a:xfrm>
              <a:off x="235638" y="217325"/>
              <a:ext cx="8672630" cy="4444445"/>
            </a:xfrm>
            <a:custGeom>
              <a:avLst/>
              <a:gdLst/>
              <a:ahLst/>
              <a:cxnLst/>
              <a:rect l="l" t="t" r="r" b="b"/>
              <a:pathLst>
                <a:path w="107835" h="32355" extrusionOk="0">
                  <a:moveTo>
                    <a:pt x="1" y="0"/>
                  </a:moveTo>
                  <a:lnTo>
                    <a:pt x="1" y="32355"/>
                  </a:lnTo>
                  <a:lnTo>
                    <a:pt x="107835" y="32355"/>
                  </a:lnTo>
                  <a:lnTo>
                    <a:pt x="10783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6"/>
            <p:cNvSpPr/>
            <p:nvPr/>
          </p:nvSpPr>
          <p:spPr>
            <a:xfrm>
              <a:off x="235625" y="217388"/>
              <a:ext cx="8672630" cy="232225"/>
            </a:xfrm>
            <a:custGeom>
              <a:avLst/>
              <a:gdLst/>
              <a:ahLst/>
              <a:cxnLst/>
              <a:rect l="l" t="t" r="r" b="b"/>
              <a:pathLst>
                <a:path w="107835" h="6203" extrusionOk="0">
                  <a:moveTo>
                    <a:pt x="1" y="1"/>
                  </a:moveTo>
                  <a:lnTo>
                    <a:pt x="1" y="6203"/>
                  </a:lnTo>
                  <a:lnTo>
                    <a:pt x="107835" y="6203"/>
                  </a:lnTo>
                  <a:lnTo>
                    <a:pt x="10783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 lim="149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6"/>
            <p:cNvSpPr/>
            <p:nvPr/>
          </p:nvSpPr>
          <p:spPr>
            <a:xfrm>
              <a:off x="313398" y="276934"/>
              <a:ext cx="2240568" cy="113094"/>
            </a:xfrm>
            <a:custGeom>
              <a:avLst/>
              <a:gdLst/>
              <a:ahLst/>
              <a:cxnLst/>
              <a:rect l="l" t="t" r="r" b="b"/>
              <a:pathLst>
                <a:path w="34155" h="1724" extrusionOk="0">
                  <a:moveTo>
                    <a:pt x="1" y="0"/>
                  </a:moveTo>
                  <a:lnTo>
                    <a:pt x="1" y="1723"/>
                  </a:lnTo>
                  <a:lnTo>
                    <a:pt x="34154" y="1723"/>
                  </a:lnTo>
                  <a:lnTo>
                    <a:pt x="3415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8" name="Google Shape;98;p6"/>
            <p:cNvGrpSpPr/>
            <p:nvPr/>
          </p:nvGrpSpPr>
          <p:grpSpPr>
            <a:xfrm>
              <a:off x="8256246" y="249115"/>
              <a:ext cx="601489" cy="169267"/>
              <a:chOff x="2048572" y="3228800"/>
              <a:chExt cx="542175" cy="152575"/>
            </a:xfrm>
          </p:grpSpPr>
          <p:sp>
            <p:nvSpPr>
              <p:cNvPr id="99" name="Google Shape;99;p6"/>
              <p:cNvSpPr/>
              <p:nvPr/>
            </p:nvSpPr>
            <p:spPr>
              <a:xfrm>
                <a:off x="2438172" y="3228800"/>
                <a:ext cx="152575" cy="152575"/>
              </a:xfrm>
              <a:custGeom>
                <a:avLst/>
                <a:gdLst/>
                <a:ahLst/>
                <a:cxnLst/>
                <a:rect l="l" t="t" r="r" b="b"/>
                <a:pathLst>
                  <a:path w="6103" h="6103" extrusionOk="0">
                    <a:moveTo>
                      <a:pt x="5849" y="256"/>
                    </a:moveTo>
                    <a:lnTo>
                      <a:pt x="5849" y="5849"/>
                    </a:lnTo>
                    <a:lnTo>
                      <a:pt x="255" y="5849"/>
                    </a:lnTo>
                    <a:lnTo>
                      <a:pt x="255" y="256"/>
                    </a:lnTo>
                    <a:close/>
                    <a:moveTo>
                      <a:pt x="129" y="1"/>
                    </a:moveTo>
                    <a:cubicBezTo>
                      <a:pt x="57" y="1"/>
                      <a:pt x="0" y="58"/>
                      <a:pt x="0" y="129"/>
                    </a:cubicBezTo>
                    <a:lnTo>
                      <a:pt x="0" y="5976"/>
                    </a:lnTo>
                    <a:cubicBezTo>
                      <a:pt x="0" y="6046"/>
                      <a:pt x="59" y="6103"/>
                      <a:pt x="129" y="6103"/>
                    </a:cubicBezTo>
                    <a:lnTo>
                      <a:pt x="5976" y="6103"/>
                    </a:lnTo>
                    <a:cubicBezTo>
                      <a:pt x="6046" y="6103"/>
                      <a:pt x="6102" y="6046"/>
                      <a:pt x="6102" y="5976"/>
                    </a:cubicBezTo>
                    <a:lnTo>
                      <a:pt x="6102" y="129"/>
                    </a:lnTo>
                    <a:cubicBezTo>
                      <a:pt x="6102" y="58"/>
                      <a:pt x="6046" y="1"/>
                      <a:pt x="597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00;p6"/>
              <p:cNvSpPr/>
              <p:nvPr/>
            </p:nvSpPr>
            <p:spPr>
              <a:xfrm>
                <a:off x="2248772" y="3228800"/>
                <a:ext cx="152575" cy="152575"/>
              </a:xfrm>
              <a:custGeom>
                <a:avLst/>
                <a:gdLst/>
                <a:ahLst/>
                <a:cxnLst/>
                <a:rect l="l" t="t" r="r" b="b"/>
                <a:pathLst>
                  <a:path w="6103" h="6103" extrusionOk="0">
                    <a:moveTo>
                      <a:pt x="5849" y="256"/>
                    </a:moveTo>
                    <a:lnTo>
                      <a:pt x="5849" y="5849"/>
                    </a:lnTo>
                    <a:lnTo>
                      <a:pt x="255" y="5849"/>
                    </a:lnTo>
                    <a:lnTo>
                      <a:pt x="255" y="256"/>
                    </a:lnTo>
                    <a:close/>
                    <a:moveTo>
                      <a:pt x="129" y="1"/>
                    </a:moveTo>
                    <a:cubicBezTo>
                      <a:pt x="57" y="1"/>
                      <a:pt x="0" y="58"/>
                      <a:pt x="0" y="129"/>
                    </a:cubicBezTo>
                    <a:lnTo>
                      <a:pt x="0" y="5976"/>
                    </a:lnTo>
                    <a:cubicBezTo>
                      <a:pt x="0" y="6046"/>
                      <a:pt x="57" y="6103"/>
                      <a:pt x="129" y="6103"/>
                    </a:cubicBezTo>
                    <a:lnTo>
                      <a:pt x="5976" y="6103"/>
                    </a:lnTo>
                    <a:cubicBezTo>
                      <a:pt x="6046" y="6103"/>
                      <a:pt x="6102" y="6046"/>
                      <a:pt x="6102" y="5976"/>
                    </a:cubicBezTo>
                    <a:lnTo>
                      <a:pt x="6102" y="129"/>
                    </a:lnTo>
                    <a:cubicBezTo>
                      <a:pt x="6102" y="58"/>
                      <a:pt x="6046" y="1"/>
                      <a:pt x="597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6"/>
              <p:cNvSpPr/>
              <p:nvPr/>
            </p:nvSpPr>
            <p:spPr>
              <a:xfrm>
                <a:off x="2048572" y="3228800"/>
                <a:ext cx="152575" cy="152575"/>
              </a:xfrm>
              <a:custGeom>
                <a:avLst/>
                <a:gdLst/>
                <a:ahLst/>
                <a:cxnLst/>
                <a:rect l="l" t="t" r="r" b="b"/>
                <a:pathLst>
                  <a:path w="6103" h="6103" extrusionOk="0">
                    <a:moveTo>
                      <a:pt x="5849" y="256"/>
                    </a:moveTo>
                    <a:lnTo>
                      <a:pt x="5849" y="5849"/>
                    </a:lnTo>
                    <a:lnTo>
                      <a:pt x="255" y="5849"/>
                    </a:lnTo>
                    <a:lnTo>
                      <a:pt x="255" y="256"/>
                    </a:lnTo>
                    <a:close/>
                    <a:moveTo>
                      <a:pt x="128" y="1"/>
                    </a:moveTo>
                    <a:cubicBezTo>
                      <a:pt x="57" y="1"/>
                      <a:pt x="0" y="58"/>
                      <a:pt x="0" y="129"/>
                    </a:cubicBezTo>
                    <a:lnTo>
                      <a:pt x="0" y="5976"/>
                    </a:lnTo>
                    <a:cubicBezTo>
                      <a:pt x="0" y="6046"/>
                      <a:pt x="58" y="6103"/>
                      <a:pt x="128" y="6103"/>
                    </a:cubicBezTo>
                    <a:lnTo>
                      <a:pt x="5975" y="6103"/>
                    </a:lnTo>
                    <a:cubicBezTo>
                      <a:pt x="6046" y="6103"/>
                      <a:pt x="6102" y="6046"/>
                      <a:pt x="6102" y="5976"/>
                    </a:cubicBezTo>
                    <a:lnTo>
                      <a:pt x="6102" y="129"/>
                    </a:lnTo>
                    <a:cubicBezTo>
                      <a:pt x="6102" y="58"/>
                      <a:pt x="6046" y="1"/>
                      <a:pt x="597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6"/>
              <p:cNvSpPr/>
              <p:nvPr/>
            </p:nvSpPr>
            <p:spPr>
              <a:xfrm>
                <a:off x="2272347" y="3252400"/>
                <a:ext cx="105400" cy="105400"/>
              </a:xfrm>
              <a:custGeom>
                <a:avLst/>
                <a:gdLst/>
                <a:ahLst/>
                <a:cxnLst/>
                <a:rect l="l" t="t" r="r" b="b"/>
                <a:pathLst>
                  <a:path w="4216" h="4216" extrusionOk="0">
                    <a:moveTo>
                      <a:pt x="3916" y="300"/>
                    </a:moveTo>
                    <a:lnTo>
                      <a:pt x="3916" y="3916"/>
                    </a:lnTo>
                    <a:lnTo>
                      <a:pt x="300" y="3916"/>
                    </a:lnTo>
                    <a:lnTo>
                      <a:pt x="300" y="300"/>
                    </a:lnTo>
                    <a:close/>
                    <a:moveTo>
                      <a:pt x="151" y="0"/>
                    </a:moveTo>
                    <a:cubicBezTo>
                      <a:pt x="68" y="0"/>
                      <a:pt x="1" y="68"/>
                      <a:pt x="1" y="151"/>
                    </a:cubicBezTo>
                    <a:lnTo>
                      <a:pt x="1" y="4066"/>
                    </a:lnTo>
                    <a:cubicBezTo>
                      <a:pt x="1" y="4148"/>
                      <a:pt x="68" y="4215"/>
                      <a:pt x="151" y="4215"/>
                    </a:cubicBezTo>
                    <a:lnTo>
                      <a:pt x="4067" y="4215"/>
                    </a:lnTo>
                    <a:cubicBezTo>
                      <a:pt x="4149" y="4215"/>
                      <a:pt x="4216" y="4148"/>
                      <a:pt x="4216" y="4066"/>
                    </a:cubicBezTo>
                    <a:lnTo>
                      <a:pt x="4216" y="151"/>
                    </a:lnTo>
                    <a:cubicBezTo>
                      <a:pt x="4216" y="68"/>
                      <a:pt x="4149" y="0"/>
                      <a:pt x="406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6"/>
              <p:cNvSpPr/>
              <p:nvPr/>
            </p:nvSpPr>
            <p:spPr>
              <a:xfrm>
                <a:off x="2456547" y="3248325"/>
                <a:ext cx="119100" cy="114400"/>
              </a:xfrm>
              <a:custGeom>
                <a:avLst/>
                <a:gdLst/>
                <a:ahLst/>
                <a:cxnLst/>
                <a:rect l="l" t="t" r="r" b="b"/>
                <a:pathLst>
                  <a:path w="4764" h="4576" extrusionOk="0">
                    <a:moveTo>
                      <a:pt x="140" y="0"/>
                    </a:moveTo>
                    <a:cubicBezTo>
                      <a:pt x="107" y="0"/>
                      <a:pt x="74" y="13"/>
                      <a:pt x="49" y="40"/>
                    </a:cubicBezTo>
                    <a:cubicBezTo>
                      <a:pt x="0" y="89"/>
                      <a:pt x="2" y="171"/>
                      <a:pt x="52" y="219"/>
                    </a:cubicBezTo>
                    <a:lnTo>
                      <a:pt x="4536" y="4539"/>
                    </a:lnTo>
                    <a:cubicBezTo>
                      <a:pt x="4559" y="4563"/>
                      <a:pt x="4591" y="4575"/>
                      <a:pt x="4624" y="4575"/>
                    </a:cubicBezTo>
                    <a:cubicBezTo>
                      <a:pt x="4656" y="4575"/>
                      <a:pt x="4691" y="4562"/>
                      <a:pt x="4714" y="4535"/>
                    </a:cubicBezTo>
                    <a:cubicBezTo>
                      <a:pt x="4764" y="4486"/>
                      <a:pt x="4762" y="4404"/>
                      <a:pt x="4712" y="4356"/>
                    </a:cubicBezTo>
                    <a:lnTo>
                      <a:pt x="228" y="35"/>
                    </a:lnTo>
                    <a:cubicBezTo>
                      <a:pt x="204" y="12"/>
                      <a:pt x="172" y="0"/>
                      <a:pt x="14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04;p6"/>
              <p:cNvSpPr/>
              <p:nvPr/>
            </p:nvSpPr>
            <p:spPr>
              <a:xfrm>
                <a:off x="2458547" y="3246275"/>
                <a:ext cx="115100" cy="118450"/>
              </a:xfrm>
              <a:custGeom>
                <a:avLst/>
                <a:gdLst/>
                <a:ahLst/>
                <a:cxnLst/>
                <a:rect l="l" t="t" r="r" b="b"/>
                <a:pathLst>
                  <a:path w="4604" h="4738" extrusionOk="0">
                    <a:moveTo>
                      <a:pt x="4462" y="1"/>
                    </a:moveTo>
                    <a:cubicBezTo>
                      <a:pt x="4428" y="1"/>
                      <a:pt x="4395" y="14"/>
                      <a:pt x="4371" y="40"/>
                    </a:cubicBezTo>
                    <a:lnTo>
                      <a:pt x="50" y="4523"/>
                    </a:lnTo>
                    <a:cubicBezTo>
                      <a:pt x="1" y="4574"/>
                      <a:pt x="2" y="4654"/>
                      <a:pt x="53" y="4702"/>
                    </a:cubicBezTo>
                    <a:cubicBezTo>
                      <a:pt x="78" y="4726"/>
                      <a:pt x="109" y="4738"/>
                      <a:pt x="142" y="4738"/>
                    </a:cubicBezTo>
                    <a:cubicBezTo>
                      <a:pt x="175" y="4738"/>
                      <a:pt x="208" y="4726"/>
                      <a:pt x="233" y="4699"/>
                    </a:cubicBezTo>
                    <a:lnTo>
                      <a:pt x="4554" y="216"/>
                    </a:lnTo>
                    <a:cubicBezTo>
                      <a:pt x="4603" y="166"/>
                      <a:pt x="4600" y="84"/>
                      <a:pt x="4550" y="37"/>
                    </a:cubicBezTo>
                    <a:cubicBezTo>
                      <a:pt x="4525" y="13"/>
                      <a:pt x="4494" y="1"/>
                      <a:pt x="446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6"/>
              <p:cNvSpPr/>
              <p:nvPr/>
            </p:nvSpPr>
            <p:spPr>
              <a:xfrm>
                <a:off x="2079072" y="3330525"/>
                <a:ext cx="95350" cy="6375"/>
              </a:xfrm>
              <a:custGeom>
                <a:avLst/>
                <a:gdLst/>
                <a:ahLst/>
                <a:cxnLst/>
                <a:rect l="l" t="t" r="r" b="b"/>
                <a:pathLst>
                  <a:path w="3814" h="255" extrusionOk="0">
                    <a:moveTo>
                      <a:pt x="128" y="1"/>
                    </a:moveTo>
                    <a:cubicBezTo>
                      <a:pt x="58" y="1"/>
                      <a:pt x="1" y="58"/>
                      <a:pt x="1" y="128"/>
                    </a:cubicBezTo>
                    <a:cubicBezTo>
                      <a:pt x="1" y="198"/>
                      <a:pt x="58" y="254"/>
                      <a:pt x="128" y="254"/>
                    </a:cubicBezTo>
                    <a:lnTo>
                      <a:pt x="3687" y="254"/>
                    </a:lnTo>
                    <a:cubicBezTo>
                      <a:pt x="3757" y="254"/>
                      <a:pt x="3814" y="198"/>
                      <a:pt x="3814" y="128"/>
                    </a:cubicBezTo>
                    <a:cubicBezTo>
                      <a:pt x="3814" y="58"/>
                      <a:pt x="3757" y="1"/>
                      <a:pt x="36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6" name="Google Shape;106;p6"/>
          <p:cNvGrpSpPr/>
          <p:nvPr/>
        </p:nvGrpSpPr>
        <p:grpSpPr>
          <a:xfrm>
            <a:off x="8423992" y="1320911"/>
            <a:ext cx="388644" cy="219278"/>
            <a:chOff x="1427975" y="2651075"/>
            <a:chExt cx="413275" cy="233175"/>
          </a:xfrm>
        </p:grpSpPr>
        <p:sp>
          <p:nvSpPr>
            <p:cNvPr id="107" name="Google Shape;107;p6"/>
            <p:cNvSpPr/>
            <p:nvPr/>
          </p:nvSpPr>
          <p:spPr>
            <a:xfrm>
              <a:off x="1427975" y="2651075"/>
              <a:ext cx="411450" cy="233175"/>
            </a:xfrm>
            <a:custGeom>
              <a:avLst/>
              <a:gdLst/>
              <a:ahLst/>
              <a:cxnLst/>
              <a:rect l="l" t="t" r="r" b="b"/>
              <a:pathLst>
                <a:path w="16458" h="9327" extrusionOk="0">
                  <a:moveTo>
                    <a:pt x="10662" y="1"/>
                  </a:moveTo>
                  <a:cubicBezTo>
                    <a:pt x="10392" y="1"/>
                    <a:pt x="10174" y="218"/>
                    <a:pt x="10174" y="487"/>
                  </a:cubicBezTo>
                  <a:lnTo>
                    <a:pt x="10174" y="1297"/>
                  </a:lnTo>
                  <a:lnTo>
                    <a:pt x="0" y="1297"/>
                  </a:lnTo>
                  <a:lnTo>
                    <a:pt x="1397" y="9139"/>
                  </a:lnTo>
                  <a:cubicBezTo>
                    <a:pt x="1397" y="9140"/>
                    <a:pt x="14915" y="9324"/>
                    <a:pt x="15012" y="9326"/>
                  </a:cubicBezTo>
                  <a:lnTo>
                    <a:pt x="15012" y="9326"/>
                  </a:lnTo>
                  <a:lnTo>
                    <a:pt x="16458" y="2594"/>
                  </a:lnTo>
                  <a:lnTo>
                    <a:pt x="12967" y="2594"/>
                  </a:lnTo>
                  <a:lnTo>
                    <a:pt x="12967" y="487"/>
                  </a:lnTo>
                  <a:cubicBezTo>
                    <a:pt x="12967" y="218"/>
                    <a:pt x="12750" y="1"/>
                    <a:pt x="12481" y="1"/>
                  </a:cubicBezTo>
                  <a:close/>
                  <a:moveTo>
                    <a:pt x="15012" y="9326"/>
                  </a:moveTo>
                  <a:lnTo>
                    <a:pt x="15012" y="9326"/>
                  </a:lnTo>
                  <a:cubicBezTo>
                    <a:pt x="15013" y="9326"/>
                    <a:pt x="15013" y="9326"/>
                    <a:pt x="15012" y="9326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6"/>
            <p:cNvSpPr/>
            <p:nvPr/>
          </p:nvSpPr>
          <p:spPr>
            <a:xfrm>
              <a:off x="1460875" y="2714100"/>
              <a:ext cx="380375" cy="167325"/>
            </a:xfrm>
            <a:custGeom>
              <a:avLst/>
              <a:gdLst/>
              <a:ahLst/>
              <a:cxnLst/>
              <a:rect l="l" t="t" r="r" b="b"/>
              <a:pathLst>
                <a:path w="15215" h="6693" extrusionOk="0">
                  <a:moveTo>
                    <a:pt x="1478" y="0"/>
                  </a:moveTo>
                  <a:cubicBezTo>
                    <a:pt x="1443" y="0"/>
                    <a:pt x="1413" y="24"/>
                    <a:pt x="1406" y="57"/>
                  </a:cubicBezTo>
                  <a:lnTo>
                    <a:pt x="9" y="6603"/>
                  </a:lnTo>
                  <a:cubicBezTo>
                    <a:pt x="1" y="6643"/>
                    <a:pt x="26" y="6682"/>
                    <a:pt x="66" y="6691"/>
                  </a:cubicBezTo>
                  <a:cubicBezTo>
                    <a:pt x="71" y="6691"/>
                    <a:pt x="77" y="6692"/>
                    <a:pt x="81" y="6692"/>
                  </a:cubicBezTo>
                  <a:cubicBezTo>
                    <a:pt x="115" y="6692"/>
                    <a:pt x="145" y="6668"/>
                    <a:pt x="153" y="6634"/>
                  </a:cubicBezTo>
                  <a:lnTo>
                    <a:pt x="1537" y="146"/>
                  </a:lnTo>
                  <a:lnTo>
                    <a:pt x="15142" y="146"/>
                  </a:lnTo>
                  <a:cubicBezTo>
                    <a:pt x="15182" y="146"/>
                    <a:pt x="15215" y="113"/>
                    <a:pt x="15215" y="73"/>
                  </a:cubicBezTo>
                  <a:cubicBezTo>
                    <a:pt x="15215" y="33"/>
                    <a:pt x="15182" y="0"/>
                    <a:pt x="151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6"/>
          <p:cNvSpPr/>
          <p:nvPr/>
        </p:nvSpPr>
        <p:spPr>
          <a:xfrm>
            <a:off x="0" y="4860750"/>
            <a:ext cx="9144000" cy="282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111" name="Google Shape;111;p6"/>
          <p:cNvGrpSpPr/>
          <p:nvPr/>
        </p:nvGrpSpPr>
        <p:grpSpPr>
          <a:xfrm>
            <a:off x="8423992" y="573661"/>
            <a:ext cx="388644" cy="219278"/>
            <a:chOff x="1427975" y="2651075"/>
            <a:chExt cx="413275" cy="233175"/>
          </a:xfrm>
        </p:grpSpPr>
        <p:sp>
          <p:nvSpPr>
            <p:cNvPr id="112" name="Google Shape;112;p6"/>
            <p:cNvSpPr/>
            <p:nvPr/>
          </p:nvSpPr>
          <p:spPr>
            <a:xfrm>
              <a:off x="1427975" y="2651075"/>
              <a:ext cx="411450" cy="233175"/>
            </a:xfrm>
            <a:custGeom>
              <a:avLst/>
              <a:gdLst/>
              <a:ahLst/>
              <a:cxnLst/>
              <a:rect l="l" t="t" r="r" b="b"/>
              <a:pathLst>
                <a:path w="16458" h="9327" extrusionOk="0">
                  <a:moveTo>
                    <a:pt x="10662" y="1"/>
                  </a:moveTo>
                  <a:cubicBezTo>
                    <a:pt x="10392" y="1"/>
                    <a:pt x="10174" y="218"/>
                    <a:pt x="10174" y="487"/>
                  </a:cubicBezTo>
                  <a:lnTo>
                    <a:pt x="10174" y="1297"/>
                  </a:lnTo>
                  <a:lnTo>
                    <a:pt x="0" y="1297"/>
                  </a:lnTo>
                  <a:lnTo>
                    <a:pt x="1397" y="9139"/>
                  </a:lnTo>
                  <a:cubicBezTo>
                    <a:pt x="1397" y="9140"/>
                    <a:pt x="14915" y="9324"/>
                    <a:pt x="15012" y="9326"/>
                  </a:cubicBezTo>
                  <a:lnTo>
                    <a:pt x="15012" y="9326"/>
                  </a:lnTo>
                  <a:lnTo>
                    <a:pt x="16458" y="2594"/>
                  </a:lnTo>
                  <a:lnTo>
                    <a:pt x="12967" y="2594"/>
                  </a:lnTo>
                  <a:lnTo>
                    <a:pt x="12967" y="487"/>
                  </a:lnTo>
                  <a:cubicBezTo>
                    <a:pt x="12967" y="218"/>
                    <a:pt x="12750" y="1"/>
                    <a:pt x="12481" y="1"/>
                  </a:cubicBezTo>
                  <a:close/>
                  <a:moveTo>
                    <a:pt x="15012" y="9326"/>
                  </a:moveTo>
                  <a:lnTo>
                    <a:pt x="15012" y="9326"/>
                  </a:lnTo>
                  <a:cubicBezTo>
                    <a:pt x="15013" y="9326"/>
                    <a:pt x="15013" y="9326"/>
                    <a:pt x="15012" y="9326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6"/>
            <p:cNvSpPr/>
            <p:nvPr/>
          </p:nvSpPr>
          <p:spPr>
            <a:xfrm>
              <a:off x="1460875" y="2714100"/>
              <a:ext cx="380375" cy="167325"/>
            </a:xfrm>
            <a:custGeom>
              <a:avLst/>
              <a:gdLst/>
              <a:ahLst/>
              <a:cxnLst/>
              <a:rect l="l" t="t" r="r" b="b"/>
              <a:pathLst>
                <a:path w="15215" h="6693" extrusionOk="0">
                  <a:moveTo>
                    <a:pt x="1478" y="0"/>
                  </a:moveTo>
                  <a:cubicBezTo>
                    <a:pt x="1443" y="0"/>
                    <a:pt x="1413" y="24"/>
                    <a:pt x="1406" y="57"/>
                  </a:cubicBezTo>
                  <a:lnTo>
                    <a:pt x="9" y="6603"/>
                  </a:lnTo>
                  <a:cubicBezTo>
                    <a:pt x="1" y="6643"/>
                    <a:pt x="26" y="6682"/>
                    <a:pt x="66" y="6691"/>
                  </a:cubicBezTo>
                  <a:cubicBezTo>
                    <a:pt x="71" y="6691"/>
                    <a:pt x="77" y="6692"/>
                    <a:pt x="81" y="6692"/>
                  </a:cubicBezTo>
                  <a:cubicBezTo>
                    <a:pt x="115" y="6692"/>
                    <a:pt x="145" y="6668"/>
                    <a:pt x="153" y="6634"/>
                  </a:cubicBezTo>
                  <a:lnTo>
                    <a:pt x="1537" y="146"/>
                  </a:lnTo>
                  <a:lnTo>
                    <a:pt x="15142" y="146"/>
                  </a:lnTo>
                  <a:cubicBezTo>
                    <a:pt x="15182" y="146"/>
                    <a:pt x="15215" y="113"/>
                    <a:pt x="15215" y="73"/>
                  </a:cubicBezTo>
                  <a:cubicBezTo>
                    <a:pt x="15215" y="33"/>
                    <a:pt x="15182" y="0"/>
                    <a:pt x="151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" name="Google Shape;114;p6"/>
          <p:cNvGrpSpPr/>
          <p:nvPr/>
        </p:nvGrpSpPr>
        <p:grpSpPr>
          <a:xfrm>
            <a:off x="8423992" y="947286"/>
            <a:ext cx="388644" cy="219278"/>
            <a:chOff x="1427975" y="2651075"/>
            <a:chExt cx="413275" cy="233175"/>
          </a:xfrm>
        </p:grpSpPr>
        <p:sp>
          <p:nvSpPr>
            <p:cNvPr id="115" name="Google Shape;115;p6"/>
            <p:cNvSpPr/>
            <p:nvPr/>
          </p:nvSpPr>
          <p:spPr>
            <a:xfrm>
              <a:off x="1427975" y="2651075"/>
              <a:ext cx="411450" cy="233175"/>
            </a:xfrm>
            <a:custGeom>
              <a:avLst/>
              <a:gdLst/>
              <a:ahLst/>
              <a:cxnLst/>
              <a:rect l="l" t="t" r="r" b="b"/>
              <a:pathLst>
                <a:path w="16458" h="9327" extrusionOk="0">
                  <a:moveTo>
                    <a:pt x="10662" y="1"/>
                  </a:moveTo>
                  <a:cubicBezTo>
                    <a:pt x="10392" y="1"/>
                    <a:pt x="10174" y="218"/>
                    <a:pt x="10174" y="487"/>
                  </a:cubicBezTo>
                  <a:lnTo>
                    <a:pt x="10174" y="1297"/>
                  </a:lnTo>
                  <a:lnTo>
                    <a:pt x="0" y="1297"/>
                  </a:lnTo>
                  <a:lnTo>
                    <a:pt x="1397" y="9139"/>
                  </a:lnTo>
                  <a:cubicBezTo>
                    <a:pt x="1397" y="9140"/>
                    <a:pt x="14915" y="9324"/>
                    <a:pt x="15012" y="9326"/>
                  </a:cubicBezTo>
                  <a:lnTo>
                    <a:pt x="15012" y="9326"/>
                  </a:lnTo>
                  <a:lnTo>
                    <a:pt x="16458" y="2594"/>
                  </a:lnTo>
                  <a:lnTo>
                    <a:pt x="12967" y="2594"/>
                  </a:lnTo>
                  <a:lnTo>
                    <a:pt x="12967" y="487"/>
                  </a:lnTo>
                  <a:cubicBezTo>
                    <a:pt x="12967" y="218"/>
                    <a:pt x="12750" y="1"/>
                    <a:pt x="12481" y="1"/>
                  </a:cubicBezTo>
                  <a:close/>
                  <a:moveTo>
                    <a:pt x="15012" y="9326"/>
                  </a:moveTo>
                  <a:lnTo>
                    <a:pt x="15012" y="9326"/>
                  </a:lnTo>
                  <a:cubicBezTo>
                    <a:pt x="15013" y="9326"/>
                    <a:pt x="15013" y="9326"/>
                    <a:pt x="15012" y="9326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6"/>
            <p:cNvSpPr/>
            <p:nvPr/>
          </p:nvSpPr>
          <p:spPr>
            <a:xfrm>
              <a:off x="1460875" y="2714100"/>
              <a:ext cx="380375" cy="167325"/>
            </a:xfrm>
            <a:custGeom>
              <a:avLst/>
              <a:gdLst/>
              <a:ahLst/>
              <a:cxnLst/>
              <a:rect l="l" t="t" r="r" b="b"/>
              <a:pathLst>
                <a:path w="15215" h="6693" extrusionOk="0">
                  <a:moveTo>
                    <a:pt x="1478" y="0"/>
                  </a:moveTo>
                  <a:cubicBezTo>
                    <a:pt x="1443" y="0"/>
                    <a:pt x="1413" y="24"/>
                    <a:pt x="1406" y="57"/>
                  </a:cubicBezTo>
                  <a:lnTo>
                    <a:pt x="9" y="6603"/>
                  </a:lnTo>
                  <a:cubicBezTo>
                    <a:pt x="1" y="6643"/>
                    <a:pt x="26" y="6682"/>
                    <a:pt x="66" y="6691"/>
                  </a:cubicBezTo>
                  <a:cubicBezTo>
                    <a:pt x="71" y="6691"/>
                    <a:pt x="77" y="6692"/>
                    <a:pt x="81" y="6692"/>
                  </a:cubicBezTo>
                  <a:cubicBezTo>
                    <a:pt x="115" y="6692"/>
                    <a:pt x="145" y="6668"/>
                    <a:pt x="153" y="6634"/>
                  </a:cubicBezTo>
                  <a:lnTo>
                    <a:pt x="1537" y="146"/>
                  </a:lnTo>
                  <a:lnTo>
                    <a:pt x="15142" y="146"/>
                  </a:lnTo>
                  <a:cubicBezTo>
                    <a:pt x="15182" y="146"/>
                    <a:pt x="15215" y="113"/>
                    <a:pt x="15215" y="73"/>
                  </a:cubicBezTo>
                  <a:cubicBezTo>
                    <a:pt x="15215" y="33"/>
                    <a:pt x="15182" y="0"/>
                    <a:pt x="151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7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9" name="Google Shape;119;p7"/>
          <p:cNvGrpSpPr/>
          <p:nvPr/>
        </p:nvGrpSpPr>
        <p:grpSpPr>
          <a:xfrm>
            <a:off x="235625" y="217325"/>
            <a:ext cx="8672643" cy="4444445"/>
            <a:chOff x="235625" y="217325"/>
            <a:chExt cx="8672643" cy="4444445"/>
          </a:xfrm>
        </p:grpSpPr>
        <p:sp>
          <p:nvSpPr>
            <p:cNvPr id="120" name="Google Shape;120;p7"/>
            <p:cNvSpPr/>
            <p:nvPr/>
          </p:nvSpPr>
          <p:spPr>
            <a:xfrm>
              <a:off x="235638" y="217325"/>
              <a:ext cx="8672630" cy="4444445"/>
            </a:xfrm>
            <a:custGeom>
              <a:avLst/>
              <a:gdLst/>
              <a:ahLst/>
              <a:cxnLst/>
              <a:rect l="l" t="t" r="r" b="b"/>
              <a:pathLst>
                <a:path w="107835" h="32355" extrusionOk="0">
                  <a:moveTo>
                    <a:pt x="1" y="0"/>
                  </a:moveTo>
                  <a:lnTo>
                    <a:pt x="1" y="32355"/>
                  </a:lnTo>
                  <a:lnTo>
                    <a:pt x="107835" y="32355"/>
                  </a:lnTo>
                  <a:lnTo>
                    <a:pt x="10783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7"/>
            <p:cNvSpPr/>
            <p:nvPr/>
          </p:nvSpPr>
          <p:spPr>
            <a:xfrm>
              <a:off x="235625" y="217388"/>
              <a:ext cx="8672630" cy="232225"/>
            </a:xfrm>
            <a:custGeom>
              <a:avLst/>
              <a:gdLst/>
              <a:ahLst/>
              <a:cxnLst/>
              <a:rect l="l" t="t" r="r" b="b"/>
              <a:pathLst>
                <a:path w="107835" h="6203" extrusionOk="0">
                  <a:moveTo>
                    <a:pt x="1" y="1"/>
                  </a:moveTo>
                  <a:lnTo>
                    <a:pt x="1" y="6203"/>
                  </a:lnTo>
                  <a:lnTo>
                    <a:pt x="107835" y="6203"/>
                  </a:lnTo>
                  <a:lnTo>
                    <a:pt x="10783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 lim="149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7"/>
            <p:cNvSpPr/>
            <p:nvPr/>
          </p:nvSpPr>
          <p:spPr>
            <a:xfrm>
              <a:off x="313398" y="276934"/>
              <a:ext cx="2240568" cy="113094"/>
            </a:xfrm>
            <a:custGeom>
              <a:avLst/>
              <a:gdLst/>
              <a:ahLst/>
              <a:cxnLst/>
              <a:rect l="l" t="t" r="r" b="b"/>
              <a:pathLst>
                <a:path w="34155" h="1724" extrusionOk="0">
                  <a:moveTo>
                    <a:pt x="1" y="0"/>
                  </a:moveTo>
                  <a:lnTo>
                    <a:pt x="1" y="1723"/>
                  </a:lnTo>
                  <a:lnTo>
                    <a:pt x="34154" y="1723"/>
                  </a:lnTo>
                  <a:lnTo>
                    <a:pt x="3415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3" name="Google Shape;123;p7"/>
            <p:cNvGrpSpPr/>
            <p:nvPr/>
          </p:nvGrpSpPr>
          <p:grpSpPr>
            <a:xfrm>
              <a:off x="8256246" y="249115"/>
              <a:ext cx="601489" cy="169267"/>
              <a:chOff x="2048572" y="3228800"/>
              <a:chExt cx="542175" cy="152575"/>
            </a:xfrm>
          </p:grpSpPr>
          <p:sp>
            <p:nvSpPr>
              <p:cNvPr id="124" name="Google Shape;124;p7"/>
              <p:cNvSpPr/>
              <p:nvPr/>
            </p:nvSpPr>
            <p:spPr>
              <a:xfrm>
                <a:off x="2438172" y="3228800"/>
                <a:ext cx="152575" cy="152575"/>
              </a:xfrm>
              <a:custGeom>
                <a:avLst/>
                <a:gdLst/>
                <a:ahLst/>
                <a:cxnLst/>
                <a:rect l="l" t="t" r="r" b="b"/>
                <a:pathLst>
                  <a:path w="6103" h="6103" extrusionOk="0">
                    <a:moveTo>
                      <a:pt x="5849" y="256"/>
                    </a:moveTo>
                    <a:lnTo>
                      <a:pt x="5849" y="5849"/>
                    </a:lnTo>
                    <a:lnTo>
                      <a:pt x="255" y="5849"/>
                    </a:lnTo>
                    <a:lnTo>
                      <a:pt x="255" y="256"/>
                    </a:lnTo>
                    <a:close/>
                    <a:moveTo>
                      <a:pt x="129" y="1"/>
                    </a:moveTo>
                    <a:cubicBezTo>
                      <a:pt x="57" y="1"/>
                      <a:pt x="0" y="58"/>
                      <a:pt x="0" y="129"/>
                    </a:cubicBezTo>
                    <a:lnTo>
                      <a:pt x="0" y="5976"/>
                    </a:lnTo>
                    <a:cubicBezTo>
                      <a:pt x="0" y="6046"/>
                      <a:pt x="59" y="6103"/>
                      <a:pt x="129" y="6103"/>
                    </a:cubicBezTo>
                    <a:lnTo>
                      <a:pt x="5976" y="6103"/>
                    </a:lnTo>
                    <a:cubicBezTo>
                      <a:pt x="6046" y="6103"/>
                      <a:pt x="6102" y="6046"/>
                      <a:pt x="6102" y="5976"/>
                    </a:cubicBezTo>
                    <a:lnTo>
                      <a:pt x="6102" y="129"/>
                    </a:lnTo>
                    <a:cubicBezTo>
                      <a:pt x="6102" y="58"/>
                      <a:pt x="6046" y="1"/>
                      <a:pt x="597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125;p7"/>
              <p:cNvSpPr/>
              <p:nvPr/>
            </p:nvSpPr>
            <p:spPr>
              <a:xfrm>
                <a:off x="2248772" y="3228800"/>
                <a:ext cx="152575" cy="152575"/>
              </a:xfrm>
              <a:custGeom>
                <a:avLst/>
                <a:gdLst/>
                <a:ahLst/>
                <a:cxnLst/>
                <a:rect l="l" t="t" r="r" b="b"/>
                <a:pathLst>
                  <a:path w="6103" h="6103" extrusionOk="0">
                    <a:moveTo>
                      <a:pt x="5849" y="256"/>
                    </a:moveTo>
                    <a:lnTo>
                      <a:pt x="5849" y="5849"/>
                    </a:lnTo>
                    <a:lnTo>
                      <a:pt x="255" y="5849"/>
                    </a:lnTo>
                    <a:lnTo>
                      <a:pt x="255" y="256"/>
                    </a:lnTo>
                    <a:close/>
                    <a:moveTo>
                      <a:pt x="129" y="1"/>
                    </a:moveTo>
                    <a:cubicBezTo>
                      <a:pt x="57" y="1"/>
                      <a:pt x="0" y="58"/>
                      <a:pt x="0" y="129"/>
                    </a:cubicBezTo>
                    <a:lnTo>
                      <a:pt x="0" y="5976"/>
                    </a:lnTo>
                    <a:cubicBezTo>
                      <a:pt x="0" y="6046"/>
                      <a:pt x="57" y="6103"/>
                      <a:pt x="129" y="6103"/>
                    </a:cubicBezTo>
                    <a:lnTo>
                      <a:pt x="5976" y="6103"/>
                    </a:lnTo>
                    <a:cubicBezTo>
                      <a:pt x="6046" y="6103"/>
                      <a:pt x="6102" y="6046"/>
                      <a:pt x="6102" y="5976"/>
                    </a:cubicBezTo>
                    <a:lnTo>
                      <a:pt x="6102" y="129"/>
                    </a:lnTo>
                    <a:cubicBezTo>
                      <a:pt x="6102" y="58"/>
                      <a:pt x="6046" y="1"/>
                      <a:pt x="597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126;p7"/>
              <p:cNvSpPr/>
              <p:nvPr/>
            </p:nvSpPr>
            <p:spPr>
              <a:xfrm>
                <a:off x="2048572" y="3228800"/>
                <a:ext cx="152575" cy="152575"/>
              </a:xfrm>
              <a:custGeom>
                <a:avLst/>
                <a:gdLst/>
                <a:ahLst/>
                <a:cxnLst/>
                <a:rect l="l" t="t" r="r" b="b"/>
                <a:pathLst>
                  <a:path w="6103" h="6103" extrusionOk="0">
                    <a:moveTo>
                      <a:pt x="5849" y="256"/>
                    </a:moveTo>
                    <a:lnTo>
                      <a:pt x="5849" y="5849"/>
                    </a:lnTo>
                    <a:lnTo>
                      <a:pt x="255" y="5849"/>
                    </a:lnTo>
                    <a:lnTo>
                      <a:pt x="255" y="256"/>
                    </a:lnTo>
                    <a:close/>
                    <a:moveTo>
                      <a:pt x="128" y="1"/>
                    </a:moveTo>
                    <a:cubicBezTo>
                      <a:pt x="57" y="1"/>
                      <a:pt x="0" y="58"/>
                      <a:pt x="0" y="129"/>
                    </a:cubicBezTo>
                    <a:lnTo>
                      <a:pt x="0" y="5976"/>
                    </a:lnTo>
                    <a:cubicBezTo>
                      <a:pt x="0" y="6046"/>
                      <a:pt x="58" y="6103"/>
                      <a:pt x="128" y="6103"/>
                    </a:cubicBezTo>
                    <a:lnTo>
                      <a:pt x="5975" y="6103"/>
                    </a:lnTo>
                    <a:cubicBezTo>
                      <a:pt x="6046" y="6103"/>
                      <a:pt x="6102" y="6046"/>
                      <a:pt x="6102" y="5976"/>
                    </a:cubicBezTo>
                    <a:lnTo>
                      <a:pt x="6102" y="129"/>
                    </a:lnTo>
                    <a:cubicBezTo>
                      <a:pt x="6102" y="58"/>
                      <a:pt x="6046" y="1"/>
                      <a:pt x="597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27;p7"/>
              <p:cNvSpPr/>
              <p:nvPr/>
            </p:nvSpPr>
            <p:spPr>
              <a:xfrm>
                <a:off x="2272347" y="3252400"/>
                <a:ext cx="105400" cy="105400"/>
              </a:xfrm>
              <a:custGeom>
                <a:avLst/>
                <a:gdLst/>
                <a:ahLst/>
                <a:cxnLst/>
                <a:rect l="l" t="t" r="r" b="b"/>
                <a:pathLst>
                  <a:path w="4216" h="4216" extrusionOk="0">
                    <a:moveTo>
                      <a:pt x="3916" y="300"/>
                    </a:moveTo>
                    <a:lnTo>
                      <a:pt x="3916" y="3916"/>
                    </a:lnTo>
                    <a:lnTo>
                      <a:pt x="300" y="3916"/>
                    </a:lnTo>
                    <a:lnTo>
                      <a:pt x="300" y="300"/>
                    </a:lnTo>
                    <a:close/>
                    <a:moveTo>
                      <a:pt x="151" y="0"/>
                    </a:moveTo>
                    <a:cubicBezTo>
                      <a:pt x="68" y="0"/>
                      <a:pt x="1" y="68"/>
                      <a:pt x="1" y="151"/>
                    </a:cubicBezTo>
                    <a:lnTo>
                      <a:pt x="1" y="4066"/>
                    </a:lnTo>
                    <a:cubicBezTo>
                      <a:pt x="1" y="4148"/>
                      <a:pt x="68" y="4215"/>
                      <a:pt x="151" y="4215"/>
                    </a:cubicBezTo>
                    <a:lnTo>
                      <a:pt x="4067" y="4215"/>
                    </a:lnTo>
                    <a:cubicBezTo>
                      <a:pt x="4149" y="4215"/>
                      <a:pt x="4216" y="4148"/>
                      <a:pt x="4216" y="4066"/>
                    </a:cubicBezTo>
                    <a:lnTo>
                      <a:pt x="4216" y="151"/>
                    </a:lnTo>
                    <a:cubicBezTo>
                      <a:pt x="4216" y="68"/>
                      <a:pt x="4149" y="0"/>
                      <a:pt x="406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7"/>
              <p:cNvSpPr/>
              <p:nvPr/>
            </p:nvSpPr>
            <p:spPr>
              <a:xfrm>
                <a:off x="2456547" y="3248325"/>
                <a:ext cx="119100" cy="114400"/>
              </a:xfrm>
              <a:custGeom>
                <a:avLst/>
                <a:gdLst/>
                <a:ahLst/>
                <a:cxnLst/>
                <a:rect l="l" t="t" r="r" b="b"/>
                <a:pathLst>
                  <a:path w="4764" h="4576" extrusionOk="0">
                    <a:moveTo>
                      <a:pt x="140" y="0"/>
                    </a:moveTo>
                    <a:cubicBezTo>
                      <a:pt x="107" y="0"/>
                      <a:pt x="74" y="13"/>
                      <a:pt x="49" y="40"/>
                    </a:cubicBezTo>
                    <a:cubicBezTo>
                      <a:pt x="0" y="89"/>
                      <a:pt x="2" y="171"/>
                      <a:pt x="52" y="219"/>
                    </a:cubicBezTo>
                    <a:lnTo>
                      <a:pt x="4536" y="4539"/>
                    </a:lnTo>
                    <a:cubicBezTo>
                      <a:pt x="4559" y="4563"/>
                      <a:pt x="4591" y="4575"/>
                      <a:pt x="4624" y="4575"/>
                    </a:cubicBezTo>
                    <a:cubicBezTo>
                      <a:pt x="4656" y="4575"/>
                      <a:pt x="4691" y="4562"/>
                      <a:pt x="4714" y="4535"/>
                    </a:cubicBezTo>
                    <a:cubicBezTo>
                      <a:pt x="4764" y="4486"/>
                      <a:pt x="4762" y="4404"/>
                      <a:pt x="4712" y="4356"/>
                    </a:cubicBezTo>
                    <a:lnTo>
                      <a:pt x="228" y="35"/>
                    </a:lnTo>
                    <a:cubicBezTo>
                      <a:pt x="204" y="12"/>
                      <a:pt x="172" y="0"/>
                      <a:pt x="14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7"/>
              <p:cNvSpPr/>
              <p:nvPr/>
            </p:nvSpPr>
            <p:spPr>
              <a:xfrm>
                <a:off x="2458547" y="3246275"/>
                <a:ext cx="115100" cy="118450"/>
              </a:xfrm>
              <a:custGeom>
                <a:avLst/>
                <a:gdLst/>
                <a:ahLst/>
                <a:cxnLst/>
                <a:rect l="l" t="t" r="r" b="b"/>
                <a:pathLst>
                  <a:path w="4604" h="4738" extrusionOk="0">
                    <a:moveTo>
                      <a:pt x="4462" y="1"/>
                    </a:moveTo>
                    <a:cubicBezTo>
                      <a:pt x="4428" y="1"/>
                      <a:pt x="4395" y="14"/>
                      <a:pt x="4371" y="40"/>
                    </a:cubicBezTo>
                    <a:lnTo>
                      <a:pt x="50" y="4523"/>
                    </a:lnTo>
                    <a:cubicBezTo>
                      <a:pt x="1" y="4574"/>
                      <a:pt x="2" y="4654"/>
                      <a:pt x="53" y="4702"/>
                    </a:cubicBezTo>
                    <a:cubicBezTo>
                      <a:pt x="78" y="4726"/>
                      <a:pt x="109" y="4738"/>
                      <a:pt x="142" y="4738"/>
                    </a:cubicBezTo>
                    <a:cubicBezTo>
                      <a:pt x="175" y="4738"/>
                      <a:pt x="208" y="4726"/>
                      <a:pt x="233" y="4699"/>
                    </a:cubicBezTo>
                    <a:lnTo>
                      <a:pt x="4554" y="216"/>
                    </a:lnTo>
                    <a:cubicBezTo>
                      <a:pt x="4603" y="166"/>
                      <a:pt x="4600" y="84"/>
                      <a:pt x="4550" y="37"/>
                    </a:cubicBezTo>
                    <a:cubicBezTo>
                      <a:pt x="4525" y="13"/>
                      <a:pt x="4494" y="1"/>
                      <a:pt x="446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130;p7"/>
              <p:cNvSpPr/>
              <p:nvPr/>
            </p:nvSpPr>
            <p:spPr>
              <a:xfrm>
                <a:off x="2079072" y="3330525"/>
                <a:ext cx="95350" cy="6375"/>
              </a:xfrm>
              <a:custGeom>
                <a:avLst/>
                <a:gdLst/>
                <a:ahLst/>
                <a:cxnLst/>
                <a:rect l="l" t="t" r="r" b="b"/>
                <a:pathLst>
                  <a:path w="3814" h="255" extrusionOk="0">
                    <a:moveTo>
                      <a:pt x="128" y="1"/>
                    </a:moveTo>
                    <a:cubicBezTo>
                      <a:pt x="58" y="1"/>
                      <a:pt x="1" y="58"/>
                      <a:pt x="1" y="128"/>
                    </a:cubicBezTo>
                    <a:cubicBezTo>
                      <a:pt x="1" y="198"/>
                      <a:pt x="58" y="254"/>
                      <a:pt x="128" y="254"/>
                    </a:cubicBezTo>
                    <a:lnTo>
                      <a:pt x="3687" y="254"/>
                    </a:lnTo>
                    <a:cubicBezTo>
                      <a:pt x="3757" y="254"/>
                      <a:pt x="3814" y="198"/>
                      <a:pt x="3814" y="128"/>
                    </a:cubicBezTo>
                    <a:cubicBezTo>
                      <a:pt x="3814" y="58"/>
                      <a:pt x="3757" y="1"/>
                      <a:pt x="36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31" name="Google Shape;131;p7"/>
          <p:cNvSpPr/>
          <p:nvPr/>
        </p:nvSpPr>
        <p:spPr>
          <a:xfrm>
            <a:off x="0" y="4860750"/>
            <a:ext cx="9144000" cy="282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7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7"/>
          <p:cNvSpPr txBox="1">
            <a:spLocks noGrp="1"/>
          </p:cNvSpPr>
          <p:nvPr>
            <p:ph type="subTitle" idx="1"/>
          </p:nvPr>
        </p:nvSpPr>
        <p:spPr>
          <a:xfrm rot="-278">
            <a:off x="720000" y="1764993"/>
            <a:ext cx="3708000" cy="212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8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6" name="Google Shape;136;p8"/>
          <p:cNvGrpSpPr/>
          <p:nvPr/>
        </p:nvGrpSpPr>
        <p:grpSpPr>
          <a:xfrm>
            <a:off x="969598" y="804909"/>
            <a:ext cx="7204590" cy="3533702"/>
            <a:chOff x="4819164" y="540002"/>
            <a:chExt cx="3770457" cy="1849331"/>
          </a:xfrm>
        </p:grpSpPr>
        <p:sp>
          <p:nvSpPr>
            <p:cNvPr id="137" name="Google Shape;137;p8"/>
            <p:cNvSpPr/>
            <p:nvPr/>
          </p:nvSpPr>
          <p:spPr>
            <a:xfrm>
              <a:off x="4819171" y="540002"/>
              <a:ext cx="3770451" cy="1849331"/>
            </a:xfrm>
            <a:custGeom>
              <a:avLst/>
              <a:gdLst/>
              <a:ahLst/>
              <a:cxnLst/>
              <a:rect l="l" t="t" r="r" b="b"/>
              <a:pathLst>
                <a:path w="107835" h="32355" extrusionOk="0">
                  <a:moveTo>
                    <a:pt x="1" y="0"/>
                  </a:moveTo>
                  <a:lnTo>
                    <a:pt x="1" y="32355"/>
                  </a:lnTo>
                  <a:lnTo>
                    <a:pt x="107835" y="32355"/>
                  </a:lnTo>
                  <a:lnTo>
                    <a:pt x="10783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8"/>
            <p:cNvSpPr/>
            <p:nvPr/>
          </p:nvSpPr>
          <p:spPr>
            <a:xfrm>
              <a:off x="4819164" y="540025"/>
              <a:ext cx="3770451" cy="155075"/>
            </a:xfrm>
            <a:custGeom>
              <a:avLst/>
              <a:gdLst/>
              <a:ahLst/>
              <a:cxnLst/>
              <a:rect l="l" t="t" r="r" b="b"/>
              <a:pathLst>
                <a:path w="107835" h="6203" extrusionOk="0">
                  <a:moveTo>
                    <a:pt x="1" y="1"/>
                  </a:moveTo>
                  <a:lnTo>
                    <a:pt x="1" y="6203"/>
                  </a:lnTo>
                  <a:lnTo>
                    <a:pt x="107835" y="6203"/>
                  </a:lnTo>
                  <a:lnTo>
                    <a:pt x="107835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149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8"/>
            <p:cNvSpPr/>
            <p:nvPr/>
          </p:nvSpPr>
          <p:spPr>
            <a:xfrm>
              <a:off x="4872159" y="596050"/>
              <a:ext cx="853875" cy="43100"/>
            </a:xfrm>
            <a:custGeom>
              <a:avLst/>
              <a:gdLst/>
              <a:ahLst/>
              <a:cxnLst/>
              <a:rect l="l" t="t" r="r" b="b"/>
              <a:pathLst>
                <a:path w="34155" h="1724" extrusionOk="0">
                  <a:moveTo>
                    <a:pt x="1" y="0"/>
                  </a:moveTo>
                  <a:lnTo>
                    <a:pt x="1" y="1723"/>
                  </a:lnTo>
                  <a:lnTo>
                    <a:pt x="34154" y="1723"/>
                  </a:lnTo>
                  <a:lnTo>
                    <a:pt x="3415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0" name="Google Shape;140;p8"/>
            <p:cNvGrpSpPr/>
            <p:nvPr/>
          </p:nvGrpSpPr>
          <p:grpSpPr>
            <a:xfrm>
              <a:off x="8228970" y="574593"/>
              <a:ext cx="305353" cy="85930"/>
              <a:chOff x="1565100" y="3228800"/>
              <a:chExt cx="542175" cy="152575"/>
            </a:xfrm>
          </p:grpSpPr>
          <p:sp>
            <p:nvSpPr>
              <p:cNvPr id="141" name="Google Shape;141;p8"/>
              <p:cNvSpPr/>
              <p:nvPr/>
            </p:nvSpPr>
            <p:spPr>
              <a:xfrm>
                <a:off x="1954700" y="3228800"/>
                <a:ext cx="152575" cy="152575"/>
              </a:xfrm>
              <a:custGeom>
                <a:avLst/>
                <a:gdLst/>
                <a:ahLst/>
                <a:cxnLst/>
                <a:rect l="l" t="t" r="r" b="b"/>
                <a:pathLst>
                  <a:path w="6103" h="6103" extrusionOk="0">
                    <a:moveTo>
                      <a:pt x="5849" y="256"/>
                    </a:moveTo>
                    <a:lnTo>
                      <a:pt x="5849" y="5849"/>
                    </a:lnTo>
                    <a:lnTo>
                      <a:pt x="255" y="5849"/>
                    </a:lnTo>
                    <a:lnTo>
                      <a:pt x="255" y="256"/>
                    </a:lnTo>
                    <a:close/>
                    <a:moveTo>
                      <a:pt x="129" y="1"/>
                    </a:moveTo>
                    <a:cubicBezTo>
                      <a:pt x="57" y="1"/>
                      <a:pt x="0" y="58"/>
                      <a:pt x="0" y="129"/>
                    </a:cubicBezTo>
                    <a:lnTo>
                      <a:pt x="0" y="5976"/>
                    </a:lnTo>
                    <a:cubicBezTo>
                      <a:pt x="0" y="6046"/>
                      <a:pt x="59" y="6103"/>
                      <a:pt x="129" y="6103"/>
                    </a:cubicBezTo>
                    <a:lnTo>
                      <a:pt x="5976" y="6103"/>
                    </a:lnTo>
                    <a:cubicBezTo>
                      <a:pt x="6046" y="6103"/>
                      <a:pt x="6102" y="6046"/>
                      <a:pt x="6102" y="5976"/>
                    </a:cubicBezTo>
                    <a:lnTo>
                      <a:pt x="6102" y="129"/>
                    </a:lnTo>
                    <a:cubicBezTo>
                      <a:pt x="6102" y="58"/>
                      <a:pt x="6046" y="1"/>
                      <a:pt x="597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42;p8"/>
              <p:cNvSpPr/>
              <p:nvPr/>
            </p:nvSpPr>
            <p:spPr>
              <a:xfrm>
                <a:off x="1765300" y="3228800"/>
                <a:ext cx="152575" cy="152575"/>
              </a:xfrm>
              <a:custGeom>
                <a:avLst/>
                <a:gdLst/>
                <a:ahLst/>
                <a:cxnLst/>
                <a:rect l="l" t="t" r="r" b="b"/>
                <a:pathLst>
                  <a:path w="6103" h="6103" extrusionOk="0">
                    <a:moveTo>
                      <a:pt x="5849" y="256"/>
                    </a:moveTo>
                    <a:lnTo>
                      <a:pt x="5849" y="5849"/>
                    </a:lnTo>
                    <a:lnTo>
                      <a:pt x="255" y="5849"/>
                    </a:lnTo>
                    <a:lnTo>
                      <a:pt x="255" y="256"/>
                    </a:lnTo>
                    <a:close/>
                    <a:moveTo>
                      <a:pt x="129" y="1"/>
                    </a:moveTo>
                    <a:cubicBezTo>
                      <a:pt x="57" y="1"/>
                      <a:pt x="0" y="58"/>
                      <a:pt x="0" y="129"/>
                    </a:cubicBezTo>
                    <a:lnTo>
                      <a:pt x="0" y="5976"/>
                    </a:lnTo>
                    <a:cubicBezTo>
                      <a:pt x="0" y="6046"/>
                      <a:pt x="57" y="6103"/>
                      <a:pt x="129" y="6103"/>
                    </a:cubicBezTo>
                    <a:lnTo>
                      <a:pt x="5976" y="6103"/>
                    </a:lnTo>
                    <a:cubicBezTo>
                      <a:pt x="6046" y="6103"/>
                      <a:pt x="6102" y="6046"/>
                      <a:pt x="6102" y="5976"/>
                    </a:cubicBezTo>
                    <a:lnTo>
                      <a:pt x="6102" y="129"/>
                    </a:lnTo>
                    <a:cubicBezTo>
                      <a:pt x="6102" y="58"/>
                      <a:pt x="6046" y="1"/>
                      <a:pt x="597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143;p8"/>
              <p:cNvSpPr/>
              <p:nvPr/>
            </p:nvSpPr>
            <p:spPr>
              <a:xfrm>
                <a:off x="1565100" y="3228800"/>
                <a:ext cx="152575" cy="152575"/>
              </a:xfrm>
              <a:custGeom>
                <a:avLst/>
                <a:gdLst/>
                <a:ahLst/>
                <a:cxnLst/>
                <a:rect l="l" t="t" r="r" b="b"/>
                <a:pathLst>
                  <a:path w="6103" h="6103" extrusionOk="0">
                    <a:moveTo>
                      <a:pt x="5849" y="256"/>
                    </a:moveTo>
                    <a:lnTo>
                      <a:pt x="5849" y="5849"/>
                    </a:lnTo>
                    <a:lnTo>
                      <a:pt x="255" y="5849"/>
                    </a:lnTo>
                    <a:lnTo>
                      <a:pt x="255" y="256"/>
                    </a:lnTo>
                    <a:close/>
                    <a:moveTo>
                      <a:pt x="128" y="1"/>
                    </a:moveTo>
                    <a:cubicBezTo>
                      <a:pt x="57" y="1"/>
                      <a:pt x="0" y="58"/>
                      <a:pt x="0" y="129"/>
                    </a:cubicBezTo>
                    <a:lnTo>
                      <a:pt x="0" y="5976"/>
                    </a:lnTo>
                    <a:cubicBezTo>
                      <a:pt x="0" y="6046"/>
                      <a:pt x="58" y="6103"/>
                      <a:pt x="128" y="6103"/>
                    </a:cubicBezTo>
                    <a:lnTo>
                      <a:pt x="5975" y="6103"/>
                    </a:lnTo>
                    <a:cubicBezTo>
                      <a:pt x="6046" y="6103"/>
                      <a:pt x="6102" y="6046"/>
                      <a:pt x="6102" y="5976"/>
                    </a:cubicBezTo>
                    <a:lnTo>
                      <a:pt x="6102" y="129"/>
                    </a:lnTo>
                    <a:cubicBezTo>
                      <a:pt x="6102" y="58"/>
                      <a:pt x="6046" y="1"/>
                      <a:pt x="597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144;p8"/>
              <p:cNvSpPr/>
              <p:nvPr/>
            </p:nvSpPr>
            <p:spPr>
              <a:xfrm>
                <a:off x="1788875" y="3252400"/>
                <a:ext cx="105400" cy="105400"/>
              </a:xfrm>
              <a:custGeom>
                <a:avLst/>
                <a:gdLst/>
                <a:ahLst/>
                <a:cxnLst/>
                <a:rect l="l" t="t" r="r" b="b"/>
                <a:pathLst>
                  <a:path w="4216" h="4216" extrusionOk="0">
                    <a:moveTo>
                      <a:pt x="3916" y="300"/>
                    </a:moveTo>
                    <a:lnTo>
                      <a:pt x="3916" y="3916"/>
                    </a:lnTo>
                    <a:lnTo>
                      <a:pt x="300" y="3916"/>
                    </a:lnTo>
                    <a:lnTo>
                      <a:pt x="300" y="300"/>
                    </a:lnTo>
                    <a:close/>
                    <a:moveTo>
                      <a:pt x="151" y="0"/>
                    </a:moveTo>
                    <a:cubicBezTo>
                      <a:pt x="68" y="0"/>
                      <a:pt x="1" y="68"/>
                      <a:pt x="1" y="151"/>
                    </a:cubicBezTo>
                    <a:lnTo>
                      <a:pt x="1" y="4066"/>
                    </a:lnTo>
                    <a:cubicBezTo>
                      <a:pt x="1" y="4148"/>
                      <a:pt x="68" y="4215"/>
                      <a:pt x="151" y="4215"/>
                    </a:cubicBezTo>
                    <a:lnTo>
                      <a:pt x="4067" y="4215"/>
                    </a:lnTo>
                    <a:cubicBezTo>
                      <a:pt x="4149" y="4215"/>
                      <a:pt x="4216" y="4148"/>
                      <a:pt x="4216" y="4066"/>
                    </a:cubicBezTo>
                    <a:lnTo>
                      <a:pt x="4216" y="151"/>
                    </a:lnTo>
                    <a:cubicBezTo>
                      <a:pt x="4216" y="68"/>
                      <a:pt x="4149" y="0"/>
                      <a:pt x="406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8"/>
              <p:cNvSpPr/>
              <p:nvPr/>
            </p:nvSpPr>
            <p:spPr>
              <a:xfrm>
                <a:off x="1973075" y="3248325"/>
                <a:ext cx="119100" cy="114400"/>
              </a:xfrm>
              <a:custGeom>
                <a:avLst/>
                <a:gdLst/>
                <a:ahLst/>
                <a:cxnLst/>
                <a:rect l="l" t="t" r="r" b="b"/>
                <a:pathLst>
                  <a:path w="4764" h="4576" extrusionOk="0">
                    <a:moveTo>
                      <a:pt x="140" y="0"/>
                    </a:moveTo>
                    <a:cubicBezTo>
                      <a:pt x="107" y="0"/>
                      <a:pt x="74" y="13"/>
                      <a:pt x="49" y="40"/>
                    </a:cubicBezTo>
                    <a:cubicBezTo>
                      <a:pt x="0" y="89"/>
                      <a:pt x="2" y="171"/>
                      <a:pt x="52" y="219"/>
                    </a:cubicBezTo>
                    <a:lnTo>
                      <a:pt x="4536" y="4539"/>
                    </a:lnTo>
                    <a:cubicBezTo>
                      <a:pt x="4559" y="4563"/>
                      <a:pt x="4591" y="4575"/>
                      <a:pt x="4624" y="4575"/>
                    </a:cubicBezTo>
                    <a:cubicBezTo>
                      <a:pt x="4656" y="4575"/>
                      <a:pt x="4691" y="4562"/>
                      <a:pt x="4714" y="4535"/>
                    </a:cubicBezTo>
                    <a:cubicBezTo>
                      <a:pt x="4764" y="4486"/>
                      <a:pt x="4762" y="4404"/>
                      <a:pt x="4712" y="4356"/>
                    </a:cubicBezTo>
                    <a:lnTo>
                      <a:pt x="228" y="35"/>
                    </a:lnTo>
                    <a:cubicBezTo>
                      <a:pt x="204" y="12"/>
                      <a:pt x="172" y="0"/>
                      <a:pt x="14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8"/>
              <p:cNvSpPr/>
              <p:nvPr/>
            </p:nvSpPr>
            <p:spPr>
              <a:xfrm>
                <a:off x="1975075" y="3246275"/>
                <a:ext cx="115100" cy="118450"/>
              </a:xfrm>
              <a:custGeom>
                <a:avLst/>
                <a:gdLst/>
                <a:ahLst/>
                <a:cxnLst/>
                <a:rect l="l" t="t" r="r" b="b"/>
                <a:pathLst>
                  <a:path w="4604" h="4738" extrusionOk="0">
                    <a:moveTo>
                      <a:pt x="4462" y="1"/>
                    </a:moveTo>
                    <a:cubicBezTo>
                      <a:pt x="4428" y="1"/>
                      <a:pt x="4395" y="14"/>
                      <a:pt x="4371" y="40"/>
                    </a:cubicBezTo>
                    <a:lnTo>
                      <a:pt x="50" y="4523"/>
                    </a:lnTo>
                    <a:cubicBezTo>
                      <a:pt x="1" y="4574"/>
                      <a:pt x="2" y="4654"/>
                      <a:pt x="53" y="4702"/>
                    </a:cubicBezTo>
                    <a:cubicBezTo>
                      <a:pt x="78" y="4726"/>
                      <a:pt x="109" y="4738"/>
                      <a:pt x="142" y="4738"/>
                    </a:cubicBezTo>
                    <a:cubicBezTo>
                      <a:pt x="175" y="4738"/>
                      <a:pt x="208" y="4726"/>
                      <a:pt x="233" y="4699"/>
                    </a:cubicBezTo>
                    <a:lnTo>
                      <a:pt x="4554" y="216"/>
                    </a:lnTo>
                    <a:cubicBezTo>
                      <a:pt x="4603" y="166"/>
                      <a:pt x="4600" y="84"/>
                      <a:pt x="4550" y="37"/>
                    </a:cubicBezTo>
                    <a:cubicBezTo>
                      <a:pt x="4525" y="13"/>
                      <a:pt x="4494" y="1"/>
                      <a:pt x="446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8"/>
              <p:cNvSpPr/>
              <p:nvPr/>
            </p:nvSpPr>
            <p:spPr>
              <a:xfrm>
                <a:off x="1595600" y="3330525"/>
                <a:ext cx="95350" cy="6375"/>
              </a:xfrm>
              <a:custGeom>
                <a:avLst/>
                <a:gdLst/>
                <a:ahLst/>
                <a:cxnLst/>
                <a:rect l="l" t="t" r="r" b="b"/>
                <a:pathLst>
                  <a:path w="3814" h="255" extrusionOk="0">
                    <a:moveTo>
                      <a:pt x="128" y="1"/>
                    </a:moveTo>
                    <a:cubicBezTo>
                      <a:pt x="58" y="1"/>
                      <a:pt x="1" y="58"/>
                      <a:pt x="1" y="128"/>
                    </a:cubicBezTo>
                    <a:cubicBezTo>
                      <a:pt x="1" y="198"/>
                      <a:pt x="58" y="254"/>
                      <a:pt x="128" y="254"/>
                    </a:cubicBezTo>
                    <a:lnTo>
                      <a:pt x="3687" y="254"/>
                    </a:lnTo>
                    <a:cubicBezTo>
                      <a:pt x="3757" y="254"/>
                      <a:pt x="3814" y="198"/>
                      <a:pt x="3814" y="128"/>
                    </a:cubicBezTo>
                    <a:cubicBezTo>
                      <a:pt x="3814" y="58"/>
                      <a:pt x="3757" y="1"/>
                      <a:pt x="36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48" name="Google Shape;148;p8"/>
          <p:cNvGrpSpPr/>
          <p:nvPr/>
        </p:nvGrpSpPr>
        <p:grpSpPr>
          <a:xfrm flipH="1">
            <a:off x="8293551" y="4001988"/>
            <a:ext cx="596604" cy="336611"/>
            <a:chOff x="1427975" y="2651075"/>
            <a:chExt cx="413275" cy="233175"/>
          </a:xfrm>
        </p:grpSpPr>
        <p:sp>
          <p:nvSpPr>
            <p:cNvPr id="149" name="Google Shape;149;p8"/>
            <p:cNvSpPr/>
            <p:nvPr/>
          </p:nvSpPr>
          <p:spPr>
            <a:xfrm>
              <a:off x="1427975" y="2651075"/>
              <a:ext cx="411450" cy="233175"/>
            </a:xfrm>
            <a:custGeom>
              <a:avLst/>
              <a:gdLst/>
              <a:ahLst/>
              <a:cxnLst/>
              <a:rect l="l" t="t" r="r" b="b"/>
              <a:pathLst>
                <a:path w="16458" h="9327" extrusionOk="0">
                  <a:moveTo>
                    <a:pt x="10662" y="1"/>
                  </a:moveTo>
                  <a:cubicBezTo>
                    <a:pt x="10392" y="1"/>
                    <a:pt x="10174" y="218"/>
                    <a:pt x="10174" y="487"/>
                  </a:cubicBezTo>
                  <a:lnTo>
                    <a:pt x="10174" y="1297"/>
                  </a:lnTo>
                  <a:lnTo>
                    <a:pt x="0" y="1297"/>
                  </a:lnTo>
                  <a:lnTo>
                    <a:pt x="1397" y="9139"/>
                  </a:lnTo>
                  <a:cubicBezTo>
                    <a:pt x="1397" y="9140"/>
                    <a:pt x="14915" y="9324"/>
                    <a:pt x="15012" y="9326"/>
                  </a:cubicBezTo>
                  <a:lnTo>
                    <a:pt x="15012" y="9326"/>
                  </a:lnTo>
                  <a:lnTo>
                    <a:pt x="16458" y="2594"/>
                  </a:lnTo>
                  <a:lnTo>
                    <a:pt x="12967" y="2594"/>
                  </a:lnTo>
                  <a:lnTo>
                    <a:pt x="12967" y="487"/>
                  </a:lnTo>
                  <a:cubicBezTo>
                    <a:pt x="12967" y="218"/>
                    <a:pt x="12750" y="1"/>
                    <a:pt x="12481" y="1"/>
                  </a:cubicBezTo>
                  <a:close/>
                  <a:moveTo>
                    <a:pt x="15012" y="9326"/>
                  </a:moveTo>
                  <a:lnTo>
                    <a:pt x="15012" y="9326"/>
                  </a:lnTo>
                  <a:cubicBezTo>
                    <a:pt x="15013" y="9326"/>
                    <a:pt x="15013" y="9326"/>
                    <a:pt x="15012" y="9326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8"/>
            <p:cNvSpPr/>
            <p:nvPr/>
          </p:nvSpPr>
          <p:spPr>
            <a:xfrm>
              <a:off x="1460875" y="2714100"/>
              <a:ext cx="380375" cy="167325"/>
            </a:xfrm>
            <a:custGeom>
              <a:avLst/>
              <a:gdLst/>
              <a:ahLst/>
              <a:cxnLst/>
              <a:rect l="l" t="t" r="r" b="b"/>
              <a:pathLst>
                <a:path w="15215" h="6693" extrusionOk="0">
                  <a:moveTo>
                    <a:pt x="1478" y="0"/>
                  </a:moveTo>
                  <a:cubicBezTo>
                    <a:pt x="1443" y="0"/>
                    <a:pt x="1413" y="24"/>
                    <a:pt x="1406" y="57"/>
                  </a:cubicBezTo>
                  <a:lnTo>
                    <a:pt x="9" y="6603"/>
                  </a:lnTo>
                  <a:cubicBezTo>
                    <a:pt x="1" y="6643"/>
                    <a:pt x="26" y="6682"/>
                    <a:pt x="66" y="6691"/>
                  </a:cubicBezTo>
                  <a:cubicBezTo>
                    <a:pt x="71" y="6691"/>
                    <a:pt x="77" y="6692"/>
                    <a:pt x="81" y="6692"/>
                  </a:cubicBezTo>
                  <a:cubicBezTo>
                    <a:pt x="115" y="6692"/>
                    <a:pt x="145" y="6668"/>
                    <a:pt x="153" y="6634"/>
                  </a:cubicBezTo>
                  <a:lnTo>
                    <a:pt x="1537" y="146"/>
                  </a:lnTo>
                  <a:lnTo>
                    <a:pt x="15142" y="146"/>
                  </a:lnTo>
                  <a:cubicBezTo>
                    <a:pt x="15182" y="146"/>
                    <a:pt x="15215" y="113"/>
                    <a:pt x="15215" y="73"/>
                  </a:cubicBezTo>
                  <a:cubicBezTo>
                    <a:pt x="15215" y="33"/>
                    <a:pt x="15182" y="0"/>
                    <a:pt x="151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1" name="Google Shape;151;p8"/>
          <p:cNvGrpSpPr/>
          <p:nvPr/>
        </p:nvGrpSpPr>
        <p:grpSpPr>
          <a:xfrm flipH="1">
            <a:off x="384570" y="804908"/>
            <a:ext cx="335420" cy="499847"/>
            <a:chOff x="2087900" y="2665800"/>
            <a:chExt cx="232350" cy="346250"/>
          </a:xfrm>
        </p:grpSpPr>
        <p:sp>
          <p:nvSpPr>
            <p:cNvPr id="152" name="Google Shape;152;p8"/>
            <p:cNvSpPr/>
            <p:nvPr/>
          </p:nvSpPr>
          <p:spPr>
            <a:xfrm>
              <a:off x="2087900" y="2666050"/>
              <a:ext cx="231300" cy="346000"/>
            </a:xfrm>
            <a:custGeom>
              <a:avLst/>
              <a:gdLst/>
              <a:ahLst/>
              <a:cxnLst/>
              <a:rect l="l" t="t" r="r" b="b"/>
              <a:pathLst>
                <a:path w="9252" h="13840" extrusionOk="0">
                  <a:moveTo>
                    <a:pt x="1" y="1"/>
                  </a:moveTo>
                  <a:lnTo>
                    <a:pt x="1" y="13840"/>
                  </a:lnTo>
                  <a:lnTo>
                    <a:pt x="9252" y="13840"/>
                  </a:lnTo>
                  <a:lnTo>
                    <a:pt x="9233" y="1840"/>
                  </a:lnTo>
                  <a:lnTo>
                    <a:pt x="7039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8"/>
            <p:cNvSpPr/>
            <p:nvPr/>
          </p:nvSpPr>
          <p:spPr>
            <a:xfrm>
              <a:off x="2261500" y="2665800"/>
              <a:ext cx="58750" cy="53950"/>
            </a:xfrm>
            <a:custGeom>
              <a:avLst/>
              <a:gdLst/>
              <a:ahLst/>
              <a:cxnLst/>
              <a:rect l="l" t="t" r="r" b="b"/>
              <a:pathLst>
                <a:path w="2350" h="2158" extrusionOk="0">
                  <a:moveTo>
                    <a:pt x="60" y="0"/>
                  </a:moveTo>
                  <a:cubicBezTo>
                    <a:pt x="26" y="5"/>
                    <a:pt x="1" y="36"/>
                    <a:pt x="5" y="70"/>
                  </a:cubicBezTo>
                  <a:lnTo>
                    <a:pt x="215" y="2100"/>
                  </a:lnTo>
                  <a:cubicBezTo>
                    <a:pt x="217" y="2117"/>
                    <a:pt x="226" y="2132"/>
                    <a:pt x="239" y="2144"/>
                  </a:cubicBezTo>
                  <a:cubicBezTo>
                    <a:pt x="251" y="2153"/>
                    <a:pt x="265" y="2157"/>
                    <a:pt x="278" y="2157"/>
                  </a:cubicBezTo>
                  <a:cubicBezTo>
                    <a:pt x="281" y="2157"/>
                    <a:pt x="284" y="2157"/>
                    <a:pt x="287" y="2156"/>
                  </a:cubicBezTo>
                  <a:lnTo>
                    <a:pt x="2290" y="1893"/>
                  </a:lnTo>
                  <a:cubicBezTo>
                    <a:pt x="2324" y="1889"/>
                    <a:pt x="2350" y="1856"/>
                    <a:pt x="2345" y="1822"/>
                  </a:cubicBezTo>
                  <a:cubicBezTo>
                    <a:pt x="2340" y="1789"/>
                    <a:pt x="2313" y="1766"/>
                    <a:pt x="2280" y="1766"/>
                  </a:cubicBezTo>
                  <a:cubicBezTo>
                    <a:pt x="2278" y="1766"/>
                    <a:pt x="2276" y="1766"/>
                    <a:pt x="2274" y="1767"/>
                  </a:cubicBezTo>
                  <a:lnTo>
                    <a:pt x="335" y="2023"/>
                  </a:lnTo>
                  <a:lnTo>
                    <a:pt x="130" y="57"/>
                  </a:lnTo>
                  <a:cubicBezTo>
                    <a:pt x="127" y="23"/>
                    <a:pt x="95" y="0"/>
                    <a:pt x="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4" name="Google Shape;154;p8"/>
          <p:cNvGrpSpPr/>
          <p:nvPr/>
        </p:nvGrpSpPr>
        <p:grpSpPr>
          <a:xfrm flipH="1">
            <a:off x="8293551" y="3476513"/>
            <a:ext cx="596604" cy="336611"/>
            <a:chOff x="1427975" y="2651075"/>
            <a:chExt cx="413275" cy="233175"/>
          </a:xfrm>
        </p:grpSpPr>
        <p:sp>
          <p:nvSpPr>
            <p:cNvPr id="155" name="Google Shape;155;p8"/>
            <p:cNvSpPr/>
            <p:nvPr/>
          </p:nvSpPr>
          <p:spPr>
            <a:xfrm>
              <a:off x="1427975" y="2651075"/>
              <a:ext cx="411450" cy="233175"/>
            </a:xfrm>
            <a:custGeom>
              <a:avLst/>
              <a:gdLst/>
              <a:ahLst/>
              <a:cxnLst/>
              <a:rect l="l" t="t" r="r" b="b"/>
              <a:pathLst>
                <a:path w="16458" h="9327" extrusionOk="0">
                  <a:moveTo>
                    <a:pt x="10662" y="1"/>
                  </a:moveTo>
                  <a:cubicBezTo>
                    <a:pt x="10392" y="1"/>
                    <a:pt x="10174" y="218"/>
                    <a:pt x="10174" y="487"/>
                  </a:cubicBezTo>
                  <a:lnTo>
                    <a:pt x="10174" y="1297"/>
                  </a:lnTo>
                  <a:lnTo>
                    <a:pt x="0" y="1297"/>
                  </a:lnTo>
                  <a:lnTo>
                    <a:pt x="1397" y="9139"/>
                  </a:lnTo>
                  <a:cubicBezTo>
                    <a:pt x="1397" y="9140"/>
                    <a:pt x="14915" y="9324"/>
                    <a:pt x="15012" y="9326"/>
                  </a:cubicBezTo>
                  <a:lnTo>
                    <a:pt x="15012" y="9326"/>
                  </a:lnTo>
                  <a:lnTo>
                    <a:pt x="16458" y="2594"/>
                  </a:lnTo>
                  <a:lnTo>
                    <a:pt x="12967" y="2594"/>
                  </a:lnTo>
                  <a:lnTo>
                    <a:pt x="12967" y="487"/>
                  </a:lnTo>
                  <a:cubicBezTo>
                    <a:pt x="12967" y="218"/>
                    <a:pt x="12750" y="1"/>
                    <a:pt x="12481" y="1"/>
                  </a:cubicBezTo>
                  <a:close/>
                  <a:moveTo>
                    <a:pt x="15012" y="9326"/>
                  </a:moveTo>
                  <a:lnTo>
                    <a:pt x="15012" y="9326"/>
                  </a:lnTo>
                  <a:cubicBezTo>
                    <a:pt x="15013" y="9326"/>
                    <a:pt x="15013" y="9326"/>
                    <a:pt x="15012" y="9326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8"/>
            <p:cNvSpPr/>
            <p:nvPr/>
          </p:nvSpPr>
          <p:spPr>
            <a:xfrm>
              <a:off x="1460875" y="2714100"/>
              <a:ext cx="380375" cy="167325"/>
            </a:xfrm>
            <a:custGeom>
              <a:avLst/>
              <a:gdLst/>
              <a:ahLst/>
              <a:cxnLst/>
              <a:rect l="l" t="t" r="r" b="b"/>
              <a:pathLst>
                <a:path w="15215" h="6693" extrusionOk="0">
                  <a:moveTo>
                    <a:pt x="1478" y="0"/>
                  </a:moveTo>
                  <a:cubicBezTo>
                    <a:pt x="1443" y="0"/>
                    <a:pt x="1413" y="24"/>
                    <a:pt x="1406" y="57"/>
                  </a:cubicBezTo>
                  <a:lnTo>
                    <a:pt x="9" y="6603"/>
                  </a:lnTo>
                  <a:cubicBezTo>
                    <a:pt x="1" y="6643"/>
                    <a:pt x="26" y="6682"/>
                    <a:pt x="66" y="6691"/>
                  </a:cubicBezTo>
                  <a:cubicBezTo>
                    <a:pt x="71" y="6691"/>
                    <a:pt x="77" y="6692"/>
                    <a:pt x="81" y="6692"/>
                  </a:cubicBezTo>
                  <a:cubicBezTo>
                    <a:pt x="115" y="6692"/>
                    <a:pt x="145" y="6668"/>
                    <a:pt x="153" y="6634"/>
                  </a:cubicBezTo>
                  <a:lnTo>
                    <a:pt x="1537" y="146"/>
                  </a:lnTo>
                  <a:lnTo>
                    <a:pt x="15142" y="146"/>
                  </a:lnTo>
                  <a:cubicBezTo>
                    <a:pt x="15182" y="146"/>
                    <a:pt x="15215" y="113"/>
                    <a:pt x="15215" y="73"/>
                  </a:cubicBezTo>
                  <a:cubicBezTo>
                    <a:pt x="15215" y="33"/>
                    <a:pt x="15182" y="0"/>
                    <a:pt x="151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7" name="Google Shape;157;p8"/>
          <p:cNvGrpSpPr/>
          <p:nvPr/>
        </p:nvGrpSpPr>
        <p:grpSpPr>
          <a:xfrm flipH="1">
            <a:off x="384570" y="1447183"/>
            <a:ext cx="335420" cy="499847"/>
            <a:chOff x="2087900" y="2665800"/>
            <a:chExt cx="232350" cy="346250"/>
          </a:xfrm>
        </p:grpSpPr>
        <p:sp>
          <p:nvSpPr>
            <p:cNvPr id="158" name="Google Shape;158;p8"/>
            <p:cNvSpPr/>
            <p:nvPr/>
          </p:nvSpPr>
          <p:spPr>
            <a:xfrm>
              <a:off x="2087900" y="2666050"/>
              <a:ext cx="231300" cy="346000"/>
            </a:xfrm>
            <a:custGeom>
              <a:avLst/>
              <a:gdLst/>
              <a:ahLst/>
              <a:cxnLst/>
              <a:rect l="l" t="t" r="r" b="b"/>
              <a:pathLst>
                <a:path w="9252" h="13840" extrusionOk="0">
                  <a:moveTo>
                    <a:pt x="1" y="1"/>
                  </a:moveTo>
                  <a:lnTo>
                    <a:pt x="1" y="13840"/>
                  </a:lnTo>
                  <a:lnTo>
                    <a:pt x="9252" y="13840"/>
                  </a:lnTo>
                  <a:lnTo>
                    <a:pt x="9233" y="1840"/>
                  </a:lnTo>
                  <a:lnTo>
                    <a:pt x="7039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8"/>
            <p:cNvSpPr/>
            <p:nvPr/>
          </p:nvSpPr>
          <p:spPr>
            <a:xfrm>
              <a:off x="2261500" y="2665800"/>
              <a:ext cx="58750" cy="53950"/>
            </a:xfrm>
            <a:custGeom>
              <a:avLst/>
              <a:gdLst/>
              <a:ahLst/>
              <a:cxnLst/>
              <a:rect l="l" t="t" r="r" b="b"/>
              <a:pathLst>
                <a:path w="2350" h="2158" extrusionOk="0">
                  <a:moveTo>
                    <a:pt x="60" y="0"/>
                  </a:moveTo>
                  <a:cubicBezTo>
                    <a:pt x="26" y="5"/>
                    <a:pt x="1" y="36"/>
                    <a:pt x="5" y="70"/>
                  </a:cubicBezTo>
                  <a:lnTo>
                    <a:pt x="215" y="2100"/>
                  </a:lnTo>
                  <a:cubicBezTo>
                    <a:pt x="217" y="2117"/>
                    <a:pt x="226" y="2132"/>
                    <a:pt x="239" y="2144"/>
                  </a:cubicBezTo>
                  <a:cubicBezTo>
                    <a:pt x="251" y="2153"/>
                    <a:pt x="265" y="2157"/>
                    <a:pt x="278" y="2157"/>
                  </a:cubicBezTo>
                  <a:cubicBezTo>
                    <a:pt x="281" y="2157"/>
                    <a:pt x="284" y="2157"/>
                    <a:pt x="287" y="2156"/>
                  </a:cubicBezTo>
                  <a:lnTo>
                    <a:pt x="2290" y="1893"/>
                  </a:lnTo>
                  <a:cubicBezTo>
                    <a:pt x="2324" y="1889"/>
                    <a:pt x="2350" y="1856"/>
                    <a:pt x="2345" y="1822"/>
                  </a:cubicBezTo>
                  <a:cubicBezTo>
                    <a:pt x="2340" y="1789"/>
                    <a:pt x="2313" y="1766"/>
                    <a:pt x="2280" y="1766"/>
                  </a:cubicBezTo>
                  <a:cubicBezTo>
                    <a:pt x="2278" y="1766"/>
                    <a:pt x="2276" y="1766"/>
                    <a:pt x="2274" y="1767"/>
                  </a:cubicBezTo>
                  <a:lnTo>
                    <a:pt x="335" y="2023"/>
                  </a:lnTo>
                  <a:lnTo>
                    <a:pt x="130" y="57"/>
                  </a:lnTo>
                  <a:cubicBezTo>
                    <a:pt x="127" y="23"/>
                    <a:pt x="95" y="0"/>
                    <a:pt x="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0" name="Google Shape;160;p8"/>
          <p:cNvSpPr/>
          <p:nvPr/>
        </p:nvSpPr>
        <p:spPr>
          <a:xfrm>
            <a:off x="0" y="4860750"/>
            <a:ext cx="9144000" cy="282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8"/>
          <p:cNvSpPr txBox="1">
            <a:spLocks noGrp="1"/>
          </p:cNvSpPr>
          <p:nvPr>
            <p:ph type="title"/>
          </p:nvPr>
        </p:nvSpPr>
        <p:spPr>
          <a:xfrm>
            <a:off x="1346550" y="1091775"/>
            <a:ext cx="6450900" cy="324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9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9"/>
          <p:cNvSpPr/>
          <p:nvPr/>
        </p:nvSpPr>
        <p:spPr>
          <a:xfrm>
            <a:off x="0" y="4860750"/>
            <a:ext cx="9144000" cy="282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9"/>
          <p:cNvSpPr txBox="1">
            <a:spLocks noGrp="1"/>
          </p:cNvSpPr>
          <p:nvPr>
            <p:ph type="subTitle" idx="1"/>
          </p:nvPr>
        </p:nvSpPr>
        <p:spPr>
          <a:xfrm>
            <a:off x="4407638" y="3000550"/>
            <a:ext cx="3110400" cy="8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9"/>
          <p:cNvSpPr txBox="1">
            <a:spLocks noGrp="1"/>
          </p:cNvSpPr>
          <p:nvPr>
            <p:ph type="title"/>
          </p:nvPr>
        </p:nvSpPr>
        <p:spPr>
          <a:xfrm>
            <a:off x="4407638" y="1557050"/>
            <a:ext cx="2625600" cy="156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167" name="Google Shape;167;p9"/>
          <p:cNvGrpSpPr/>
          <p:nvPr/>
        </p:nvGrpSpPr>
        <p:grpSpPr>
          <a:xfrm>
            <a:off x="367429" y="1557059"/>
            <a:ext cx="663844" cy="374549"/>
            <a:chOff x="1427975" y="2651075"/>
            <a:chExt cx="413275" cy="233175"/>
          </a:xfrm>
        </p:grpSpPr>
        <p:sp>
          <p:nvSpPr>
            <p:cNvPr id="168" name="Google Shape;168;p9"/>
            <p:cNvSpPr/>
            <p:nvPr/>
          </p:nvSpPr>
          <p:spPr>
            <a:xfrm>
              <a:off x="1427975" y="2651075"/>
              <a:ext cx="411450" cy="233175"/>
            </a:xfrm>
            <a:custGeom>
              <a:avLst/>
              <a:gdLst/>
              <a:ahLst/>
              <a:cxnLst/>
              <a:rect l="l" t="t" r="r" b="b"/>
              <a:pathLst>
                <a:path w="16458" h="9327" extrusionOk="0">
                  <a:moveTo>
                    <a:pt x="10662" y="1"/>
                  </a:moveTo>
                  <a:cubicBezTo>
                    <a:pt x="10392" y="1"/>
                    <a:pt x="10174" y="218"/>
                    <a:pt x="10174" y="487"/>
                  </a:cubicBezTo>
                  <a:lnTo>
                    <a:pt x="10174" y="1297"/>
                  </a:lnTo>
                  <a:lnTo>
                    <a:pt x="0" y="1297"/>
                  </a:lnTo>
                  <a:lnTo>
                    <a:pt x="1397" y="9139"/>
                  </a:lnTo>
                  <a:cubicBezTo>
                    <a:pt x="1397" y="9140"/>
                    <a:pt x="14915" y="9324"/>
                    <a:pt x="15012" y="9326"/>
                  </a:cubicBezTo>
                  <a:lnTo>
                    <a:pt x="15012" y="9326"/>
                  </a:lnTo>
                  <a:lnTo>
                    <a:pt x="16458" y="2594"/>
                  </a:lnTo>
                  <a:lnTo>
                    <a:pt x="12967" y="2594"/>
                  </a:lnTo>
                  <a:lnTo>
                    <a:pt x="12967" y="487"/>
                  </a:lnTo>
                  <a:cubicBezTo>
                    <a:pt x="12967" y="218"/>
                    <a:pt x="12750" y="1"/>
                    <a:pt x="12481" y="1"/>
                  </a:cubicBezTo>
                  <a:close/>
                  <a:moveTo>
                    <a:pt x="15012" y="9326"/>
                  </a:moveTo>
                  <a:lnTo>
                    <a:pt x="15012" y="9326"/>
                  </a:lnTo>
                  <a:cubicBezTo>
                    <a:pt x="15013" y="9326"/>
                    <a:pt x="15013" y="9326"/>
                    <a:pt x="15012" y="9326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9"/>
            <p:cNvSpPr/>
            <p:nvPr/>
          </p:nvSpPr>
          <p:spPr>
            <a:xfrm>
              <a:off x="1460875" y="2714100"/>
              <a:ext cx="380375" cy="167325"/>
            </a:xfrm>
            <a:custGeom>
              <a:avLst/>
              <a:gdLst/>
              <a:ahLst/>
              <a:cxnLst/>
              <a:rect l="l" t="t" r="r" b="b"/>
              <a:pathLst>
                <a:path w="15215" h="6693" extrusionOk="0">
                  <a:moveTo>
                    <a:pt x="1478" y="0"/>
                  </a:moveTo>
                  <a:cubicBezTo>
                    <a:pt x="1443" y="0"/>
                    <a:pt x="1413" y="24"/>
                    <a:pt x="1406" y="57"/>
                  </a:cubicBezTo>
                  <a:lnTo>
                    <a:pt x="9" y="6603"/>
                  </a:lnTo>
                  <a:cubicBezTo>
                    <a:pt x="1" y="6643"/>
                    <a:pt x="26" y="6682"/>
                    <a:pt x="66" y="6691"/>
                  </a:cubicBezTo>
                  <a:cubicBezTo>
                    <a:pt x="71" y="6691"/>
                    <a:pt x="77" y="6692"/>
                    <a:pt x="81" y="6692"/>
                  </a:cubicBezTo>
                  <a:cubicBezTo>
                    <a:pt x="115" y="6692"/>
                    <a:pt x="145" y="6668"/>
                    <a:pt x="153" y="6634"/>
                  </a:cubicBezTo>
                  <a:lnTo>
                    <a:pt x="1537" y="146"/>
                  </a:lnTo>
                  <a:lnTo>
                    <a:pt x="15142" y="146"/>
                  </a:lnTo>
                  <a:cubicBezTo>
                    <a:pt x="15182" y="146"/>
                    <a:pt x="15215" y="113"/>
                    <a:pt x="15215" y="73"/>
                  </a:cubicBezTo>
                  <a:cubicBezTo>
                    <a:pt x="15215" y="33"/>
                    <a:pt x="15182" y="0"/>
                    <a:pt x="151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0" name="Google Shape;170;p9"/>
          <p:cNvGrpSpPr/>
          <p:nvPr/>
        </p:nvGrpSpPr>
        <p:grpSpPr>
          <a:xfrm>
            <a:off x="8403342" y="2819312"/>
            <a:ext cx="373224" cy="556181"/>
            <a:chOff x="2087900" y="2665800"/>
            <a:chExt cx="232350" cy="346250"/>
          </a:xfrm>
        </p:grpSpPr>
        <p:sp>
          <p:nvSpPr>
            <p:cNvPr id="171" name="Google Shape;171;p9"/>
            <p:cNvSpPr/>
            <p:nvPr/>
          </p:nvSpPr>
          <p:spPr>
            <a:xfrm>
              <a:off x="2087900" y="2666050"/>
              <a:ext cx="231300" cy="346000"/>
            </a:xfrm>
            <a:custGeom>
              <a:avLst/>
              <a:gdLst/>
              <a:ahLst/>
              <a:cxnLst/>
              <a:rect l="l" t="t" r="r" b="b"/>
              <a:pathLst>
                <a:path w="9252" h="13840" extrusionOk="0">
                  <a:moveTo>
                    <a:pt x="1" y="1"/>
                  </a:moveTo>
                  <a:lnTo>
                    <a:pt x="1" y="13840"/>
                  </a:lnTo>
                  <a:lnTo>
                    <a:pt x="9252" y="13840"/>
                  </a:lnTo>
                  <a:lnTo>
                    <a:pt x="9233" y="1840"/>
                  </a:lnTo>
                  <a:lnTo>
                    <a:pt x="7039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9"/>
            <p:cNvSpPr/>
            <p:nvPr/>
          </p:nvSpPr>
          <p:spPr>
            <a:xfrm>
              <a:off x="2261500" y="2665800"/>
              <a:ext cx="58750" cy="53950"/>
            </a:xfrm>
            <a:custGeom>
              <a:avLst/>
              <a:gdLst/>
              <a:ahLst/>
              <a:cxnLst/>
              <a:rect l="l" t="t" r="r" b="b"/>
              <a:pathLst>
                <a:path w="2350" h="2158" extrusionOk="0">
                  <a:moveTo>
                    <a:pt x="60" y="0"/>
                  </a:moveTo>
                  <a:cubicBezTo>
                    <a:pt x="26" y="5"/>
                    <a:pt x="1" y="36"/>
                    <a:pt x="5" y="70"/>
                  </a:cubicBezTo>
                  <a:lnTo>
                    <a:pt x="215" y="2100"/>
                  </a:lnTo>
                  <a:cubicBezTo>
                    <a:pt x="217" y="2117"/>
                    <a:pt x="226" y="2132"/>
                    <a:pt x="239" y="2144"/>
                  </a:cubicBezTo>
                  <a:cubicBezTo>
                    <a:pt x="251" y="2153"/>
                    <a:pt x="265" y="2157"/>
                    <a:pt x="278" y="2157"/>
                  </a:cubicBezTo>
                  <a:cubicBezTo>
                    <a:pt x="281" y="2157"/>
                    <a:pt x="284" y="2157"/>
                    <a:pt x="287" y="2156"/>
                  </a:cubicBezTo>
                  <a:lnTo>
                    <a:pt x="2290" y="1893"/>
                  </a:lnTo>
                  <a:cubicBezTo>
                    <a:pt x="2324" y="1889"/>
                    <a:pt x="2350" y="1856"/>
                    <a:pt x="2345" y="1822"/>
                  </a:cubicBezTo>
                  <a:cubicBezTo>
                    <a:pt x="2340" y="1789"/>
                    <a:pt x="2313" y="1766"/>
                    <a:pt x="2280" y="1766"/>
                  </a:cubicBezTo>
                  <a:cubicBezTo>
                    <a:pt x="2278" y="1766"/>
                    <a:pt x="2276" y="1766"/>
                    <a:pt x="2274" y="1767"/>
                  </a:cubicBezTo>
                  <a:lnTo>
                    <a:pt x="335" y="2023"/>
                  </a:lnTo>
                  <a:lnTo>
                    <a:pt x="130" y="57"/>
                  </a:lnTo>
                  <a:cubicBezTo>
                    <a:pt x="127" y="23"/>
                    <a:pt x="95" y="0"/>
                    <a:pt x="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3" name="Google Shape;173;p9"/>
          <p:cNvGrpSpPr/>
          <p:nvPr/>
        </p:nvGrpSpPr>
        <p:grpSpPr>
          <a:xfrm>
            <a:off x="8403342" y="3587212"/>
            <a:ext cx="373224" cy="556181"/>
            <a:chOff x="2087900" y="2665800"/>
            <a:chExt cx="232350" cy="346250"/>
          </a:xfrm>
        </p:grpSpPr>
        <p:sp>
          <p:nvSpPr>
            <p:cNvPr id="174" name="Google Shape;174;p9"/>
            <p:cNvSpPr/>
            <p:nvPr/>
          </p:nvSpPr>
          <p:spPr>
            <a:xfrm>
              <a:off x="2087900" y="2666050"/>
              <a:ext cx="231300" cy="346000"/>
            </a:xfrm>
            <a:custGeom>
              <a:avLst/>
              <a:gdLst/>
              <a:ahLst/>
              <a:cxnLst/>
              <a:rect l="l" t="t" r="r" b="b"/>
              <a:pathLst>
                <a:path w="9252" h="13840" extrusionOk="0">
                  <a:moveTo>
                    <a:pt x="1" y="1"/>
                  </a:moveTo>
                  <a:lnTo>
                    <a:pt x="1" y="13840"/>
                  </a:lnTo>
                  <a:lnTo>
                    <a:pt x="9252" y="13840"/>
                  </a:lnTo>
                  <a:lnTo>
                    <a:pt x="9233" y="1840"/>
                  </a:lnTo>
                  <a:lnTo>
                    <a:pt x="7039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9"/>
            <p:cNvSpPr/>
            <p:nvPr/>
          </p:nvSpPr>
          <p:spPr>
            <a:xfrm>
              <a:off x="2261500" y="2665800"/>
              <a:ext cx="58750" cy="53950"/>
            </a:xfrm>
            <a:custGeom>
              <a:avLst/>
              <a:gdLst/>
              <a:ahLst/>
              <a:cxnLst/>
              <a:rect l="l" t="t" r="r" b="b"/>
              <a:pathLst>
                <a:path w="2350" h="2158" extrusionOk="0">
                  <a:moveTo>
                    <a:pt x="60" y="0"/>
                  </a:moveTo>
                  <a:cubicBezTo>
                    <a:pt x="26" y="5"/>
                    <a:pt x="1" y="36"/>
                    <a:pt x="5" y="70"/>
                  </a:cubicBezTo>
                  <a:lnTo>
                    <a:pt x="215" y="2100"/>
                  </a:lnTo>
                  <a:cubicBezTo>
                    <a:pt x="217" y="2117"/>
                    <a:pt x="226" y="2132"/>
                    <a:pt x="239" y="2144"/>
                  </a:cubicBezTo>
                  <a:cubicBezTo>
                    <a:pt x="251" y="2153"/>
                    <a:pt x="265" y="2157"/>
                    <a:pt x="278" y="2157"/>
                  </a:cubicBezTo>
                  <a:cubicBezTo>
                    <a:pt x="281" y="2157"/>
                    <a:pt x="284" y="2157"/>
                    <a:pt x="287" y="2156"/>
                  </a:cubicBezTo>
                  <a:lnTo>
                    <a:pt x="2290" y="1893"/>
                  </a:lnTo>
                  <a:cubicBezTo>
                    <a:pt x="2324" y="1889"/>
                    <a:pt x="2350" y="1856"/>
                    <a:pt x="2345" y="1822"/>
                  </a:cubicBezTo>
                  <a:cubicBezTo>
                    <a:pt x="2340" y="1789"/>
                    <a:pt x="2313" y="1766"/>
                    <a:pt x="2280" y="1766"/>
                  </a:cubicBezTo>
                  <a:cubicBezTo>
                    <a:pt x="2278" y="1766"/>
                    <a:pt x="2276" y="1766"/>
                    <a:pt x="2274" y="1767"/>
                  </a:cubicBezTo>
                  <a:lnTo>
                    <a:pt x="335" y="2023"/>
                  </a:lnTo>
                  <a:lnTo>
                    <a:pt x="130" y="57"/>
                  </a:lnTo>
                  <a:cubicBezTo>
                    <a:pt x="127" y="23"/>
                    <a:pt x="95" y="0"/>
                    <a:pt x="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6" name="Google Shape;176;p9"/>
          <p:cNvGrpSpPr/>
          <p:nvPr/>
        </p:nvGrpSpPr>
        <p:grpSpPr>
          <a:xfrm>
            <a:off x="367429" y="2151884"/>
            <a:ext cx="663844" cy="374549"/>
            <a:chOff x="1427975" y="2651075"/>
            <a:chExt cx="413275" cy="233175"/>
          </a:xfrm>
        </p:grpSpPr>
        <p:sp>
          <p:nvSpPr>
            <p:cNvPr id="177" name="Google Shape;177;p9"/>
            <p:cNvSpPr/>
            <p:nvPr/>
          </p:nvSpPr>
          <p:spPr>
            <a:xfrm>
              <a:off x="1427975" y="2651075"/>
              <a:ext cx="411450" cy="233175"/>
            </a:xfrm>
            <a:custGeom>
              <a:avLst/>
              <a:gdLst/>
              <a:ahLst/>
              <a:cxnLst/>
              <a:rect l="l" t="t" r="r" b="b"/>
              <a:pathLst>
                <a:path w="16458" h="9327" extrusionOk="0">
                  <a:moveTo>
                    <a:pt x="10662" y="1"/>
                  </a:moveTo>
                  <a:cubicBezTo>
                    <a:pt x="10392" y="1"/>
                    <a:pt x="10174" y="218"/>
                    <a:pt x="10174" y="487"/>
                  </a:cubicBezTo>
                  <a:lnTo>
                    <a:pt x="10174" y="1297"/>
                  </a:lnTo>
                  <a:lnTo>
                    <a:pt x="0" y="1297"/>
                  </a:lnTo>
                  <a:lnTo>
                    <a:pt x="1397" y="9139"/>
                  </a:lnTo>
                  <a:cubicBezTo>
                    <a:pt x="1397" y="9140"/>
                    <a:pt x="14915" y="9324"/>
                    <a:pt x="15012" y="9326"/>
                  </a:cubicBezTo>
                  <a:lnTo>
                    <a:pt x="15012" y="9326"/>
                  </a:lnTo>
                  <a:lnTo>
                    <a:pt x="16458" y="2594"/>
                  </a:lnTo>
                  <a:lnTo>
                    <a:pt x="12967" y="2594"/>
                  </a:lnTo>
                  <a:lnTo>
                    <a:pt x="12967" y="487"/>
                  </a:lnTo>
                  <a:cubicBezTo>
                    <a:pt x="12967" y="218"/>
                    <a:pt x="12750" y="1"/>
                    <a:pt x="12481" y="1"/>
                  </a:cubicBezTo>
                  <a:close/>
                  <a:moveTo>
                    <a:pt x="15012" y="9326"/>
                  </a:moveTo>
                  <a:lnTo>
                    <a:pt x="15012" y="9326"/>
                  </a:lnTo>
                  <a:cubicBezTo>
                    <a:pt x="15013" y="9326"/>
                    <a:pt x="15013" y="9326"/>
                    <a:pt x="15012" y="9326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9"/>
            <p:cNvSpPr/>
            <p:nvPr/>
          </p:nvSpPr>
          <p:spPr>
            <a:xfrm>
              <a:off x="1460875" y="2714100"/>
              <a:ext cx="380375" cy="167325"/>
            </a:xfrm>
            <a:custGeom>
              <a:avLst/>
              <a:gdLst/>
              <a:ahLst/>
              <a:cxnLst/>
              <a:rect l="l" t="t" r="r" b="b"/>
              <a:pathLst>
                <a:path w="15215" h="6693" extrusionOk="0">
                  <a:moveTo>
                    <a:pt x="1478" y="0"/>
                  </a:moveTo>
                  <a:cubicBezTo>
                    <a:pt x="1443" y="0"/>
                    <a:pt x="1413" y="24"/>
                    <a:pt x="1406" y="57"/>
                  </a:cubicBezTo>
                  <a:lnTo>
                    <a:pt x="9" y="6603"/>
                  </a:lnTo>
                  <a:cubicBezTo>
                    <a:pt x="1" y="6643"/>
                    <a:pt x="26" y="6682"/>
                    <a:pt x="66" y="6691"/>
                  </a:cubicBezTo>
                  <a:cubicBezTo>
                    <a:pt x="71" y="6691"/>
                    <a:pt x="77" y="6692"/>
                    <a:pt x="81" y="6692"/>
                  </a:cubicBezTo>
                  <a:cubicBezTo>
                    <a:pt x="115" y="6692"/>
                    <a:pt x="145" y="6668"/>
                    <a:pt x="153" y="6634"/>
                  </a:cubicBezTo>
                  <a:lnTo>
                    <a:pt x="1537" y="146"/>
                  </a:lnTo>
                  <a:lnTo>
                    <a:pt x="15142" y="146"/>
                  </a:lnTo>
                  <a:cubicBezTo>
                    <a:pt x="15182" y="146"/>
                    <a:pt x="15215" y="113"/>
                    <a:pt x="15215" y="73"/>
                  </a:cubicBezTo>
                  <a:cubicBezTo>
                    <a:pt x="15215" y="33"/>
                    <a:pt x="15182" y="0"/>
                    <a:pt x="151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accent1"/>
        </a:solidFill>
        <a:effectLst/>
      </p:bgPr>
    </p:bg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0"/>
          <p:cNvSpPr txBox="1">
            <a:spLocks noGrp="1"/>
          </p:cNvSpPr>
          <p:nvPr>
            <p:ph type="title"/>
          </p:nvPr>
        </p:nvSpPr>
        <p:spPr>
          <a:xfrm>
            <a:off x="2721325" y="3479400"/>
            <a:ext cx="3701400" cy="11241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noFill/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720000" y="1174500"/>
            <a:ext cx="77040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Char char="●"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Char char="○"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Char char="■"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Char char="●"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Char char="○"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Char char="■"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Char char="●"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Char char="○"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bel"/>
              <a:buChar char="■"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63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"/>
              <a:buNone/>
              <a:defRPr sz="3000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"/>
              <a:buNone/>
              <a:defRPr sz="3000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"/>
              <a:buNone/>
              <a:defRPr sz="3000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"/>
              <a:buNone/>
              <a:defRPr sz="3000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"/>
              <a:buNone/>
              <a:defRPr sz="3000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"/>
              <a:buNone/>
              <a:defRPr sz="3000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"/>
              <a:buNone/>
              <a:defRPr sz="3000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"/>
              <a:buNone/>
              <a:defRPr sz="3000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"/>
              <a:buNone/>
              <a:defRPr sz="3000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7" Type="http://schemas.openxmlformats.org/officeDocument/2006/relationships/image" Target="../media/image1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ode/maxcohen31/nlp-fake-news-detection-for-beginners/data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2.xml"/><Relationship Id="rId6" Type="http://schemas.openxmlformats.org/officeDocument/2006/relationships/slide" Target="slide1.xml"/><Relationship Id="rId5" Type="http://schemas.openxmlformats.org/officeDocument/2006/relationships/hyperlink" Target="https://www.kaggle.com/code/sreshta140/is-it-authentic-or-not" TargetMode="External"/><Relationship Id="rId4" Type="http://schemas.openxmlformats.org/officeDocument/2006/relationships/hyperlink" Target="https://www.kaggle.com/code/paramarthasengupta/fake-news-detector-eda-prediction-99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33"/>
          <p:cNvSpPr txBox="1">
            <a:spLocks noGrp="1"/>
          </p:cNvSpPr>
          <p:nvPr>
            <p:ph type="subTitle" idx="1"/>
          </p:nvPr>
        </p:nvSpPr>
        <p:spPr>
          <a:xfrm rot="-546">
            <a:off x="2683650" y="3114689"/>
            <a:ext cx="3776700" cy="46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Brooke Coneeny and Sydney Levy</a:t>
            </a:r>
            <a:endParaRPr/>
          </a:p>
        </p:txBody>
      </p:sp>
      <p:sp>
        <p:nvSpPr>
          <p:cNvPr id="541" name="Google Shape;541;p33"/>
          <p:cNvSpPr txBox="1">
            <a:spLocks noGrp="1"/>
          </p:cNvSpPr>
          <p:nvPr>
            <p:ph type="ctrTitle"/>
          </p:nvPr>
        </p:nvSpPr>
        <p:spPr>
          <a:xfrm>
            <a:off x="720100" y="1410813"/>
            <a:ext cx="7704000" cy="17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Fake News Classification</a:t>
            </a:r>
            <a:endParaRPr sz="4800" b="1"/>
          </a:p>
        </p:txBody>
      </p:sp>
      <p:sp>
        <p:nvSpPr>
          <p:cNvPr id="542" name="Google Shape;542;p33">
            <a:hlinkClick r:id="rId3" action="ppaction://hlinksldjump"/>
          </p:cNvPr>
          <p:cNvSpPr/>
          <p:nvPr/>
        </p:nvSpPr>
        <p:spPr>
          <a:xfrm>
            <a:off x="214074" y="4910705"/>
            <a:ext cx="182897" cy="182990"/>
          </a:xfrm>
          <a:custGeom>
            <a:avLst/>
            <a:gdLst/>
            <a:ahLst/>
            <a:cxnLst/>
            <a:rect l="l" t="t" r="r" b="b"/>
            <a:pathLst>
              <a:path w="11711" h="11717" extrusionOk="0">
                <a:moveTo>
                  <a:pt x="9630" y="693"/>
                </a:moveTo>
                <a:lnTo>
                  <a:pt x="9630" y="2781"/>
                </a:lnTo>
                <a:lnTo>
                  <a:pt x="8945" y="2276"/>
                </a:lnTo>
                <a:lnTo>
                  <a:pt x="8945" y="693"/>
                </a:lnTo>
                <a:close/>
                <a:moveTo>
                  <a:pt x="5857" y="854"/>
                </a:moveTo>
                <a:lnTo>
                  <a:pt x="11024" y="4663"/>
                </a:lnTo>
                <a:lnTo>
                  <a:pt x="11024" y="6204"/>
                </a:lnTo>
                <a:lnTo>
                  <a:pt x="10316" y="6204"/>
                </a:lnTo>
                <a:lnTo>
                  <a:pt x="10316" y="5176"/>
                </a:lnTo>
                <a:lnTo>
                  <a:pt x="10316" y="5002"/>
                </a:lnTo>
                <a:lnTo>
                  <a:pt x="5857" y="1716"/>
                </a:lnTo>
                <a:lnTo>
                  <a:pt x="1396" y="5002"/>
                </a:lnTo>
                <a:lnTo>
                  <a:pt x="1396" y="5176"/>
                </a:lnTo>
                <a:lnTo>
                  <a:pt x="1396" y="6204"/>
                </a:lnTo>
                <a:lnTo>
                  <a:pt x="687" y="6204"/>
                </a:lnTo>
                <a:lnTo>
                  <a:pt x="687" y="4663"/>
                </a:lnTo>
                <a:lnTo>
                  <a:pt x="5857" y="854"/>
                </a:lnTo>
                <a:close/>
                <a:moveTo>
                  <a:pt x="5857" y="6891"/>
                </a:moveTo>
                <a:cubicBezTo>
                  <a:pt x="6424" y="6891"/>
                  <a:pt x="6886" y="7352"/>
                  <a:pt x="6886" y="7920"/>
                </a:cubicBezTo>
                <a:lnTo>
                  <a:pt x="6886" y="11030"/>
                </a:lnTo>
                <a:lnTo>
                  <a:pt x="4828" y="11030"/>
                </a:lnTo>
                <a:lnTo>
                  <a:pt x="4828" y="7920"/>
                </a:lnTo>
                <a:cubicBezTo>
                  <a:pt x="4828" y="7352"/>
                  <a:pt x="5289" y="6891"/>
                  <a:pt x="5857" y="6891"/>
                </a:cubicBezTo>
                <a:close/>
                <a:moveTo>
                  <a:pt x="5857" y="2569"/>
                </a:moveTo>
                <a:lnTo>
                  <a:pt x="9630" y="5348"/>
                </a:lnTo>
                <a:cubicBezTo>
                  <a:pt x="9630" y="5595"/>
                  <a:pt x="9630" y="10779"/>
                  <a:pt x="9630" y="11030"/>
                </a:cubicBezTo>
                <a:lnTo>
                  <a:pt x="7572" y="11030"/>
                </a:lnTo>
                <a:lnTo>
                  <a:pt x="7572" y="7920"/>
                </a:lnTo>
                <a:cubicBezTo>
                  <a:pt x="7572" y="6973"/>
                  <a:pt x="6801" y="6204"/>
                  <a:pt x="5857" y="6204"/>
                </a:cubicBezTo>
                <a:cubicBezTo>
                  <a:pt x="4910" y="6204"/>
                  <a:pt x="4140" y="6973"/>
                  <a:pt x="4140" y="7920"/>
                </a:cubicBezTo>
                <a:lnTo>
                  <a:pt x="4140" y="11030"/>
                </a:lnTo>
                <a:lnTo>
                  <a:pt x="2082" y="11030"/>
                </a:lnTo>
                <a:lnTo>
                  <a:pt x="2082" y="5348"/>
                </a:lnTo>
                <a:lnTo>
                  <a:pt x="5857" y="2569"/>
                </a:lnTo>
                <a:close/>
                <a:moveTo>
                  <a:pt x="5857" y="1"/>
                </a:moveTo>
                <a:lnTo>
                  <a:pt x="1" y="4315"/>
                </a:lnTo>
                <a:lnTo>
                  <a:pt x="1" y="6891"/>
                </a:lnTo>
                <a:lnTo>
                  <a:pt x="1396" y="6891"/>
                </a:lnTo>
                <a:lnTo>
                  <a:pt x="1396" y="11716"/>
                </a:lnTo>
                <a:lnTo>
                  <a:pt x="10316" y="11716"/>
                </a:lnTo>
                <a:lnTo>
                  <a:pt x="10316" y="6891"/>
                </a:lnTo>
                <a:lnTo>
                  <a:pt x="11711" y="6891"/>
                </a:lnTo>
                <a:lnTo>
                  <a:pt x="11711" y="4315"/>
                </a:lnTo>
                <a:lnTo>
                  <a:pt x="10316" y="3288"/>
                </a:lnTo>
                <a:lnTo>
                  <a:pt x="10316" y="6"/>
                </a:lnTo>
                <a:lnTo>
                  <a:pt x="8258" y="6"/>
                </a:lnTo>
                <a:lnTo>
                  <a:pt x="8258" y="1771"/>
                </a:lnTo>
                <a:lnTo>
                  <a:pt x="585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3" name="Google Shape;543;p33">
            <a:hlinkClick r:id="" action="ppaction://hlinkshowjump?jump=nextslide"/>
          </p:cNvPr>
          <p:cNvSpPr/>
          <p:nvPr/>
        </p:nvSpPr>
        <p:spPr>
          <a:xfrm>
            <a:off x="8745515" y="4926039"/>
            <a:ext cx="182990" cy="152333"/>
          </a:xfrm>
          <a:custGeom>
            <a:avLst/>
            <a:gdLst/>
            <a:ahLst/>
            <a:cxnLst/>
            <a:rect l="l" t="t" r="r" b="b"/>
            <a:pathLst>
              <a:path w="11717" h="9754" extrusionOk="0">
                <a:moveTo>
                  <a:pt x="6882" y="1522"/>
                </a:moveTo>
                <a:lnTo>
                  <a:pt x="10681" y="4877"/>
                </a:lnTo>
                <a:lnTo>
                  <a:pt x="6882" y="8233"/>
                </a:lnTo>
                <a:lnTo>
                  <a:pt x="6882" y="5906"/>
                </a:lnTo>
                <a:lnTo>
                  <a:pt x="686" y="5906"/>
                </a:lnTo>
                <a:lnTo>
                  <a:pt x="686" y="3848"/>
                </a:lnTo>
                <a:lnTo>
                  <a:pt x="6882" y="3848"/>
                </a:lnTo>
                <a:lnTo>
                  <a:pt x="6882" y="1522"/>
                </a:lnTo>
                <a:close/>
                <a:moveTo>
                  <a:pt x="6197" y="0"/>
                </a:moveTo>
                <a:lnTo>
                  <a:pt x="6197" y="3162"/>
                </a:lnTo>
                <a:lnTo>
                  <a:pt x="1" y="3162"/>
                </a:lnTo>
                <a:lnTo>
                  <a:pt x="1" y="6592"/>
                </a:lnTo>
                <a:lnTo>
                  <a:pt x="6197" y="6592"/>
                </a:lnTo>
                <a:lnTo>
                  <a:pt x="6197" y="9754"/>
                </a:lnTo>
                <a:lnTo>
                  <a:pt x="11717" y="4877"/>
                </a:lnTo>
                <a:lnTo>
                  <a:pt x="6197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" name="Google Shape;544;p33">
            <a:hlinkClick r:id="" action="ppaction://hlinkshowjump?jump=previousslide"/>
          </p:cNvPr>
          <p:cNvSpPr/>
          <p:nvPr/>
        </p:nvSpPr>
        <p:spPr>
          <a:xfrm>
            <a:off x="7430055" y="4925984"/>
            <a:ext cx="182990" cy="152427"/>
          </a:xfrm>
          <a:custGeom>
            <a:avLst/>
            <a:gdLst/>
            <a:ahLst/>
            <a:cxnLst/>
            <a:rect l="l" t="t" r="r" b="b"/>
            <a:pathLst>
              <a:path w="11717" h="9760" extrusionOk="0">
                <a:moveTo>
                  <a:pt x="4832" y="1523"/>
                </a:moveTo>
                <a:lnTo>
                  <a:pt x="4832" y="3850"/>
                </a:lnTo>
                <a:lnTo>
                  <a:pt x="11030" y="3850"/>
                </a:lnTo>
                <a:lnTo>
                  <a:pt x="11030" y="5909"/>
                </a:lnTo>
                <a:lnTo>
                  <a:pt x="4832" y="5909"/>
                </a:lnTo>
                <a:lnTo>
                  <a:pt x="4832" y="8236"/>
                </a:lnTo>
                <a:lnTo>
                  <a:pt x="1037" y="4879"/>
                </a:lnTo>
                <a:lnTo>
                  <a:pt x="4832" y="1523"/>
                </a:lnTo>
                <a:close/>
                <a:moveTo>
                  <a:pt x="5518" y="0"/>
                </a:moveTo>
                <a:lnTo>
                  <a:pt x="1" y="4879"/>
                </a:lnTo>
                <a:lnTo>
                  <a:pt x="5518" y="9759"/>
                </a:lnTo>
                <a:lnTo>
                  <a:pt x="5518" y="6594"/>
                </a:lnTo>
                <a:lnTo>
                  <a:pt x="11716" y="6594"/>
                </a:lnTo>
                <a:lnTo>
                  <a:pt x="11716" y="3164"/>
                </a:lnTo>
                <a:lnTo>
                  <a:pt x="5518" y="3164"/>
                </a:lnTo>
                <a:lnTo>
                  <a:pt x="551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p33">
            <a:hlinkClick r:id="" action="ppaction://hlinkshowjump?jump=nextslide"/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8247225" y="4843975"/>
            <a:ext cx="498300" cy="31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hlink"/>
                </a:solidFill>
                <a:uFill>
                  <a:noFill/>
                </a:uFill>
                <a:latin typeface="Anybody"/>
                <a:ea typeface="Anybody"/>
                <a:cs typeface="Anybody"/>
                <a:sym typeface="Anybody"/>
                <a:hlinkClick r:id="" action="ppaction://hlinkshowjump?jump=nextslide"/>
              </a:rPr>
              <a:t>Next</a:t>
            </a:r>
            <a:endParaRPr sz="1000">
              <a:latin typeface="Anybody"/>
              <a:ea typeface="Anybody"/>
              <a:cs typeface="Anybody"/>
              <a:sym typeface="Anybody"/>
            </a:endParaRPr>
          </a:p>
        </p:txBody>
      </p:sp>
      <p:sp>
        <p:nvSpPr>
          <p:cNvPr id="546" name="Google Shape;546;p33">
            <a:hlinkClick r:id="" action="ppaction://hlinkshowjump?jump=previousslide"/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7613062" y="4843975"/>
            <a:ext cx="498300" cy="31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hlink"/>
                </a:solidFill>
                <a:uFill>
                  <a:noFill/>
                </a:uFill>
                <a:latin typeface="Anybody"/>
                <a:ea typeface="Anybody"/>
                <a:cs typeface="Anybody"/>
                <a:sym typeface="Anybody"/>
                <a:hlinkClick r:id="" action="ppaction://hlinkshowjump?jump=previousslide"/>
              </a:rPr>
              <a:t>Back</a:t>
            </a:r>
            <a:endParaRPr sz="1000">
              <a:latin typeface="Anybody"/>
              <a:ea typeface="Anybody"/>
              <a:cs typeface="Anybody"/>
              <a:sym typeface="Anybody"/>
            </a:endParaRPr>
          </a:p>
        </p:txBody>
      </p:sp>
      <p:sp>
        <p:nvSpPr>
          <p:cNvPr id="547" name="Google Shape;547;p33">
            <a:hlinkClick r:id="rId3" action="ppaction://hlinksldjump"/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396980" y="4843975"/>
            <a:ext cx="1531800" cy="31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Anybody"/>
                <a:ea typeface="Anybody"/>
                <a:cs typeface="Anybody"/>
                <a:sym typeface="Anybody"/>
              </a:rPr>
              <a:t>Security  &amp; Privacy </a:t>
            </a:r>
            <a:endParaRPr sz="1000">
              <a:latin typeface="Anybody"/>
              <a:ea typeface="Anybody"/>
              <a:cs typeface="Anybody"/>
              <a:sym typeface="Anybody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p42">
            <a:hlinkClick r:id="" action="ppaction://hlinkshowjump?jump=nextslide"/>
          </p:cNvPr>
          <p:cNvSpPr/>
          <p:nvPr/>
        </p:nvSpPr>
        <p:spPr>
          <a:xfrm>
            <a:off x="8745515" y="4926039"/>
            <a:ext cx="182990" cy="152333"/>
          </a:xfrm>
          <a:custGeom>
            <a:avLst/>
            <a:gdLst/>
            <a:ahLst/>
            <a:cxnLst/>
            <a:rect l="l" t="t" r="r" b="b"/>
            <a:pathLst>
              <a:path w="11717" h="9754" extrusionOk="0">
                <a:moveTo>
                  <a:pt x="6882" y="1522"/>
                </a:moveTo>
                <a:lnTo>
                  <a:pt x="10681" y="4877"/>
                </a:lnTo>
                <a:lnTo>
                  <a:pt x="6882" y="8233"/>
                </a:lnTo>
                <a:lnTo>
                  <a:pt x="6882" y="5906"/>
                </a:lnTo>
                <a:lnTo>
                  <a:pt x="686" y="5906"/>
                </a:lnTo>
                <a:lnTo>
                  <a:pt x="686" y="3848"/>
                </a:lnTo>
                <a:lnTo>
                  <a:pt x="6882" y="3848"/>
                </a:lnTo>
                <a:lnTo>
                  <a:pt x="6882" y="1522"/>
                </a:lnTo>
                <a:close/>
                <a:moveTo>
                  <a:pt x="6197" y="0"/>
                </a:moveTo>
                <a:lnTo>
                  <a:pt x="6197" y="3162"/>
                </a:lnTo>
                <a:lnTo>
                  <a:pt x="1" y="3162"/>
                </a:lnTo>
                <a:lnTo>
                  <a:pt x="1" y="6592"/>
                </a:lnTo>
                <a:lnTo>
                  <a:pt x="6197" y="6592"/>
                </a:lnTo>
                <a:lnTo>
                  <a:pt x="6197" y="9754"/>
                </a:lnTo>
                <a:lnTo>
                  <a:pt x="11717" y="4877"/>
                </a:lnTo>
                <a:lnTo>
                  <a:pt x="6197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9" name="Google Shape;749;p42">
            <a:hlinkClick r:id="" action="ppaction://hlinkshowjump?jump=previousslide"/>
          </p:cNvPr>
          <p:cNvSpPr/>
          <p:nvPr/>
        </p:nvSpPr>
        <p:spPr>
          <a:xfrm>
            <a:off x="7430055" y="4925984"/>
            <a:ext cx="182990" cy="152427"/>
          </a:xfrm>
          <a:custGeom>
            <a:avLst/>
            <a:gdLst/>
            <a:ahLst/>
            <a:cxnLst/>
            <a:rect l="l" t="t" r="r" b="b"/>
            <a:pathLst>
              <a:path w="11717" h="9760" extrusionOk="0">
                <a:moveTo>
                  <a:pt x="4832" y="1523"/>
                </a:moveTo>
                <a:lnTo>
                  <a:pt x="4832" y="3850"/>
                </a:lnTo>
                <a:lnTo>
                  <a:pt x="11030" y="3850"/>
                </a:lnTo>
                <a:lnTo>
                  <a:pt x="11030" y="5909"/>
                </a:lnTo>
                <a:lnTo>
                  <a:pt x="4832" y="5909"/>
                </a:lnTo>
                <a:lnTo>
                  <a:pt x="4832" y="8236"/>
                </a:lnTo>
                <a:lnTo>
                  <a:pt x="1037" y="4879"/>
                </a:lnTo>
                <a:lnTo>
                  <a:pt x="4832" y="1523"/>
                </a:lnTo>
                <a:close/>
                <a:moveTo>
                  <a:pt x="5518" y="0"/>
                </a:moveTo>
                <a:lnTo>
                  <a:pt x="1" y="4879"/>
                </a:lnTo>
                <a:lnTo>
                  <a:pt x="5518" y="9759"/>
                </a:lnTo>
                <a:lnTo>
                  <a:pt x="5518" y="6594"/>
                </a:lnTo>
                <a:lnTo>
                  <a:pt x="11716" y="6594"/>
                </a:lnTo>
                <a:lnTo>
                  <a:pt x="11716" y="3164"/>
                </a:lnTo>
                <a:lnTo>
                  <a:pt x="5518" y="3164"/>
                </a:lnTo>
                <a:lnTo>
                  <a:pt x="551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0" name="Google Shape;750;p42">
            <a:hlinkClick r:id="" action="ppaction://hlinkshowjump?jump=nextslide"/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8247225" y="4843975"/>
            <a:ext cx="498300" cy="31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hlink"/>
                </a:solidFill>
                <a:uFill>
                  <a:noFill/>
                </a:uFill>
                <a:latin typeface="Anybody"/>
                <a:ea typeface="Anybody"/>
                <a:cs typeface="Anybody"/>
                <a:sym typeface="Anybody"/>
                <a:hlinkClick r:id="" action="ppaction://hlinkshowjump?jump=nextslide"/>
              </a:rPr>
              <a:t>Next</a:t>
            </a:r>
            <a:endParaRPr sz="1000">
              <a:latin typeface="Anybody"/>
              <a:ea typeface="Anybody"/>
              <a:cs typeface="Anybody"/>
              <a:sym typeface="Anybody"/>
            </a:endParaRPr>
          </a:p>
        </p:txBody>
      </p:sp>
      <p:sp>
        <p:nvSpPr>
          <p:cNvPr id="751" name="Google Shape;751;p42">
            <a:hlinkClick r:id="" action="ppaction://hlinkshowjump?jump=previousslide"/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7613062" y="4843975"/>
            <a:ext cx="498300" cy="31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hlink"/>
                </a:solidFill>
                <a:uFill>
                  <a:noFill/>
                </a:uFill>
                <a:latin typeface="Anybody"/>
                <a:ea typeface="Anybody"/>
                <a:cs typeface="Anybody"/>
                <a:sym typeface="Anybody"/>
                <a:hlinkClick r:id="" action="ppaction://hlinkshowjump?jump=previousslide"/>
              </a:rPr>
              <a:t>Back</a:t>
            </a:r>
            <a:endParaRPr sz="1000">
              <a:latin typeface="Anybody"/>
              <a:ea typeface="Anybody"/>
              <a:cs typeface="Anybody"/>
              <a:sym typeface="Anybody"/>
            </a:endParaRPr>
          </a:p>
        </p:txBody>
      </p:sp>
      <p:sp>
        <p:nvSpPr>
          <p:cNvPr id="752" name="Google Shape;752;p42">
            <a:hlinkClick r:id="rId3" action="ppaction://hlinksldjump"/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396974" y="4843975"/>
            <a:ext cx="1700700" cy="31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Anybody"/>
                <a:ea typeface="Anybody"/>
                <a:cs typeface="Anybody"/>
                <a:sym typeface="Anybody"/>
              </a:rPr>
              <a:t>Security &amp; Privacy</a:t>
            </a:r>
            <a:endParaRPr sz="1000">
              <a:latin typeface="Anybody"/>
              <a:ea typeface="Anybody"/>
              <a:cs typeface="Anybody"/>
              <a:sym typeface="Anybody"/>
            </a:endParaRPr>
          </a:p>
        </p:txBody>
      </p:sp>
      <p:sp>
        <p:nvSpPr>
          <p:cNvPr id="753" name="Google Shape;753;p42">
            <a:hlinkClick r:id="rId3" action="ppaction://hlinksldjump"/>
          </p:cNvPr>
          <p:cNvSpPr/>
          <p:nvPr/>
        </p:nvSpPr>
        <p:spPr>
          <a:xfrm>
            <a:off x="214074" y="4910705"/>
            <a:ext cx="182897" cy="182990"/>
          </a:xfrm>
          <a:custGeom>
            <a:avLst/>
            <a:gdLst/>
            <a:ahLst/>
            <a:cxnLst/>
            <a:rect l="l" t="t" r="r" b="b"/>
            <a:pathLst>
              <a:path w="11711" h="11717" extrusionOk="0">
                <a:moveTo>
                  <a:pt x="9630" y="693"/>
                </a:moveTo>
                <a:lnTo>
                  <a:pt x="9630" y="2781"/>
                </a:lnTo>
                <a:lnTo>
                  <a:pt x="8945" y="2276"/>
                </a:lnTo>
                <a:lnTo>
                  <a:pt x="8945" y="693"/>
                </a:lnTo>
                <a:close/>
                <a:moveTo>
                  <a:pt x="5857" y="854"/>
                </a:moveTo>
                <a:lnTo>
                  <a:pt x="11024" y="4663"/>
                </a:lnTo>
                <a:lnTo>
                  <a:pt x="11024" y="6204"/>
                </a:lnTo>
                <a:lnTo>
                  <a:pt x="10316" y="6204"/>
                </a:lnTo>
                <a:lnTo>
                  <a:pt x="10316" y="5176"/>
                </a:lnTo>
                <a:lnTo>
                  <a:pt x="10316" y="5002"/>
                </a:lnTo>
                <a:lnTo>
                  <a:pt x="5857" y="1716"/>
                </a:lnTo>
                <a:lnTo>
                  <a:pt x="1396" y="5002"/>
                </a:lnTo>
                <a:lnTo>
                  <a:pt x="1396" y="5176"/>
                </a:lnTo>
                <a:lnTo>
                  <a:pt x="1396" y="6204"/>
                </a:lnTo>
                <a:lnTo>
                  <a:pt x="687" y="6204"/>
                </a:lnTo>
                <a:lnTo>
                  <a:pt x="687" y="4663"/>
                </a:lnTo>
                <a:lnTo>
                  <a:pt x="5857" y="854"/>
                </a:lnTo>
                <a:close/>
                <a:moveTo>
                  <a:pt x="5857" y="6891"/>
                </a:moveTo>
                <a:cubicBezTo>
                  <a:pt x="6424" y="6891"/>
                  <a:pt x="6886" y="7352"/>
                  <a:pt x="6886" y="7920"/>
                </a:cubicBezTo>
                <a:lnTo>
                  <a:pt x="6886" y="11030"/>
                </a:lnTo>
                <a:lnTo>
                  <a:pt x="4828" y="11030"/>
                </a:lnTo>
                <a:lnTo>
                  <a:pt x="4828" y="7920"/>
                </a:lnTo>
                <a:cubicBezTo>
                  <a:pt x="4828" y="7352"/>
                  <a:pt x="5289" y="6891"/>
                  <a:pt x="5857" y="6891"/>
                </a:cubicBezTo>
                <a:close/>
                <a:moveTo>
                  <a:pt x="5857" y="2569"/>
                </a:moveTo>
                <a:lnTo>
                  <a:pt x="9630" y="5348"/>
                </a:lnTo>
                <a:cubicBezTo>
                  <a:pt x="9630" y="5595"/>
                  <a:pt x="9630" y="10779"/>
                  <a:pt x="9630" y="11030"/>
                </a:cubicBezTo>
                <a:lnTo>
                  <a:pt x="7572" y="11030"/>
                </a:lnTo>
                <a:lnTo>
                  <a:pt x="7572" y="7920"/>
                </a:lnTo>
                <a:cubicBezTo>
                  <a:pt x="7572" y="6973"/>
                  <a:pt x="6801" y="6204"/>
                  <a:pt x="5857" y="6204"/>
                </a:cubicBezTo>
                <a:cubicBezTo>
                  <a:pt x="4910" y="6204"/>
                  <a:pt x="4140" y="6973"/>
                  <a:pt x="4140" y="7920"/>
                </a:cubicBezTo>
                <a:lnTo>
                  <a:pt x="4140" y="11030"/>
                </a:lnTo>
                <a:lnTo>
                  <a:pt x="2082" y="11030"/>
                </a:lnTo>
                <a:lnTo>
                  <a:pt x="2082" y="5348"/>
                </a:lnTo>
                <a:lnTo>
                  <a:pt x="5857" y="2569"/>
                </a:lnTo>
                <a:close/>
                <a:moveTo>
                  <a:pt x="5857" y="1"/>
                </a:moveTo>
                <a:lnTo>
                  <a:pt x="1" y="4315"/>
                </a:lnTo>
                <a:lnTo>
                  <a:pt x="1" y="6891"/>
                </a:lnTo>
                <a:lnTo>
                  <a:pt x="1396" y="6891"/>
                </a:lnTo>
                <a:lnTo>
                  <a:pt x="1396" y="11716"/>
                </a:lnTo>
                <a:lnTo>
                  <a:pt x="10316" y="11716"/>
                </a:lnTo>
                <a:lnTo>
                  <a:pt x="10316" y="6891"/>
                </a:lnTo>
                <a:lnTo>
                  <a:pt x="11711" y="6891"/>
                </a:lnTo>
                <a:lnTo>
                  <a:pt x="11711" y="4315"/>
                </a:lnTo>
                <a:lnTo>
                  <a:pt x="10316" y="3288"/>
                </a:lnTo>
                <a:lnTo>
                  <a:pt x="10316" y="6"/>
                </a:lnTo>
                <a:lnTo>
                  <a:pt x="8258" y="6"/>
                </a:lnTo>
                <a:lnTo>
                  <a:pt x="8258" y="1771"/>
                </a:lnTo>
                <a:lnTo>
                  <a:pt x="585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4" name="Google Shape;754;p42"/>
          <p:cNvSpPr txBox="1">
            <a:spLocks noGrp="1"/>
          </p:cNvSpPr>
          <p:nvPr>
            <p:ph type="title"/>
          </p:nvPr>
        </p:nvSpPr>
        <p:spPr>
          <a:xfrm>
            <a:off x="720000" y="180375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/>
              <a:t>Use Cases for Security &amp; Privacy Today</a:t>
            </a:r>
            <a:endParaRPr sz="2600" b="1"/>
          </a:p>
        </p:txBody>
      </p:sp>
      <p:pic>
        <p:nvPicPr>
          <p:cNvPr id="755" name="Google Shape;755;p42"/>
          <p:cNvPicPr preferRelativeResize="0"/>
          <p:nvPr/>
        </p:nvPicPr>
        <p:blipFill rotWithShape="1">
          <a:blip r:embed="rId4">
            <a:alphaModFix amt="96000"/>
          </a:blip>
          <a:srcRect l="27528" t="8566" r="26825" b="8979"/>
          <a:stretch/>
        </p:blipFill>
        <p:spPr>
          <a:xfrm>
            <a:off x="1150875" y="1227038"/>
            <a:ext cx="1700700" cy="17337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756" name="Google Shape;756;p42"/>
          <p:cNvPicPr preferRelativeResize="0"/>
          <p:nvPr/>
        </p:nvPicPr>
        <p:blipFill rotWithShape="1">
          <a:blip r:embed="rId5">
            <a:alphaModFix/>
          </a:blip>
          <a:srcRect l="9880" t="10407" r="10761" b="10391"/>
          <a:stretch/>
        </p:blipFill>
        <p:spPr>
          <a:xfrm>
            <a:off x="4454175" y="1245188"/>
            <a:ext cx="1700700" cy="16974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757" name="Google Shape;757;p42" descr="Government - Free architecture and city icons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732675" y="2443675"/>
            <a:ext cx="1840401" cy="1840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58" name="Google Shape;758;p42" descr="CAS in the national news in 2015 | College of Arts and Sciences"/>
          <p:cNvPicPr preferRelativeResize="0"/>
          <p:nvPr/>
        </p:nvPicPr>
        <p:blipFill rotWithShape="1">
          <a:blip r:embed="rId7">
            <a:alphaModFix/>
          </a:blip>
          <a:srcRect t="26707"/>
          <a:stretch/>
        </p:blipFill>
        <p:spPr>
          <a:xfrm>
            <a:off x="6035975" y="2537075"/>
            <a:ext cx="1910100" cy="1653600"/>
          </a:xfrm>
          <a:prstGeom prst="ellipse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p43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Resources</a:t>
            </a:r>
            <a:endParaRPr/>
          </a:p>
        </p:txBody>
      </p:sp>
      <p:sp>
        <p:nvSpPr>
          <p:cNvPr id="764" name="Google Shape;764;p43"/>
          <p:cNvSpPr txBox="1">
            <a:spLocks noGrp="1"/>
          </p:cNvSpPr>
          <p:nvPr>
            <p:ph type="body" idx="1"/>
          </p:nvPr>
        </p:nvSpPr>
        <p:spPr>
          <a:xfrm>
            <a:off x="720000" y="1174500"/>
            <a:ext cx="7898100" cy="342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Link to Dataset: 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https://www.kaggle.com/code/maxcohen31/nlp-fake-news-detection-for-beginners/data</a:t>
            </a:r>
            <a:r>
              <a:rPr lang="en" sz="1800">
                <a:solidFill>
                  <a:srgbClr val="000000"/>
                </a:solidFill>
              </a:rPr>
              <a:t> </a:t>
            </a:r>
            <a:endParaRPr sz="18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Link to Code Referenced for Logistic Model: </a:t>
            </a:r>
            <a:r>
              <a:rPr lang="en" sz="1800" u="sng">
                <a:solidFill>
                  <a:schemeClr val="hlink"/>
                </a:solidFill>
                <a:hlinkClick r:id="rId4"/>
              </a:rPr>
              <a:t>https://www.kaggle.com/code/paramarthasengupta/fake-news-detector-eda-prediction-99</a:t>
            </a:r>
            <a:r>
              <a:rPr lang="en" sz="1800"/>
              <a:t> </a:t>
            </a:r>
            <a:endParaRPr sz="1800">
              <a:solidFill>
                <a:srgbClr val="000000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Link to Code Referenced for Analysis of Word Frequencies: </a:t>
            </a:r>
            <a:r>
              <a:rPr lang="en" sz="1800" u="sng">
                <a:solidFill>
                  <a:schemeClr val="hlink"/>
                </a:solidFill>
                <a:hlinkClick r:id="rId5"/>
              </a:rPr>
              <a:t>https://www.kaggle.com/code/sreshta140/is-it-authentic-or-not</a:t>
            </a:r>
            <a:r>
              <a:rPr lang="en" sz="1800">
                <a:solidFill>
                  <a:srgbClr val="000000"/>
                </a:solidFill>
              </a:rPr>
              <a:t> </a:t>
            </a:r>
            <a:endParaRPr sz="18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5" name="Google Shape;765;p43">
            <a:hlinkClick r:id="rId6" action="ppaction://hlinksldjump"/>
          </p:cNvPr>
          <p:cNvSpPr/>
          <p:nvPr/>
        </p:nvSpPr>
        <p:spPr>
          <a:xfrm>
            <a:off x="214074" y="4910705"/>
            <a:ext cx="182897" cy="182990"/>
          </a:xfrm>
          <a:custGeom>
            <a:avLst/>
            <a:gdLst/>
            <a:ahLst/>
            <a:cxnLst/>
            <a:rect l="l" t="t" r="r" b="b"/>
            <a:pathLst>
              <a:path w="11711" h="11717" extrusionOk="0">
                <a:moveTo>
                  <a:pt x="9630" y="693"/>
                </a:moveTo>
                <a:lnTo>
                  <a:pt x="9630" y="2781"/>
                </a:lnTo>
                <a:lnTo>
                  <a:pt x="8945" y="2276"/>
                </a:lnTo>
                <a:lnTo>
                  <a:pt x="8945" y="693"/>
                </a:lnTo>
                <a:close/>
                <a:moveTo>
                  <a:pt x="5857" y="854"/>
                </a:moveTo>
                <a:lnTo>
                  <a:pt x="11024" y="4663"/>
                </a:lnTo>
                <a:lnTo>
                  <a:pt x="11024" y="6204"/>
                </a:lnTo>
                <a:lnTo>
                  <a:pt x="10316" y="6204"/>
                </a:lnTo>
                <a:lnTo>
                  <a:pt x="10316" y="5176"/>
                </a:lnTo>
                <a:lnTo>
                  <a:pt x="10316" y="5002"/>
                </a:lnTo>
                <a:lnTo>
                  <a:pt x="5857" y="1716"/>
                </a:lnTo>
                <a:lnTo>
                  <a:pt x="1396" y="5002"/>
                </a:lnTo>
                <a:lnTo>
                  <a:pt x="1396" y="5176"/>
                </a:lnTo>
                <a:lnTo>
                  <a:pt x="1396" y="6204"/>
                </a:lnTo>
                <a:lnTo>
                  <a:pt x="687" y="6204"/>
                </a:lnTo>
                <a:lnTo>
                  <a:pt x="687" y="4663"/>
                </a:lnTo>
                <a:lnTo>
                  <a:pt x="5857" y="854"/>
                </a:lnTo>
                <a:close/>
                <a:moveTo>
                  <a:pt x="5857" y="6891"/>
                </a:moveTo>
                <a:cubicBezTo>
                  <a:pt x="6424" y="6891"/>
                  <a:pt x="6886" y="7352"/>
                  <a:pt x="6886" y="7920"/>
                </a:cubicBezTo>
                <a:lnTo>
                  <a:pt x="6886" y="11030"/>
                </a:lnTo>
                <a:lnTo>
                  <a:pt x="4828" y="11030"/>
                </a:lnTo>
                <a:lnTo>
                  <a:pt x="4828" y="7920"/>
                </a:lnTo>
                <a:cubicBezTo>
                  <a:pt x="4828" y="7352"/>
                  <a:pt x="5289" y="6891"/>
                  <a:pt x="5857" y="6891"/>
                </a:cubicBezTo>
                <a:close/>
                <a:moveTo>
                  <a:pt x="5857" y="2569"/>
                </a:moveTo>
                <a:lnTo>
                  <a:pt x="9630" y="5348"/>
                </a:lnTo>
                <a:cubicBezTo>
                  <a:pt x="9630" y="5595"/>
                  <a:pt x="9630" y="10779"/>
                  <a:pt x="9630" y="11030"/>
                </a:cubicBezTo>
                <a:lnTo>
                  <a:pt x="7572" y="11030"/>
                </a:lnTo>
                <a:lnTo>
                  <a:pt x="7572" y="7920"/>
                </a:lnTo>
                <a:cubicBezTo>
                  <a:pt x="7572" y="6973"/>
                  <a:pt x="6801" y="6204"/>
                  <a:pt x="5857" y="6204"/>
                </a:cubicBezTo>
                <a:cubicBezTo>
                  <a:pt x="4910" y="6204"/>
                  <a:pt x="4140" y="6973"/>
                  <a:pt x="4140" y="7920"/>
                </a:cubicBezTo>
                <a:lnTo>
                  <a:pt x="4140" y="11030"/>
                </a:lnTo>
                <a:lnTo>
                  <a:pt x="2082" y="11030"/>
                </a:lnTo>
                <a:lnTo>
                  <a:pt x="2082" y="5348"/>
                </a:lnTo>
                <a:lnTo>
                  <a:pt x="5857" y="2569"/>
                </a:lnTo>
                <a:close/>
                <a:moveTo>
                  <a:pt x="5857" y="1"/>
                </a:moveTo>
                <a:lnTo>
                  <a:pt x="1" y="4315"/>
                </a:lnTo>
                <a:lnTo>
                  <a:pt x="1" y="6891"/>
                </a:lnTo>
                <a:lnTo>
                  <a:pt x="1396" y="6891"/>
                </a:lnTo>
                <a:lnTo>
                  <a:pt x="1396" y="11716"/>
                </a:lnTo>
                <a:lnTo>
                  <a:pt x="10316" y="11716"/>
                </a:lnTo>
                <a:lnTo>
                  <a:pt x="10316" y="6891"/>
                </a:lnTo>
                <a:lnTo>
                  <a:pt x="11711" y="6891"/>
                </a:lnTo>
                <a:lnTo>
                  <a:pt x="11711" y="4315"/>
                </a:lnTo>
                <a:lnTo>
                  <a:pt x="10316" y="3288"/>
                </a:lnTo>
                <a:lnTo>
                  <a:pt x="10316" y="6"/>
                </a:lnTo>
                <a:lnTo>
                  <a:pt x="8258" y="6"/>
                </a:lnTo>
                <a:lnTo>
                  <a:pt x="8258" y="1771"/>
                </a:lnTo>
                <a:lnTo>
                  <a:pt x="585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6" name="Google Shape;766;p43">
            <a:hlinkClick r:id="" action="ppaction://hlinkshowjump?jump=nextslide"/>
          </p:cNvPr>
          <p:cNvSpPr/>
          <p:nvPr/>
        </p:nvSpPr>
        <p:spPr>
          <a:xfrm>
            <a:off x="8745515" y="4926039"/>
            <a:ext cx="182990" cy="152333"/>
          </a:xfrm>
          <a:custGeom>
            <a:avLst/>
            <a:gdLst/>
            <a:ahLst/>
            <a:cxnLst/>
            <a:rect l="l" t="t" r="r" b="b"/>
            <a:pathLst>
              <a:path w="11717" h="9754" extrusionOk="0">
                <a:moveTo>
                  <a:pt x="6882" y="1522"/>
                </a:moveTo>
                <a:lnTo>
                  <a:pt x="10681" y="4877"/>
                </a:lnTo>
                <a:lnTo>
                  <a:pt x="6882" y="8233"/>
                </a:lnTo>
                <a:lnTo>
                  <a:pt x="6882" y="5906"/>
                </a:lnTo>
                <a:lnTo>
                  <a:pt x="686" y="5906"/>
                </a:lnTo>
                <a:lnTo>
                  <a:pt x="686" y="3848"/>
                </a:lnTo>
                <a:lnTo>
                  <a:pt x="6882" y="3848"/>
                </a:lnTo>
                <a:lnTo>
                  <a:pt x="6882" y="1522"/>
                </a:lnTo>
                <a:close/>
                <a:moveTo>
                  <a:pt x="6197" y="0"/>
                </a:moveTo>
                <a:lnTo>
                  <a:pt x="6197" y="3162"/>
                </a:lnTo>
                <a:lnTo>
                  <a:pt x="1" y="3162"/>
                </a:lnTo>
                <a:lnTo>
                  <a:pt x="1" y="6592"/>
                </a:lnTo>
                <a:lnTo>
                  <a:pt x="6197" y="6592"/>
                </a:lnTo>
                <a:lnTo>
                  <a:pt x="6197" y="9754"/>
                </a:lnTo>
                <a:lnTo>
                  <a:pt x="11717" y="4877"/>
                </a:lnTo>
                <a:lnTo>
                  <a:pt x="6197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7" name="Google Shape;767;p43">
            <a:hlinkClick r:id="" action="ppaction://hlinkshowjump?jump=previousslide"/>
          </p:cNvPr>
          <p:cNvSpPr/>
          <p:nvPr/>
        </p:nvSpPr>
        <p:spPr>
          <a:xfrm>
            <a:off x="7430055" y="4925984"/>
            <a:ext cx="182990" cy="152427"/>
          </a:xfrm>
          <a:custGeom>
            <a:avLst/>
            <a:gdLst/>
            <a:ahLst/>
            <a:cxnLst/>
            <a:rect l="l" t="t" r="r" b="b"/>
            <a:pathLst>
              <a:path w="11717" h="9760" extrusionOk="0">
                <a:moveTo>
                  <a:pt x="4832" y="1523"/>
                </a:moveTo>
                <a:lnTo>
                  <a:pt x="4832" y="3850"/>
                </a:lnTo>
                <a:lnTo>
                  <a:pt x="11030" y="3850"/>
                </a:lnTo>
                <a:lnTo>
                  <a:pt x="11030" y="5909"/>
                </a:lnTo>
                <a:lnTo>
                  <a:pt x="4832" y="5909"/>
                </a:lnTo>
                <a:lnTo>
                  <a:pt x="4832" y="8236"/>
                </a:lnTo>
                <a:lnTo>
                  <a:pt x="1037" y="4879"/>
                </a:lnTo>
                <a:lnTo>
                  <a:pt x="4832" y="1523"/>
                </a:lnTo>
                <a:close/>
                <a:moveTo>
                  <a:pt x="5518" y="0"/>
                </a:moveTo>
                <a:lnTo>
                  <a:pt x="1" y="4879"/>
                </a:lnTo>
                <a:lnTo>
                  <a:pt x="5518" y="9759"/>
                </a:lnTo>
                <a:lnTo>
                  <a:pt x="5518" y="6594"/>
                </a:lnTo>
                <a:lnTo>
                  <a:pt x="11716" y="6594"/>
                </a:lnTo>
                <a:lnTo>
                  <a:pt x="11716" y="3164"/>
                </a:lnTo>
                <a:lnTo>
                  <a:pt x="5518" y="3164"/>
                </a:lnTo>
                <a:lnTo>
                  <a:pt x="551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8" name="Google Shape;768;p43">
            <a:hlinkClick r:id="" action="ppaction://hlinkshowjump?jump=nextslide"/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8247225" y="4843975"/>
            <a:ext cx="498300" cy="31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hlink"/>
                </a:solidFill>
                <a:uFill>
                  <a:noFill/>
                </a:uFill>
                <a:latin typeface="Anybody"/>
                <a:ea typeface="Anybody"/>
                <a:cs typeface="Anybody"/>
                <a:sym typeface="Anybody"/>
                <a:hlinkClick r:id="" action="ppaction://hlinkshowjump?jump=nextslide"/>
              </a:rPr>
              <a:t>Next</a:t>
            </a:r>
            <a:endParaRPr sz="1000">
              <a:latin typeface="Anybody"/>
              <a:ea typeface="Anybody"/>
              <a:cs typeface="Anybody"/>
              <a:sym typeface="Anybody"/>
            </a:endParaRPr>
          </a:p>
        </p:txBody>
      </p:sp>
      <p:sp>
        <p:nvSpPr>
          <p:cNvPr id="769" name="Google Shape;769;p43">
            <a:hlinkClick r:id="" action="ppaction://hlinkshowjump?jump=previousslide"/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7613062" y="4843975"/>
            <a:ext cx="498300" cy="31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hlink"/>
                </a:solidFill>
                <a:uFill>
                  <a:noFill/>
                </a:uFill>
                <a:latin typeface="Anybody"/>
                <a:ea typeface="Anybody"/>
                <a:cs typeface="Anybody"/>
                <a:sym typeface="Anybody"/>
                <a:hlinkClick r:id="" action="ppaction://hlinkshowjump?jump=previousslide"/>
              </a:rPr>
              <a:t>Back</a:t>
            </a:r>
            <a:endParaRPr sz="1000">
              <a:latin typeface="Anybody"/>
              <a:ea typeface="Anybody"/>
              <a:cs typeface="Anybody"/>
              <a:sym typeface="Anybody"/>
            </a:endParaRPr>
          </a:p>
        </p:txBody>
      </p:sp>
      <p:sp>
        <p:nvSpPr>
          <p:cNvPr id="770" name="Google Shape;770;p43">
            <a:hlinkClick r:id="rId6" action="ppaction://hlinksldjump"/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396982" y="4843975"/>
            <a:ext cx="1819200" cy="31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Anybody"/>
                <a:ea typeface="Anybody"/>
                <a:cs typeface="Anybody"/>
                <a:sym typeface="Anybody"/>
              </a:rPr>
              <a:t>Security &amp; Privacy</a:t>
            </a:r>
            <a:endParaRPr sz="1000">
              <a:latin typeface="Anybody"/>
              <a:ea typeface="Anybody"/>
              <a:cs typeface="Anybody"/>
              <a:sym typeface="Anybody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p44"/>
          <p:cNvSpPr txBox="1">
            <a:spLocks noGrp="1"/>
          </p:cNvSpPr>
          <p:nvPr>
            <p:ph type="title"/>
          </p:nvPr>
        </p:nvSpPr>
        <p:spPr>
          <a:xfrm>
            <a:off x="1594200" y="1842900"/>
            <a:ext cx="5955600" cy="145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100" b="1"/>
              <a:t>Questions?</a:t>
            </a:r>
            <a:endParaRPr sz="7100" b="1"/>
          </a:p>
        </p:txBody>
      </p:sp>
      <p:sp>
        <p:nvSpPr>
          <p:cNvPr id="776" name="Google Shape;776;p44">
            <a:hlinkClick r:id="rId3" action="ppaction://hlinksldjump"/>
          </p:cNvPr>
          <p:cNvSpPr/>
          <p:nvPr/>
        </p:nvSpPr>
        <p:spPr>
          <a:xfrm>
            <a:off x="214074" y="4910705"/>
            <a:ext cx="182897" cy="182990"/>
          </a:xfrm>
          <a:custGeom>
            <a:avLst/>
            <a:gdLst/>
            <a:ahLst/>
            <a:cxnLst/>
            <a:rect l="l" t="t" r="r" b="b"/>
            <a:pathLst>
              <a:path w="11711" h="11717" extrusionOk="0">
                <a:moveTo>
                  <a:pt x="9630" y="693"/>
                </a:moveTo>
                <a:lnTo>
                  <a:pt x="9630" y="2781"/>
                </a:lnTo>
                <a:lnTo>
                  <a:pt x="8945" y="2276"/>
                </a:lnTo>
                <a:lnTo>
                  <a:pt x="8945" y="693"/>
                </a:lnTo>
                <a:close/>
                <a:moveTo>
                  <a:pt x="5857" y="854"/>
                </a:moveTo>
                <a:lnTo>
                  <a:pt x="11024" y="4663"/>
                </a:lnTo>
                <a:lnTo>
                  <a:pt x="11024" y="6204"/>
                </a:lnTo>
                <a:lnTo>
                  <a:pt x="10316" y="6204"/>
                </a:lnTo>
                <a:lnTo>
                  <a:pt x="10316" y="5176"/>
                </a:lnTo>
                <a:lnTo>
                  <a:pt x="10316" y="5002"/>
                </a:lnTo>
                <a:lnTo>
                  <a:pt x="5857" y="1716"/>
                </a:lnTo>
                <a:lnTo>
                  <a:pt x="1396" y="5002"/>
                </a:lnTo>
                <a:lnTo>
                  <a:pt x="1396" y="5176"/>
                </a:lnTo>
                <a:lnTo>
                  <a:pt x="1396" y="6204"/>
                </a:lnTo>
                <a:lnTo>
                  <a:pt x="687" y="6204"/>
                </a:lnTo>
                <a:lnTo>
                  <a:pt x="687" y="4663"/>
                </a:lnTo>
                <a:lnTo>
                  <a:pt x="5857" y="854"/>
                </a:lnTo>
                <a:close/>
                <a:moveTo>
                  <a:pt x="5857" y="6891"/>
                </a:moveTo>
                <a:cubicBezTo>
                  <a:pt x="6424" y="6891"/>
                  <a:pt x="6886" y="7352"/>
                  <a:pt x="6886" y="7920"/>
                </a:cubicBezTo>
                <a:lnTo>
                  <a:pt x="6886" y="11030"/>
                </a:lnTo>
                <a:lnTo>
                  <a:pt x="4828" y="11030"/>
                </a:lnTo>
                <a:lnTo>
                  <a:pt x="4828" y="7920"/>
                </a:lnTo>
                <a:cubicBezTo>
                  <a:pt x="4828" y="7352"/>
                  <a:pt x="5289" y="6891"/>
                  <a:pt x="5857" y="6891"/>
                </a:cubicBezTo>
                <a:close/>
                <a:moveTo>
                  <a:pt x="5857" y="2569"/>
                </a:moveTo>
                <a:lnTo>
                  <a:pt x="9630" y="5348"/>
                </a:lnTo>
                <a:cubicBezTo>
                  <a:pt x="9630" y="5595"/>
                  <a:pt x="9630" y="10779"/>
                  <a:pt x="9630" y="11030"/>
                </a:cubicBezTo>
                <a:lnTo>
                  <a:pt x="7572" y="11030"/>
                </a:lnTo>
                <a:lnTo>
                  <a:pt x="7572" y="7920"/>
                </a:lnTo>
                <a:cubicBezTo>
                  <a:pt x="7572" y="6973"/>
                  <a:pt x="6801" y="6204"/>
                  <a:pt x="5857" y="6204"/>
                </a:cubicBezTo>
                <a:cubicBezTo>
                  <a:pt x="4910" y="6204"/>
                  <a:pt x="4140" y="6973"/>
                  <a:pt x="4140" y="7920"/>
                </a:cubicBezTo>
                <a:lnTo>
                  <a:pt x="4140" y="11030"/>
                </a:lnTo>
                <a:lnTo>
                  <a:pt x="2082" y="11030"/>
                </a:lnTo>
                <a:lnTo>
                  <a:pt x="2082" y="5348"/>
                </a:lnTo>
                <a:lnTo>
                  <a:pt x="5857" y="2569"/>
                </a:lnTo>
                <a:close/>
                <a:moveTo>
                  <a:pt x="5857" y="1"/>
                </a:moveTo>
                <a:lnTo>
                  <a:pt x="1" y="4315"/>
                </a:lnTo>
                <a:lnTo>
                  <a:pt x="1" y="6891"/>
                </a:lnTo>
                <a:lnTo>
                  <a:pt x="1396" y="6891"/>
                </a:lnTo>
                <a:lnTo>
                  <a:pt x="1396" y="11716"/>
                </a:lnTo>
                <a:lnTo>
                  <a:pt x="10316" y="11716"/>
                </a:lnTo>
                <a:lnTo>
                  <a:pt x="10316" y="6891"/>
                </a:lnTo>
                <a:lnTo>
                  <a:pt x="11711" y="6891"/>
                </a:lnTo>
                <a:lnTo>
                  <a:pt x="11711" y="4315"/>
                </a:lnTo>
                <a:lnTo>
                  <a:pt x="10316" y="3288"/>
                </a:lnTo>
                <a:lnTo>
                  <a:pt x="10316" y="6"/>
                </a:lnTo>
                <a:lnTo>
                  <a:pt x="8258" y="6"/>
                </a:lnTo>
                <a:lnTo>
                  <a:pt x="8258" y="1771"/>
                </a:lnTo>
                <a:lnTo>
                  <a:pt x="585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7" name="Google Shape;777;p44">
            <a:hlinkClick r:id="" action="ppaction://hlinkshowjump?jump=nextslide"/>
          </p:cNvPr>
          <p:cNvSpPr/>
          <p:nvPr/>
        </p:nvSpPr>
        <p:spPr>
          <a:xfrm>
            <a:off x="8745515" y="4926039"/>
            <a:ext cx="182990" cy="152333"/>
          </a:xfrm>
          <a:custGeom>
            <a:avLst/>
            <a:gdLst/>
            <a:ahLst/>
            <a:cxnLst/>
            <a:rect l="l" t="t" r="r" b="b"/>
            <a:pathLst>
              <a:path w="11717" h="9754" extrusionOk="0">
                <a:moveTo>
                  <a:pt x="6882" y="1522"/>
                </a:moveTo>
                <a:lnTo>
                  <a:pt x="10681" y="4877"/>
                </a:lnTo>
                <a:lnTo>
                  <a:pt x="6882" y="8233"/>
                </a:lnTo>
                <a:lnTo>
                  <a:pt x="6882" y="5906"/>
                </a:lnTo>
                <a:lnTo>
                  <a:pt x="686" y="5906"/>
                </a:lnTo>
                <a:lnTo>
                  <a:pt x="686" y="3848"/>
                </a:lnTo>
                <a:lnTo>
                  <a:pt x="6882" y="3848"/>
                </a:lnTo>
                <a:lnTo>
                  <a:pt x="6882" y="1522"/>
                </a:lnTo>
                <a:close/>
                <a:moveTo>
                  <a:pt x="6197" y="0"/>
                </a:moveTo>
                <a:lnTo>
                  <a:pt x="6197" y="3162"/>
                </a:lnTo>
                <a:lnTo>
                  <a:pt x="1" y="3162"/>
                </a:lnTo>
                <a:lnTo>
                  <a:pt x="1" y="6592"/>
                </a:lnTo>
                <a:lnTo>
                  <a:pt x="6197" y="6592"/>
                </a:lnTo>
                <a:lnTo>
                  <a:pt x="6197" y="9754"/>
                </a:lnTo>
                <a:lnTo>
                  <a:pt x="11717" y="4877"/>
                </a:lnTo>
                <a:lnTo>
                  <a:pt x="6197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8" name="Google Shape;778;p44">
            <a:hlinkClick r:id="" action="ppaction://hlinkshowjump?jump=previousslide"/>
          </p:cNvPr>
          <p:cNvSpPr/>
          <p:nvPr/>
        </p:nvSpPr>
        <p:spPr>
          <a:xfrm>
            <a:off x="7430055" y="4925984"/>
            <a:ext cx="182990" cy="152427"/>
          </a:xfrm>
          <a:custGeom>
            <a:avLst/>
            <a:gdLst/>
            <a:ahLst/>
            <a:cxnLst/>
            <a:rect l="l" t="t" r="r" b="b"/>
            <a:pathLst>
              <a:path w="11717" h="9760" extrusionOk="0">
                <a:moveTo>
                  <a:pt x="4832" y="1523"/>
                </a:moveTo>
                <a:lnTo>
                  <a:pt x="4832" y="3850"/>
                </a:lnTo>
                <a:lnTo>
                  <a:pt x="11030" y="3850"/>
                </a:lnTo>
                <a:lnTo>
                  <a:pt x="11030" y="5909"/>
                </a:lnTo>
                <a:lnTo>
                  <a:pt x="4832" y="5909"/>
                </a:lnTo>
                <a:lnTo>
                  <a:pt x="4832" y="8236"/>
                </a:lnTo>
                <a:lnTo>
                  <a:pt x="1037" y="4879"/>
                </a:lnTo>
                <a:lnTo>
                  <a:pt x="4832" y="1523"/>
                </a:lnTo>
                <a:close/>
                <a:moveTo>
                  <a:pt x="5518" y="0"/>
                </a:moveTo>
                <a:lnTo>
                  <a:pt x="1" y="4879"/>
                </a:lnTo>
                <a:lnTo>
                  <a:pt x="5518" y="9759"/>
                </a:lnTo>
                <a:lnTo>
                  <a:pt x="5518" y="6594"/>
                </a:lnTo>
                <a:lnTo>
                  <a:pt x="11716" y="6594"/>
                </a:lnTo>
                <a:lnTo>
                  <a:pt x="11716" y="3164"/>
                </a:lnTo>
                <a:lnTo>
                  <a:pt x="5518" y="3164"/>
                </a:lnTo>
                <a:lnTo>
                  <a:pt x="551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9" name="Google Shape;779;p44">
            <a:hlinkClick r:id="" action="ppaction://hlinkshowjump?jump=nextslide"/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8247225" y="4843975"/>
            <a:ext cx="498300" cy="31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hlink"/>
                </a:solidFill>
                <a:uFill>
                  <a:noFill/>
                </a:uFill>
                <a:latin typeface="Anybody"/>
                <a:ea typeface="Anybody"/>
                <a:cs typeface="Anybody"/>
                <a:sym typeface="Anybody"/>
                <a:hlinkClick r:id="" action="ppaction://hlinkshowjump?jump=nextslide"/>
              </a:rPr>
              <a:t>Next</a:t>
            </a:r>
            <a:endParaRPr sz="1000">
              <a:latin typeface="Anybody"/>
              <a:ea typeface="Anybody"/>
              <a:cs typeface="Anybody"/>
              <a:sym typeface="Anybody"/>
            </a:endParaRPr>
          </a:p>
        </p:txBody>
      </p:sp>
      <p:sp>
        <p:nvSpPr>
          <p:cNvPr id="780" name="Google Shape;780;p44">
            <a:hlinkClick r:id="" action="ppaction://hlinkshowjump?jump=previousslide"/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7613062" y="4843975"/>
            <a:ext cx="498300" cy="31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hlink"/>
                </a:solidFill>
                <a:uFill>
                  <a:noFill/>
                </a:uFill>
                <a:latin typeface="Anybody"/>
                <a:ea typeface="Anybody"/>
                <a:cs typeface="Anybody"/>
                <a:sym typeface="Anybody"/>
                <a:hlinkClick r:id="" action="ppaction://hlinkshowjump?jump=previousslide"/>
              </a:rPr>
              <a:t>Back</a:t>
            </a:r>
            <a:endParaRPr sz="1000">
              <a:latin typeface="Anybody"/>
              <a:ea typeface="Anybody"/>
              <a:cs typeface="Anybody"/>
              <a:sym typeface="Anybody"/>
            </a:endParaRPr>
          </a:p>
        </p:txBody>
      </p:sp>
      <p:sp>
        <p:nvSpPr>
          <p:cNvPr id="781" name="Google Shape;781;p44">
            <a:hlinkClick r:id="rId3" action="ppaction://hlinksldjump"/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396984" y="4843975"/>
            <a:ext cx="2110500" cy="31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Anybody"/>
                <a:ea typeface="Anybody"/>
                <a:cs typeface="Anybody"/>
                <a:sym typeface="Anybody"/>
              </a:rPr>
              <a:t>Security &amp; Privacy</a:t>
            </a:r>
            <a:endParaRPr sz="1000">
              <a:latin typeface="Anybody"/>
              <a:ea typeface="Anybody"/>
              <a:cs typeface="Anybody"/>
              <a:sym typeface="Anybody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2" name="Google Shape;552;p34"/>
          <p:cNvGrpSpPr/>
          <p:nvPr/>
        </p:nvGrpSpPr>
        <p:grpSpPr>
          <a:xfrm>
            <a:off x="2874869" y="2905647"/>
            <a:ext cx="710429" cy="733333"/>
            <a:chOff x="7472875" y="2543800"/>
            <a:chExt cx="672182" cy="693853"/>
          </a:xfrm>
        </p:grpSpPr>
        <p:sp>
          <p:nvSpPr>
            <p:cNvPr id="553" name="Google Shape;553;p34"/>
            <p:cNvSpPr/>
            <p:nvPr/>
          </p:nvSpPr>
          <p:spPr>
            <a:xfrm>
              <a:off x="7472875" y="2543800"/>
              <a:ext cx="672082" cy="693853"/>
            </a:xfrm>
            <a:custGeom>
              <a:avLst/>
              <a:gdLst/>
              <a:ahLst/>
              <a:cxnLst/>
              <a:rect l="l" t="t" r="r" b="b"/>
              <a:pathLst>
                <a:path w="107835" h="32355" extrusionOk="0">
                  <a:moveTo>
                    <a:pt x="1" y="0"/>
                  </a:moveTo>
                  <a:lnTo>
                    <a:pt x="1" y="32355"/>
                  </a:lnTo>
                  <a:lnTo>
                    <a:pt x="107835" y="32355"/>
                  </a:lnTo>
                  <a:lnTo>
                    <a:pt x="107835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4"/>
            <p:cNvSpPr/>
            <p:nvPr/>
          </p:nvSpPr>
          <p:spPr>
            <a:xfrm>
              <a:off x="7472975" y="2543825"/>
              <a:ext cx="672082" cy="68419"/>
            </a:xfrm>
            <a:custGeom>
              <a:avLst/>
              <a:gdLst/>
              <a:ahLst/>
              <a:cxnLst/>
              <a:rect l="l" t="t" r="r" b="b"/>
              <a:pathLst>
                <a:path w="107835" h="6203" extrusionOk="0">
                  <a:moveTo>
                    <a:pt x="1" y="1"/>
                  </a:moveTo>
                  <a:lnTo>
                    <a:pt x="1" y="6203"/>
                  </a:lnTo>
                  <a:lnTo>
                    <a:pt x="107835" y="6203"/>
                  </a:lnTo>
                  <a:lnTo>
                    <a:pt x="107835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miter lim="149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5" name="Google Shape;555;p34"/>
          <p:cNvGrpSpPr/>
          <p:nvPr/>
        </p:nvGrpSpPr>
        <p:grpSpPr>
          <a:xfrm>
            <a:off x="5558682" y="2905647"/>
            <a:ext cx="710429" cy="733333"/>
            <a:chOff x="7472875" y="2543800"/>
            <a:chExt cx="672182" cy="693853"/>
          </a:xfrm>
        </p:grpSpPr>
        <p:sp>
          <p:nvSpPr>
            <p:cNvPr id="556" name="Google Shape;556;p34"/>
            <p:cNvSpPr/>
            <p:nvPr/>
          </p:nvSpPr>
          <p:spPr>
            <a:xfrm>
              <a:off x="7472875" y="2543800"/>
              <a:ext cx="672082" cy="693853"/>
            </a:xfrm>
            <a:custGeom>
              <a:avLst/>
              <a:gdLst/>
              <a:ahLst/>
              <a:cxnLst/>
              <a:rect l="l" t="t" r="r" b="b"/>
              <a:pathLst>
                <a:path w="107835" h="32355" extrusionOk="0">
                  <a:moveTo>
                    <a:pt x="1" y="0"/>
                  </a:moveTo>
                  <a:lnTo>
                    <a:pt x="1" y="32355"/>
                  </a:lnTo>
                  <a:lnTo>
                    <a:pt x="107835" y="32355"/>
                  </a:lnTo>
                  <a:lnTo>
                    <a:pt x="107835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4"/>
            <p:cNvSpPr/>
            <p:nvPr/>
          </p:nvSpPr>
          <p:spPr>
            <a:xfrm>
              <a:off x="7472975" y="2543825"/>
              <a:ext cx="672082" cy="68419"/>
            </a:xfrm>
            <a:custGeom>
              <a:avLst/>
              <a:gdLst/>
              <a:ahLst/>
              <a:cxnLst/>
              <a:rect l="l" t="t" r="r" b="b"/>
              <a:pathLst>
                <a:path w="107835" h="6203" extrusionOk="0">
                  <a:moveTo>
                    <a:pt x="1" y="1"/>
                  </a:moveTo>
                  <a:lnTo>
                    <a:pt x="1" y="6203"/>
                  </a:lnTo>
                  <a:lnTo>
                    <a:pt x="107835" y="6203"/>
                  </a:lnTo>
                  <a:lnTo>
                    <a:pt x="107835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miter lim="149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8" name="Google Shape;558;p34"/>
          <p:cNvGrpSpPr/>
          <p:nvPr/>
        </p:nvGrpSpPr>
        <p:grpSpPr>
          <a:xfrm>
            <a:off x="4218388" y="1174497"/>
            <a:ext cx="710429" cy="733333"/>
            <a:chOff x="7472875" y="2543800"/>
            <a:chExt cx="672182" cy="693853"/>
          </a:xfrm>
        </p:grpSpPr>
        <p:sp>
          <p:nvSpPr>
            <p:cNvPr id="559" name="Google Shape;559;p34"/>
            <p:cNvSpPr/>
            <p:nvPr/>
          </p:nvSpPr>
          <p:spPr>
            <a:xfrm>
              <a:off x="7472875" y="2543800"/>
              <a:ext cx="672082" cy="693853"/>
            </a:xfrm>
            <a:custGeom>
              <a:avLst/>
              <a:gdLst/>
              <a:ahLst/>
              <a:cxnLst/>
              <a:rect l="l" t="t" r="r" b="b"/>
              <a:pathLst>
                <a:path w="107835" h="32355" extrusionOk="0">
                  <a:moveTo>
                    <a:pt x="1" y="0"/>
                  </a:moveTo>
                  <a:lnTo>
                    <a:pt x="1" y="32355"/>
                  </a:lnTo>
                  <a:lnTo>
                    <a:pt x="107835" y="32355"/>
                  </a:lnTo>
                  <a:lnTo>
                    <a:pt x="107835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4"/>
            <p:cNvSpPr/>
            <p:nvPr/>
          </p:nvSpPr>
          <p:spPr>
            <a:xfrm>
              <a:off x="7472975" y="2543825"/>
              <a:ext cx="672082" cy="68419"/>
            </a:xfrm>
            <a:custGeom>
              <a:avLst/>
              <a:gdLst/>
              <a:ahLst/>
              <a:cxnLst/>
              <a:rect l="l" t="t" r="r" b="b"/>
              <a:pathLst>
                <a:path w="107835" h="6203" extrusionOk="0">
                  <a:moveTo>
                    <a:pt x="1" y="1"/>
                  </a:moveTo>
                  <a:lnTo>
                    <a:pt x="1" y="6203"/>
                  </a:lnTo>
                  <a:lnTo>
                    <a:pt x="107835" y="6203"/>
                  </a:lnTo>
                  <a:lnTo>
                    <a:pt x="107835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miter lim="149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1" name="Google Shape;561;p34"/>
          <p:cNvSpPr txBox="1">
            <a:spLocks noGrp="1"/>
          </p:cNvSpPr>
          <p:nvPr>
            <p:ph type="title" idx="3"/>
          </p:nvPr>
        </p:nvSpPr>
        <p:spPr>
          <a:xfrm rot="1210">
            <a:off x="4145775" y="1235975"/>
            <a:ext cx="852300" cy="65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grpSp>
        <p:nvGrpSpPr>
          <p:cNvPr id="562" name="Google Shape;562;p34"/>
          <p:cNvGrpSpPr/>
          <p:nvPr/>
        </p:nvGrpSpPr>
        <p:grpSpPr>
          <a:xfrm>
            <a:off x="6900519" y="1174497"/>
            <a:ext cx="710429" cy="733333"/>
            <a:chOff x="7472875" y="2543800"/>
            <a:chExt cx="672182" cy="693853"/>
          </a:xfrm>
        </p:grpSpPr>
        <p:sp>
          <p:nvSpPr>
            <p:cNvPr id="563" name="Google Shape;563;p34"/>
            <p:cNvSpPr/>
            <p:nvPr/>
          </p:nvSpPr>
          <p:spPr>
            <a:xfrm>
              <a:off x="7472875" y="2543800"/>
              <a:ext cx="672082" cy="693853"/>
            </a:xfrm>
            <a:custGeom>
              <a:avLst/>
              <a:gdLst/>
              <a:ahLst/>
              <a:cxnLst/>
              <a:rect l="l" t="t" r="r" b="b"/>
              <a:pathLst>
                <a:path w="107835" h="32355" extrusionOk="0">
                  <a:moveTo>
                    <a:pt x="1" y="0"/>
                  </a:moveTo>
                  <a:lnTo>
                    <a:pt x="1" y="32355"/>
                  </a:lnTo>
                  <a:lnTo>
                    <a:pt x="107835" y="32355"/>
                  </a:lnTo>
                  <a:lnTo>
                    <a:pt x="107835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4"/>
            <p:cNvSpPr/>
            <p:nvPr/>
          </p:nvSpPr>
          <p:spPr>
            <a:xfrm>
              <a:off x="7472975" y="2543825"/>
              <a:ext cx="672082" cy="68419"/>
            </a:xfrm>
            <a:custGeom>
              <a:avLst/>
              <a:gdLst/>
              <a:ahLst/>
              <a:cxnLst/>
              <a:rect l="l" t="t" r="r" b="b"/>
              <a:pathLst>
                <a:path w="107835" h="6203" extrusionOk="0">
                  <a:moveTo>
                    <a:pt x="1" y="1"/>
                  </a:moveTo>
                  <a:lnTo>
                    <a:pt x="1" y="6203"/>
                  </a:lnTo>
                  <a:lnTo>
                    <a:pt x="107835" y="6203"/>
                  </a:lnTo>
                  <a:lnTo>
                    <a:pt x="107835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miter lim="149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5" name="Google Shape;565;p34"/>
          <p:cNvGrpSpPr/>
          <p:nvPr/>
        </p:nvGrpSpPr>
        <p:grpSpPr>
          <a:xfrm>
            <a:off x="1532894" y="1174497"/>
            <a:ext cx="710429" cy="733333"/>
            <a:chOff x="7472875" y="2543800"/>
            <a:chExt cx="672182" cy="693853"/>
          </a:xfrm>
        </p:grpSpPr>
        <p:sp>
          <p:nvSpPr>
            <p:cNvPr id="566" name="Google Shape;566;p34"/>
            <p:cNvSpPr/>
            <p:nvPr/>
          </p:nvSpPr>
          <p:spPr>
            <a:xfrm>
              <a:off x="7472875" y="2543800"/>
              <a:ext cx="672082" cy="693853"/>
            </a:xfrm>
            <a:custGeom>
              <a:avLst/>
              <a:gdLst/>
              <a:ahLst/>
              <a:cxnLst/>
              <a:rect l="l" t="t" r="r" b="b"/>
              <a:pathLst>
                <a:path w="107835" h="32355" extrusionOk="0">
                  <a:moveTo>
                    <a:pt x="1" y="0"/>
                  </a:moveTo>
                  <a:lnTo>
                    <a:pt x="1" y="32355"/>
                  </a:lnTo>
                  <a:lnTo>
                    <a:pt x="107835" y="32355"/>
                  </a:lnTo>
                  <a:lnTo>
                    <a:pt x="107835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4"/>
            <p:cNvSpPr/>
            <p:nvPr/>
          </p:nvSpPr>
          <p:spPr>
            <a:xfrm>
              <a:off x="7472975" y="2543825"/>
              <a:ext cx="672082" cy="68419"/>
            </a:xfrm>
            <a:custGeom>
              <a:avLst/>
              <a:gdLst/>
              <a:ahLst/>
              <a:cxnLst/>
              <a:rect l="l" t="t" r="r" b="b"/>
              <a:pathLst>
                <a:path w="107835" h="6203" extrusionOk="0">
                  <a:moveTo>
                    <a:pt x="1" y="1"/>
                  </a:moveTo>
                  <a:lnTo>
                    <a:pt x="1" y="6203"/>
                  </a:lnTo>
                  <a:lnTo>
                    <a:pt x="107835" y="6203"/>
                  </a:lnTo>
                  <a:lnTo>
                    <a:pt x="107835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miter lim="149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8" name="Google Shape;568;p34"/>
          <p:cNvSpPr txBox="1">
            <a:spLocks noGrp="1"/>
          </p:cNvSpPr>
          <p:nvPr>
            <p:ph type="title"/>
          </p:nvPr>
        </p:nvSpPr>
        <p:spPr>
          <a:xfrm rot="1210">
            <a:off x="1462000" y="1235975"/>
            <a:ext cx="852300" cy="65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569" name="Google Shape;569;p34"/>
          <p:cNvSpPr txBox="1">
            <a:spLocks noGrp="1"/>
          </p:cNvSpPr>
          <p:nvPr>
            <p:ph type="title" idx="2"/>
          </p:nvPr>
        </p:nvSpPr>
        <p:spPr>
          <a:xfrm>
            <a:off x="720000" y="2330007"/>
            <a:ext cx="2336400" cy="44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Fake News?</a:t>
            </a:r>
            <a:endParaRPr/>
          </a:p>
        </p:txBody>
      </p:sp>
      <p:sp>
        <p:nvSpPr>
          <p:cNvPr id="570" name="Google Shape;570;p34"/>
          <p:cNvSpPr txBox="1">
            <a:spLocks noGrp="1"/>
          </p:cNvSpPr>
          <p:nvPr>
            <p:ph type="title" idx="18"/>
          </p:nvPr>
        </p:nvSpPr>
        <p:spPr>
          <a:xfrm>
            <a:off x="720000" y="540000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</a:t>
            </a:r>
            <a:r>
              <a:rPr lang="en" b="1"/>
              <a:t>contents</a:t>
            </a:r>
            <a:endParaRPr b="1"/>
          </a:p>
        </p:txBody>
      </p:sp>
      <p:sp>
        <p:nvSpPr>
          <p:cNvPr id="571" name="Google Shape;571;p34">
            <a:hlinkClick r:id="rId3" action="ppaction://hlinksldjump"/>
          </p:cNvPr>
          <p:cNvSpPr/>
          <p:nvPr/>
        </p:nvSpPr>
        <p:spPr>
          <a:xfrm>
            <a:off x="214074" y="4910705"/>
            <a:ext cx="182897" cy="182990"/>
          </a:xfrm>
          <a:custGeom>
            <a:avLst/>
            <a:gdLst/>
            <a:ahLst/>
            <a:cxnLst/>
            <a:rect l="l" t="t" r="r" b="b"/>
            <a:pathLst>
              <a:path w="11711" h="11717" extrusionOk="0">
                <a:moveTo>
                  <a:pt x="9630" y="693"/>
                </a:moveTo>
                <a:lnTo>
                  <a:pt x="9630" y="2781"/>
                </a:lnTo>
                <a:lnTo>
                  <a:pt x="8945" y="2276"/>
                </a:lnTo>
                <a:lnTo>
                  <a:pt x="8945" y="693"/>
                </a:lnTo>
                <a:close/>
                <a:moveTo>
                  <a:pt x="5857" y="854"/>
                </a:moveTo>
                <a:lnTo>
                  <a:pt x="11024" y="4663"/>
                </a:lnTo>
                <a:lnTo>
                  <a:pt x="11024" y="6204"/>
                </a:lnTo>
                <a:lnTo>
                  <a:pt x="10316" y="6204"/>
                </a:lnTo>
                <a:lnTo>
                  <a:pt x="10316" y="5176"/>
                </a:lnTo>
                <a:lnTo>
                  <a:pt x="10316" y="5002"/>
                </a:lnTo>
                <a:lnTo>
                  <a:pt x="5857" y="1716"/>
                </a:lnTo>
                <a:lnTo>
                  <a:pt x="1396" y="5002"/>
                </a:lnTo>
                <a:lnTo>
                  <a:pt x="1396" y="5176"/>
                </a:lnTo>
                <a:lnTo>
                  <a:pt x="1396" y="6204"/>
                </a:lnTo>
                <a:lnTo>
                  <a:pt x="687" y="6204"/>
                </a:lnTo>
                <a:lnTo>
                  <a:pt x="687" y="4663"/>
                </a:lnTo>
                <a:lnTo>
                  <a:pt x="5857" y="854"/>
                </a:lnTo>
                <a:close/>
                <a:moveTo>
                  <a:pt x="5857" y="6891"/>
                </a:moveTo>
                <a:cubicBezTo>
                  <a:pt x="6424" y="6891"/>
                  <a:pt x="6886" y="7352"/>
                  <a:pt x="6886" y="7920"/>
                </a:cubicBezTo>
                <a:lnTo>
                  <a:pt x="6886" y="11030"/>
                </a:lnTo>
                <a:lnTo>
                  <a:pt x="4828" y="11030"/>
                </a:lnTo>
                <a:lnTo>
                  <a:pt x="4828" y="7920"/>
                </a:lnTo>
                <a:cubicBezTo>
                  <a:pt x="4828" y="7352"/>
                  <a:pt x="5289" y="6891"/>
                  <a:pt x="5857" y="6891"/>
                </a:cubicBezTo>
                <a:close/>
                <a:moveTo>
                  <a:pt x="5857" y="2569"/>
                </a:moveTo>
                <a:lnTo>
                  <a:pt x="9630" y="5348"/>
                </a:lnTo>
                <a:cubicBezTo>
                  <a:pt x="9630" y="5595"/>
                  <a:pt x="9630" y="10779"/>
                  <a:pt x="9630" y="11030"/>
                </a:cubicBezTo>
                <a:lnTo>
                  <a:pt x="7572" y="11030"/>
                </a:lnTo>
                <a:lnTo>
                  <a:pt x="7572" y="7920"/>
                </a:lnTo>
                <a:cubicBezTo>
                  <a:pt x="7572" y="6973"/>
                  <a:pt x="6801" y="6204"/>
                  <a:pt x="5857" y="6204"/>
                </a:cubicBezTo>
                <a:cubicBezTo>
                  <a:pt x="4910" y="6204"/>
                  <a:pt x="4140" y="6973"/>
                  <a:pt x="4140" y="7920"/>
                </a:cubicBezTo>
                <a:lnTo>
                  <a:pt x="4140" y="11030"/>
                </a:lnTo>
                <a:lnTo>
                  <a:pt x="2082" y="11030"/>
                </a:lnTo>
                <a:lnTo>
                  <a:pt x="2082" y="5348"/>
                </a:lnTo>
                <a:lnTo>
                  <a:pt x="5857" y="2569"/>
                </a:lnTo>
                <a:close/>
                <a:moveTo>
                  <a:pt x="5857" y="1"/>
                </a:moveTo>
                <a:lnTo>
                  <a:pt x="1" y="4315"/>
                </a:lnTo>
                <a:lnTo>
                  <a:pt x="1" y="6891"/>
                </a:lnTo>
                <a:lnTo>
                  <a:pt x="1396" y="6891"/>
                </a:lnTo>
                <a:lnTo>
                  <a:pt x="1396" y="11716"/>
                </a:lnTo>
                <a:lnTo>
                  <a:pt x="10316" y="11716"/>
                </a:lnTo>
                <a:lnTo>
                  <a:pt x="10316" y="6891"/>
                </a:lnTo>
                <a:lnTo>
                  <a:pt x="11711" y="6891"/>
                </a:lnTo>
                <a:lnTo>
                  <a:pt x="11711" y="4315"/>
                </a:lnTo>
                <a:lnTo>
                  <a:pt x="10316" y="3288"/>
                </a:lnTo>
                <a:lnTo>
                  <a:pt x="10316" y="6"/>
                </a:lnTo>
                <a:lnTo>
                  <a:pt x="8258" y="6"/>
                </a:lnTo>
                <a:lnTo>
                  <a:pt x="8258" y="1771"/>
                </a:lnTo>
                <a:lnTo>
                  <a:pt x="585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2" name="Google Shape;572;p34">
            <a:hlinkClick r:id="" action="ppaction://hlinkshowjump?jump=nextslide"/>
          </p:cNvPr>
          <p:cNvSpPr/>
          <p:nvPr/>
        </p:nvSpPr>
        <p:spPr>
          <a:xfrm>
            <a:off x="8745515" y="4926039"/>
            <a:ext cx="182990" cy="152333"/>
          </a:xfrm>
          <a:custGeom>
            <a:avLst/>
            <a:gdLst/>
            <a:ahLst/>
            <a:cxnLst/>
            <a:rect l="l" t="t" r="r" b="b"/>
            <a:pathLst>
              <a:path w="11717" h="9754" extrusionOk="0">
                <a:moveTo>
                  <a:pt x="6882" y="1522"/>
                </a:moveTo>
                <a:lnTo>
                  <a:pt x="10681" y="4877"/>
                </a:lnTo>
                <a:lnTo>
                  <a:pt x="6882" y="8233"/>
                </a:lnTo>
                <a:lnTo>
                  <a:pt x="6882" y="5906"/>
                </a:lnTo>
                <a:lnTo>
                  <a:pt x="686" y="5906"/>
                </a:lnTo>
                <a:lnTo>
                  <a:pt x="686" y="3848"/>
                </a:lnTo>
                <a:lnTo>
                  <a:pt x="6882" y="3848"/>
                </a:lnTo>
                <a:lnTo>
                  <a:pt x="6882" y="1522"/>
                </a:lnTo>
                <a:close/>
                <a:moveTo>
                  <a:pt x="6197" y="0"/>
                </a:moveTo>
                <a:lnTo>
                  <a:pt x="6197" y="3162"/>
                </a:lnTo>
                <a:lnTo>
                  <a:pt x="1" y="3162"/>
                </a:lnTo>
                <a:lnTo>
                  <a:pt x="1" y="6592"/>
                </a:lnTo>
                <a:lnTo>
                  <a:pt x="6197" y="6592"/>
                </a:lnTo>
                <a:lnTo>
                  <a:pt x="6197" y="9754"/>
                </a:lnTo>
                <a:lnTo>
                  <a:pt x="11717" y="4877"/>
                </a:lnTo>
                <a:lnTo>
                  <a:pt x="6197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3" name="Google Shape;573;p34">
            <a:hlinkClick r:id="" action="ppaction://hlinkshowjump?jump=previousslide"/>
          </p:cNvPr>
          <p:cNvSpPr/>
          <p:nvPr/>
        </p:nvSpPr>
        <p:spPr>
          <a:xfrm>
            <a:off x="7430055" y="4925984"/>
            <a:ext cx="182990" cy="152427"/>
          </a:xfrm>
          <a:custGeom>
            <a:avLst/>
            <a:gdLst/>
            <a:ahLst/>
            <a:cxnLst/>
            <a:rect l="l" t="t" r="r" b="b"/>
            <a:pathLst>
              <a:path w="11717" h="9760" extrusionOk="0">
                <a:moveTo>
                  <a:pt x="4832" y="1523"/>
                </a:moveTo>
                <a:lnTo>
                  <a:pt x="4832" y="3850"/>
                </a:lnTo>
                <a:lnTo>
                  <a:pt x="11030" y="3850"/>
                </a:lnTo>
                <a:lnTo>
                  <a:pt x="11030" y="5909"/>
                </a:lnTo>
                <a:lnTo>
                  <a:pt x="4832" y="5909"/>
                </a:lnTo>
                <a:lnTo>
                  <a:pt x="4832" y="8236"/>
                </a:lnTo>
                <a:lnTo>
                  <a:pt x="1037" y="4879"/>
                </a:lnTo>
                <a:lnTo>
                  <a:pt x="4832" y="1523"/>
                </a:lnTo>
                <a:close/>
                <a:moveTo>
                  <a:pt x="5518" y="0"/>
                </a:moveTo>
                <a:lnTo>
                  <a:pt x="1" y="4879"/>
                </a:lnTo>
                <a:lnTo>
                  <a:pt x="5518" y="9759"/>
                </a:lnTo>
                <a:lnTo>
                  <a:pt x="5518" y="6594"/>
                </a:lnTo>
                <a:lnTo>
                  <a:pt x="11716" y="6594"/>
                </a:lnTo>
                <a:lnTo>
                  <a:pt x="11716" y="3164"/>
                </a:lnTo>
                <a:lnTo>
                  <a:pt x="5518" y="3164"/>
                </a:lnTo>
                <a:lnTo>
                  <a:pt x="551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4" name="Google Shape;574;p34">
            <a:hlinkClick r:id="" action="ppaction://hlinkshowjump?jump=nextslide"/>
          </p:cNvPr>
          <p:cNvSpPr txBox="1">
            <a:spLocks noGrp="1"/>
          </p:cNvSpPr>
          <p:nvPr>
            <p:ph type="subTitle" idx="1"/>
          </p:nvPr>
        </p:nvSpPr>
        <p:spPr>
          <a:xfrm>
            <a:off x="8247225" y="4843975"/>
            <a:ext cx="498300" cy="31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hlink"/>
                </a:solidFill>
                <a:uFill>
                  <a:noFill/>
                </a:uFill>
                <a:latin typeface="Anybody"/>
                <a:ea typeface="Anybody"/>
                <a:cs typeface="Anybody"/>
                <a:sym typeface="Anybody"/>
                <a:hlinkClick r:id="" action="ppaction://hlinkshowjump?jump=nextslide"/>
              </a:rPr>
              <a:t>Next</a:t>
            </a:r>
            <a:endParaRPr sz="1000">
              <a:latin typeface="Anybody"/>
              <a:ea typeface="Anybody"/>
              <a:cs typeface="Anybody"/>
              <a:sym typeface="Anybody"/>
            </a:endParaRPr>
          </a:p>
        </p:txBody>
      </p:sp>
      <p:sp>
        <p:nvSpPr>
          <p:cNvPr id="575" name="Google Shape;575;p34">
            <a:hlinkClick r:id="" action="ppaction://hlinkshowjump?jump=previousslide"/>
          </p:cNvPr>
          <p:cNvSpPr txBox="1">
            <a:spLocks noGrp="1"/>
          </p:cNvSpPr>
          <p:nvPr>
            <p:ph type="subTitle" idx="1"/>
          </p:nvPr>
        </p:nvSpPr>
        <p:spPr>
          <a:xfrm>
            <a:off x="7613062" y="4843975"/>
            <a:ext cx="498300" cy="31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hlink"/>
                </a:solidFill>
                <a:uFill>
                  <a:noFill/>
                </a:uFill>
                <a:latin typeface="Anybody"/>
                <a:ea typeface="Anybody"/>
                <a:cs typeface="Anybody"/>
                <a:sym typeface="Anybody"/>
                <a:hlinkClick r:id="" action="ppaction://hlinkshowjump?jump=previousslide"/>
              </a:rPr>
              <a:t>Back</a:t>
            </a:r>
            <a:endParaRPr sz="1000">
              <a:latin typeface="Anybody"/>
              <a:ea typeface="Anybody"/>
              <a:cs typeface="Anybody"/>
              <a:sym typeface="Anybody"/>
            </a:endParaRPr>
          </a:p>
        </p:txBody>
      </p:sp>
      <p:sp>
        <p:nvSpPr>
          <p:cNvPr id="576" name="Google Shape;576;p34">
            <a:hlinkClick r:id="rId3" action="ppaction://hlinksldjump"/>
          </p:cNvPr>
          <p:cNvSpPr txBox="1">
            <a:spLocks noGrp="1"/>
          </p:cNvSpPr>
          <p:nvPr>
            <p:ph type="subTitle" idx="1"/>
          </p:nvPr>
        </p:nvSpPr>
        <p:spPr>
          <a:xfrm>
            <a:off x="396980" y="4843975"/>
            <a:ext cx="1600200" cy="31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Anybody"/>
                <a:ea typeface="Anybody"/>
                <a:cs typeface="Anybody"/>
                <a:sym typeface="Anybody"/>
              </a:rPr>
              <a:t>Security &amp; Privacy</a:t>
            </a:r>
            <a:endParaRPr sz="1000">
              <a:latin typeface="Anybody"/>
              <a:ea typeface="Anybody"/>
              <a:cs typeface="Anybody"/>
              <a:sym typeface="Anybody"/>
            </a:endParaRPr>
          </a:p>
        </p:txBody>
      </p:sp>
      <p:sp>
        <p:nvSpPr>
          <p:cNvPr id="577" name="Google Shape;577;p34"/>
          <p:cNvSpPr txBox="1">
            <a:spLocks noGrp="1"/>
          </p:cNvSpPr>
          <p:nvPr>
            <p:ph type="title" idx="4"/>
          </p:nvPr>
        </p:nvSpPr>
        <p:spPr>
          <a:xfrm>
            <a:off x="3403800" y="2330007"/>
            <a:ext cx="2336400" cy="44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Security 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Goals</a:t>
            </a:r>
            <a:endParaRPr/>
          </a:p>
        </p:txBody>
      </p:sp>
      <p:sp>
        <p:nvSpPr>
          <p:cNvPr id="578" name="Google Shape;578;p34"/>
          <p:cNvSpPr txBox="1">
            <a:spLocks noGrp="1"/>
          </p:cNvSpPr>
          <p:nvPr>
            <p:ph type="title" idx="6"/>
          </p:nvPr>
        </p:nvSpPr>
        <p:spPr>
          <a:xfrm rot="1210">
            <a:off x="6829575" y="1235974"/>
            <a:ext cx="852300" cy="65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579" name="Google Shape;579;p34"/>
          <p:cNvSpPr txBox="1">
            <a:spLocks noGrp="1"/>
          </p:cNvSpPr>
          <p:nvPr>
            <p:ph type="title" idx="7"/>
          </p:nvPr>
        </p:nvSpPr>
        <p:spPr>
          <a:xfrm>
            <a:off x="6087600" y="2330007"/>
            <a:ext cx="2336400" cy="44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Analysis</a:t>
            </a:r>
            <a:endParaRPr/>
          </a:p>
        </p:txBody>
      </p:sp>
      <p:sp>
        <p:nvSpPr>
          <p:cNvPr id="580" name="Google Shape;580;p34"/>
          <p:cNvSpPr txBox="1">
            <a:spLocks noGrp="1"/>
          </p:cNvSpPr>
          <p:nvPr>
            <p:ph type="title" idx="9"/>
          </p:nvPr>
        </p:nvSpPr>
        <p:spPr>
          <a:xfrm rot="1210">
            <a:off x="2803875" y="2976525"/>
            <a:ext cx="852300" cy="65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581" name="Google Shape;581;p34"/>
          <p:cNvSpPr txBox="1">
            <a:spLocks noGrp="1"/>
          </p:cNvSpPr>
          <p:nvPr>
            <p:ph type="title" idx="13"/>
          </p:nvPr>
        </p:nvSpPr>
        <p:spPr>
          <a:xfrm>
            <a:off x="2061900" y="3689557"/>
            <a:ext cx="2336400" cy="44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Model</a:t>
            </a:r>
            <a:endParaRPr/>
          </a:p>
        </p:txBody>
      </p:sp>
      <p:sp>
        <p:nvSpPr>
          <p:cNvPr id="582" name="Google Shape;582;p34"/>
          <p:cNvSpPr txBox="1">
            <a:spLocks noGrp="1"/>
          </p:cNvSpPr>
          <p:nvPr>
            <p:ph type="title" idx="15"/>
          </p:nvPr>
        </p:nvSpPr>
        <p:spPr>
          <a:xfrm rot="1210">
            <a:off x="5487675" y="2976525"/>
            <a:ext cx="852300" cy="65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583" name="Google Shape;583;p34"/>
          <p:cNvSpPr txBox="1">
            <a:spLocks noGrp="1"/>
          </p:cNvSpPr>
          <p:nvPr>
            <p:ph type="title" idx="16"/>
          </p:nvPr>
        </p:nvSpPr>
        <p:spPr>
          <a:xfrm>
            <a:off x="4745700" y="3994357"/>
            <a:ext cx="2336400" cy="44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Word Frequency Analysis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8" name="Google Shape;588;p35"/>
          <p:cNvGrpSpPr/>
          <p:nvPr/>
        </p:nvGrpSpPr>
        <p:grpSpPr>
          <a:xfrm>
            <a:off x="720129" y="1000096"/>
            <a:ext cx="6509454" cy="3143308"/>
            <a:chOff x="4759815" y="540002"/>
            <a:chExt cx="3829767" cy="1849331"/>
          </a:xfrm>
        </p:grpSpPr>
        <p:sp>
          <p:nvSpPr>
            <p:cNvPr id="589" name="Google Shape;589;p35"/>
            <p:cNvSpPr/>
            <p:nvPr/>
          </p:nvSpPr>
          <p:spPr>
            <a:xfrm>
              <a:off x="4759822" y="540002"/>
              <a:ext cx="3829760" cy="1849331"/>
            </a:xfrm>
            <a:custGeom>
              <a:avLst/>
              <a:gdLst/>
              <a:ahLst/>
              <a:cxnLst/>
              <a:rect l="l" t="t" r="r" b="b"/>
              <a:pathLst>
                <a:path w="107835" h="32355" extrusionOk="0">
                  <a:moveTo>
                    <a:pt x="1" y="0"/>
                  </a:moveTo>
                  <a:lnTo>
                    <a:pt x="1" y="32355"/>
                  </a:lnTo>
                  <a:lnTo>
                    <a:pt x="107835" y="32355"/>
                  </a:lnTo>
                  <a:lnTo>
                    <a:pt x="10783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5"/>
            <p:cNvSpPr/>
            <p:nvPr/>
          </p:nvSpPr>
          <p:spPr>
            <a:xfrm>
              <a:off x="4759815" y="540025"/>
              <a:ext cx="3829760" cy="155075"/>
            </a:xfrm>
            <a:custGeom>
              <a:avLst/>
              <a:gdLst/>
              <a:ahLst/>
              <a:cxnLst/>
              <a:rect l="l" t="t" r="r" b="b"/>
              <a:pathLst>
                <a:path w="107835" h="6203" extrusionOk="0">
                  <a:moveTo>
                    <a:pt x="1" y="1"/>
                  </a:moveTo>
                  <a:lnTo>
                    <a:pt x="1" y="6203"/>
                  </a:lnTo>
                  <a:lnTo>
                    <a:pt x="107835" y="6203"/>
                  </a:lnTo>
                  <a:lnTo>
                    <a:pt x="107835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miter lim="149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5"/>
            <p:cNvSpPr/>
            <p:nvPr/>
          </p:nvSpPr>
          <p:spPr>
            <a:xfrm>
              <a:off x="4834681" y="596050"/>
              <a:ext cx="853875" cy="43100"/>
            </a:xfrm>
            <a:custGeom>
              <a:avLst/>
              <a:gdLst/>
              <a:ahLst/>
              <a:cxnLst/>
              <a:rect l="l" t="t" r="r" b="b"/>
              <a:pathLst>
                <a:path w="34155" h="1724" extrusionOk="0">
                  <a:moveTo>
                    <a:pt x="1" y="0"/>
                  </a:moveTo>
                  <a:lnTo>
                    <a:pt x="1" y="1723"/>
                  </a:lnTo>
                  <a:lnTo>
                    <a:pt x="34154" y="1723"/>
                  </a:lnTo>
                  <a:lnTo>
                    <a:pt x="3415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92" name="Google Shape;592;p35"/>
            <p:cNvGrpSpPr/>
            <p:nvPr/>
          </p:nvGrpSpPr>
          <p:grpSpPr>
            <a:xfrm>
              <a:off x="8228970" y="574593"/>
              <a:ext cx="305353" cy="85930"/>
              <a:chOff x="1565100" y="3228800"/>
              <a:chExt cx="542175" cy="152575"/>
            </a:xfrm>
          </p:grpSpPr>
          <p:sp>
            <p:nvSpPr>
              <p:cNvPr id="593" name="Google Shape;593;p35"/>
              <p:cNvSpPr/>
              <p:nvPr/>
            </p:nvSpPr>
            <p:spPr>
              <a:xfrm>
                <a:off x="1954700" y="3228800"/>
                <a:ext cx="152575" cy="152575"/>
              </a:xfrm>
              <a:custGeom>
                <a:avLst/>
                <a:gdLst/>
                <a:ahLst/>
                <a:cxnLst/>
                <a:rect l="l" t="t" r="r" b="b"/>
                <a:pathLst>
                  <a:path w="6103" h="6103" extrusionOk="0">
                    <a:moveTo>
                      <a:pt x="5849" y="256"/>
                    </a:moveTo>
                    <a:lnTo>
                      <a:pt x="5849" y="5849"/>
                    </a:lnTo>
                    <a:lnTo>
                      <a:pt x="255" y="5849"/>
                    </a:lnTo>
                    <a:lnTo>
                      <a:pt x="255" y="256"/>
                    </a:lnTo>
                    <a:close/>
                    <a:moveTo>
                      <a:pt x="129" y="1"/>
                    </a:moveTo>
                    <a:cubicBezTo>
                      <a:pt x="57" y="1"/>
                      <a:pt x="0" y="58"/>
                      <a:pt x="0" y="129"/>
                    </a:cubicBezTo>
                    <a:lnTo>
                      <a:pt x="0" y="5976"/>
                    </a:lnTo>
                    <a:cubicBezTo>
                      <a:pt x="0" y="6046"/>
                      <a:pt x="59" y="6103"/>
                      <a:pt x="129" y="6103"/>
                    </a:cubicBezTo>
                    <a:lnTo>
                      <a:pt x="5976" y="6103"/>
                    </a:lnTo>
                    <a:cubicBezTo>
                      <a:pt x="6046" y="6103"/>
                      <a:pt x="6102" y="6046"/>
                      <a:pt x="6102" y="5976"/>
                    </a:cubicBezTo>
                    <a:lnTo>
                      <a:pt x="6102" y="129"/>
                    </a:lnTo>
                    <a:cubicBezTo>
                      <a:pt x="6102" y="58"/>
                      <a:pt x="6046" y="1"/>
                      <a:pt x="597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" name="Google Shape;594;p35"/>
              <p:cNvSpPr/>
              <p:nvPr/>
            </p:nvSpPr>
            <p:spPr>
              <a:xfrm>
                <a:off x="1765300" y="3228800"/>
                <a:ext cx="152575" cy="152575"/>
              </a:xfrm>
              <a:custGeom>
                <a:avLst/>
                <a:gdLst/>
                <a:ahLst/>
                <a:cxnLst/>
                <a:rect l="l" t="t" r="r" b="b"/>
                <a:pathLst>
                  <a:path w="6103" h="6103" extrusionOk="0">
                    <a:moveTo>
                      <a:pt x="5849" y="256"/>
                    </a:moveTo>
                    <a:lnTo>
                      <a:pt x="5849" y="5849"/>
                    </a:lnTo>
                    <a:lnTo>
                      <a:pt x="255" y="5849"/>
                    </a:lnTo>
                    <a:lnTo>
                      <a:pt x="255" y="256"/>
                    </a:lnTo>
                    <a:close/>
                    <a:moveTo>
                      <a:pt x="129" y="1"/>
                    </a:moveTo>
                    <a:cubicBezTo>
                      <a:pt x="57" y="1"/>
                      <a:pt x="0" y="58"/>
                      <a:pt x="0" y="129"/>
                    </a:cubicBezTo>
                    <a:lnTo>
                      <a:pt x="0" y="5976"/>
                    </a:lnTo>
                    <a:cubicBezTo>
                      <a:pt x="0" y="6046"/>
                      <a:pt x="57" y="6103"/>
                      <a:pt x="129" y="6103"/>
                    </a:cubicBezTo>
                    <a:lnTo>
                      <a:pt x="5976" y="6103"/>
                    </a:lnTo>
                    <a:cubicBezTo>
                      <a:pt x="6046" y="6103"/>
                      <a:pt x="6102" y="6046"/>
                      <a:pt x="6102" y="5976"/>
                    </a:cubicBezTo>
                    <a:lnTo>
                      <a:pt x="6102" y="129"/>
                    </a:lnTo>
                    <a:cubicBezTo>
                      <a:pt x="6102" y="58"/>
                      <a:pt x="6046" y="1"/>
                      <a:pt x="597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" name="Google Shape;595;p35"/>
              <p:cNvSpPr/>
              <p:nvPr/>
            </p:nvSpPr>
            <p:spPr>
              <a:xfrm>
                <a:off x="1565100" y="3228800"/>
                <a:ext cx="152575" cy="152575"/>
              </a:xfrm>
              <a:custGeom>
                <a:avLst/>
                <a:gdLst/>
                <a:ahLst/>
                <a:cxnLst/>
                <a:rect l="l" t="t" r="r" b="b"/>
                <a:pathLst>
                  <a:path w="6103" h="6103" extrusionOk="0">
                    <a:moveTo>
                      <a:pt x="5849" y="256"/>
                    </a:moveTo>
                    <a:lnTo>
                      <a:pt x="5849" y="5849"/>
                    </a:lnTo>
                    <a:lnTo>
                      <a:pt x="255" y="5849"/>
                    </a:lnTo>
                    <a:lnTo>
                      <a:pt x="255" y="256"/>
                    </a:lnTo>
                    <a:close/>
                    <a:moveTo>
                      <a:pt x="128" y="1"/>
                    </a:moveTo>
                    <a:cubicBezTo>
                      <a:pt x="57" y="1"/>
                      <a:pt x="0" y="58"/>
                      <a:pt x="0" y="129"/>
                    </a:cubicBezTo>
                    <a:lnTo>
                      <a:pt x="0" y="5976"/>
                    </a:lnTo>
                    <a:cubicBezTo>
                      <a:pt x="0" y="6046"/>
                      <a:pt x="58" y="6103"/>
                      <a:pt x="128" y="6103"/>
                    </a:cubicBezTo>
                    <a:lnTo>
                      <a:pt x="5975" y="6103"/>
                    </a:lnTo>
                    <a:cubicBezTo>
                      <a:pt x="6046" y="6103"/>
                      <a:pt x="6102" y="6046"/>
                      <a:pt x="6102" y="5976"/>
                    </a:cubicBezTo>
                    <a:lnTo>
                      <a:pt x="6102" y="129"/>
                    </a:lnTo>
                    <a:cubicBezTo>
                      <a:pt x="6102" y="58"/>
                      <a:pt x="6046" y="1"/>
                      <a:pt x="597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" name="Google Shape;596;p35"/>
              <p:cNvSpPr/>
              <p:nvPr/>
            </p:nvSpPr>
            <p:spPr>
              <a:xfrm>
                <a:off x="1788875" y="3252400"/>
                <a:ext cx="105400" cy="105400"/>
              </a:xfrm>
              <a:custGeom>
                <a:avLst/>
                <a:gdLst/>
                <a:ahLst/>
                <a:cxnLst/>
                <a:rect l="l" t="t" r="r" b="b"/>
                <a:pathLst>
                  <a:path w="4216" h="4216" extrusionOk="0">
                    <a:moveTo>
                      <a:pt x="3916" y="300"/>
                    </a:moveTo>
                    <a:lnTo>
                      <a:pt x="3916" y="3916"/>
                    </a:lnTo>
                    <a:lnTo>
                      <a:pt x="300" y="3916"/>
                    </a:lnTo>
                    <a:lnTo>
                      <a:pt x="300" y="300"/>
                    </a:lnTo>
                    <a:close/>
                    <a:moveTo>
                      <a:pt x="151" y="0"/>
                    </a:moveTo>
                    <a:cubicBezTo>
                      <a:pt x="68" y="0"/>
                      <a:pt x="1" y="68"/>
                      <a:pt x="1" y="151"/>
                    </a:cubicBezTo>
                    <a:lnTo>
                      <a:pt x="1" y="4066"/>
                    </a:lnTo>
                    <a:cubicBezTo>
                      <a:pt x="1" y="4148"/>
                      <a:pt x="68" y="4215"/>
                      <a:pt x="151" y="4215"/>
                    </a:cubicBezTo>
                    <a:lnTo>
                      <a:pt x="4067" y="4215"/>
                    </a:lnTo>
                    <a:cubicBezTo>
                      <a:pt x="4149" y="4215"/>
                      <a:pt x="4216" y="4148"/>
                      <a:pt x="4216" y="4066"/>
                    </a:cubicBezTo>
                    <a:lnTo>
                      <a:pt x="4216" y="151"/>
                    </a:lnTo>
                    <a:cubicBezTo>
                      <a:pt x="4216" y="68"/>
                      <a:pt x="4149" y="0"/>
                      <a:pt x="406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7" name="Google Shape;597;p35"/>
              <p:cNvSpPr/>
              <p:nvPr/>
            </p:nvSpPr>
            <p:spPr>
              <a:xfrm>
                <a:off x="1973075" y="3248325"/>
                <a:ext cx="119100" cy="114400"/>
              </a:xfrm>
              <a:custGeom>
                <a:avLst/>
                <a:gdLst/>
                <a:ahLst/>
                <a:cxnLst/>
                <a:rect l="l" t="t" r="r" b="b"/>
                <a:pathLst>
                  <a:path w="4764" h="4576" extrusionOk="0">
                    <a:moveTo>
                      <a:pt x="140" y="0"/>
                    </a:moveTo>
                    <a:cubicBezTo>
                      <a:pt x="107" y="0"/>
                      <a:pt x="74" y="13"/>
                      <a:pt x="49" y="40"/>
                    </a:cubicBezTo>
                    <a:cubicBezTo>
                      <a:pt x="0" y="89"/>
                      <a:pt x="2" y="171"/>
                      <a:pt x="52" y="219"/>
                    </a:cubicBezTo>
                    <a:lnTo>
                      <a:pt x="4536" y="4539"/>
                    </a:lnTo>
                    <a:cubicBezTo>
                      <a:pt x="4559" y="4563"/>
                      <a:pt x="4591" y="4575"/>
                      <a:pt x="4624" y="4575"/>
                    </a:cubicBezTo>
                    <a:cubicBezTo>
                      <a:pt x="4656" y="4575"/>
                      <a:pt x="4691" y="4562"/>
                      <a:pt x="4714" y="4535"/>
                    </a:cubicBezTo>
                    <a:cubicBezTo>
                      <a:pt x="4764" y="4486"/>
                      <a:pt x="4762" y="4404"/>
                      <a:pt x="4712" y="4356"/>
                    </a:cubicBezTo>
                    <a:lnTo>
                      <a:pt x="228" y="35"/>
                    </a:lnTo>
                    <a:cubicBezTo>
                      <a:pt x="204" y="12"/>
                      <a:pt x="172" y="0"/>
                      <a:pt x="14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8" name="Google Shape;598;p35"/>
              <p:cNvSpPr/>
              <p:nvPr/>
            </p:nvSpPr>
            <p:spPr>
              <a:xfrm>
                <a:off x="1975075" y="3246275"/>
                <a:ext cx="115100" cy="118450"/>
              </a:xfrm>
              <a:custGeom>
                <a:avLst/>
                <a:gdLst/>
                <a:ahLst/>
                <a:cxnLst/>
                <a:rect l="l" t="t" r="r" b="b"/>
                <a:pathLst>
                  <a:path w="4604" h="4738" extrusionOk="0">
                    <a:moveTo>
                      <a:pt x="4462" y="1"/>
                    </a:moveTo>
                    <a:cubicBezTo>
                      <a:pt x="4428" y="1"/>
                      <a:pt x="4395" y="14"/>
                      <a:pt x="4371" y="40"/>
                    </a:cubicBezTo>
                    <a:lnTo>
                      <a:pt x="50" y="4523"/>
                    </a:lnTo>
                    <a:cubicBezTo>
                      <a:pt x="1" y="4574"/>
                      <a:pt x="2" y="4654"/>
                      <a:pt x="53" y="4702"/>
                    </a:cubicBezTo>
                    <a:cubicBezTo>
                      <a:pt x="78" y="4726"/>
                      <a:pt x="109" y="4738"/>
                      <a:pt x="142" y="4738"/>
                    </a:cubicBezTo>
                    <a:cubicBezTo>
                      <a:pt x="175" y="4738"/>
                      <a:pt x="208" y="4726"/>
                      <a:pt x="233" y="4699"/>
                    </a:cubicBezTo>
                    <a:lnTo>
                      <a:pt x="4554" y="216"/>
                    </a:lnTo>
                    <a:cubicBezTo>
                      <a:pt x="4603" y="166"/>
                      <a:pt x="4600" y="84"/>
                      <a:pt x="4550" y="37"/>
                    </a:cubicBezTo>
                    <a:cubicBezTo>
                      <a:pt x="4525" y="13"/>
                      <a:pt x="4494" y="1"/>
                      <a:pt x="446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" name="Google Shape;599;p35"/>
              <p:cNvSpPr/>
              <p:nvPr/>
            </p:nvSpPr>
            <p:spPr>
              <a:xfrm>
                <a:off x="1595600" y="3330525"/>
                <a:ext cx="95350" cy="6375"/>
              </a:xfrm>
              <a:custGeom>
                <a:avLst/>
                <a:gdLst/>
                <a:ahLst/>
                <a:cxnLst/>
                <a:rect l="l" t="t" r="r" b="b"/>
                <a:pathLst>
                  <a:path w="3814" h="255" extrusionOk="0">
                    <a:moveTo>
                      <a:pt x="128" y="1"/>
                    </a:moveTo>
                    <a:cubicBezTo>
                      <a:pt x="58" y="1"/>
                      <a:pt x="1" y="58"/>
                      <a:pt x="1" y="128"/>
                    </a:cubicBezTo>
                    <a:cubicBezTo>
                      <a:pt x="1" y="198"/>
                      <a:pt x="58" y="254"/>
                      <a:pt x="128" y="254"/>
                    </a:cubicBezTo>
                    <a:lnTo>
                      <a:pt x="3687" y="254"/>
                    </a:lnTo>
                    <a:cubicBezTo>
                      <a:pt x="3757" y="254"/>
                      <a:pt x="3814" y="198"/>
                      <a:pt x="3814" y="128"/>
                    </a:cubicBezTo>
                    <a:cubicBezTo>
                      <a:pt x="3814" y="58"/>
                      <a:pt x="3757" y="1"/>
                      <a:pt x="36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00" name="Google Shape;600;p35">
            <a:hlinkClick r:id="" action="ppaction://hlinkshowjump?jump=nextslide"/>
          </p:cNvPr>
          <p:cNvSpPr/>
          <p:nvPr/>
        </p:nvSpPr>
        <p:spPr>
          <a:xfrm>
            <a:off x="8745515" y="4926039"/>
            <a:ext cx="182990" cy="152333"/>
          </a:xfrm>
          <a:custGeom>
            <a:avLst/>
            <a:gdLst/>
            <a:ahLst/>
            <a:cxnLst/>
            <a:rect l="l" t="t" r="r" b="b"/>
            <a:pathLst>
              <a:path w="11717" h="9754" extrusionOk="0">
                <a:moveTo>
                  <a:pt x="6882" y="1522"/>
                </a:moveTo>
                <a:lnTo>
                  <a:pt x="10681" y="4877"/>
                </a:lnTo>
                <a:lnTo>
                  <a:pt x="6882" y="8233"/>
                </a:lnTo>
                <a:lnTo>
                  <a:pt x="6882" y="5906"/>
                </a:lnTo>
                <a:lnTo>
                  <a:pt x="686" y="5906"/>
                </a:lnTo>
                <a:lnTo>
                  <a:pt x="686" y="3848"/>
                </a:lnTo>
                <a:lnTo>
                  <a:pt x="6882" y="3848"/>
                </a:lnTo>
                <a:lnTo>
                  <a:pt x="6882" y="1522"/>
                </a:lnTo>
                <a:close/>
                <a:moveTo>
                  <a:pt x="6197" y="0"/>
                </a:moveTo>
                <a:lnTo>
                  <a:pt x="6197" y="3162"/>
                </a:lnTo>
                <a:lnTo>
                  <a:pt x="1" y="3162"/>
                </a:lnTo>
                <a:lnTo>
                  <a:pt x="1" y="6592"/>
                </a:lnTo>
                <a:lnTo>
                  <a:pt x="6197" y="6592"/>
                </a:lnTo>
                <a:lnTo>
                  <a:pt x="6197" y="9754"/>
                </a:lnTo>
                <a:lnTo>
                  <a:pt x="11717" y="4877"/>
                </a:lnTo>
                <a:lnTo>
                  <a:pt x="6197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1" name="Google Shape;601;p35">
            <a:hlinkClick r:id="" action="ppaction://hlinkshowjump?jump=previousslide"/>
          </p:cNvPr>
          <p:cNvSpPr/>
          <p:nvPr/>
        </p:nvSpPr>
        <p:spPr>
          <a:xfrm>
            <a:off x="7430055" y="4925984"/>
            <a:ext cx="182990" cy="152427"/>
          </a:xfrm>
          <a:custGeom>
            <a:avLst/>
            <a:gdLst/>
            <a:ahLst/>
            <a:cxnLst/>
            <a:rect l="l" t="t" r="r" b="b"/>
            <a:pathLst>
              <a:path w="11717" h="9760" extrusionOk="0">
                <a:moveTo>
                  <a:pt x="4832" y="1523"/>
                </a:moveTo>
                <a:lnTo>
                  <a:pt x="4832" y="3850"/>
                </a:lnTo>
                <a:lnTo>
                  <a:pt x="11030" y="3850"/>
                </a:lnTo>
                <a:lnTo>
                  <a:pt x="11030" y="5909"/>
                </a:lnTo>
                <a:lnTo>
                  <a:pt x="4832" y="5909"/>
                </a:lnTo>
                <a:lnTo>
                  <a:pt x="4832" y="8236"/>
                </a:lnTo>
                <a:lnTo>
                  <a:pt x="1037" y="4879"/>
                </a:lnTo>
                <a:lnTo>
                  <a:pt x="4832" y="1523"/>
                </a:lnTo>
                <a:close/>
                <a:moveTo>
                  <a:pt x="5518" y="0"/>
                </a:moveTo>
                <a:lnTo>
                  <a:pt x="1" y="4879"/>
                </a:lnTo>
                <a:lnTo>
                  <a:pt x="5518" y="9759"/>
                </a:lnTo>
                <a:lnTo>
                  <a:pt x="5518" y="6594"/>
                </a:lnTo>
                <a:lnTo>
                  <a:pt x="11716" y="6594"/>
                </a:lnTo>
                <a:lnTo>
                  <a:pt x="11716" y="3164"/>
                </a:lnTo>
                <a:lnTo>
                  <a:pt x="5518" y="3164"/>
                </a:lnTo>
                <a:lnTo>
                  <a:pt x="551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2" name="Google Shape;602;p35">
            <a:hlinkClick r:id="" action="ppaction://hlinkshowjump?jump=nextslide"/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8247225" y="4843975"/>
            <a:ext cx="498300" cy="31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hlink"/>
                </a:solidFill>
                <a:uFill>
                  <a:noFill/>
                </a:uFill>
                <a:latin typeface="Anybody"/>
                <a:ea typeface="Anybody"/>
                <a:cs typeface="Anybody"/>
                <a:sym typeface="Anybody"/>
                <a:hlinkClick r:id="" action="ppaction://hlinkshowjump?jump=nextslide"/>
              </a:rPr>
              <a:t>Next</a:t>
            </a:r>
            <a:endParaRPr sz="1000">
              <a:latin typeface="Anybody"/>
              <a:ea typeface="Anybody"/>
              <a:cs typeface="Anybody"/>
              <a:sym typeface="Anybody"/>
            </a:endParaRPr>
          </a:p>
        </p:txBody>
      </p:sp>
      <p:sp>
        <p:nvSpPr>
          <p:cNvPr id="603" name="Google Shape;603;p35">
            <a:hlinkClick r:id="" action="ppaction://hlinkshowjump?jump=previousslide"/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7613062" y="4843975"/>
            <a:ext cx="498300" cy="31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hlink"/>
                </a:solidFill>
                <a:uFill>
                  <a:noFill/>
                </a:uFill>
                <a:latin typeface="Anybody"/>
                <a:ea typeface="Anybody"/>
                <a:cs typeface="Anybody"/>
                <a:sym typeface="Anybody"/>
                <a:hlinkClick r:id="" action="ppaction://hlinkshowjump?jump=previousslide"/>
              </a:rPr>
              <a:t>Back</a:t>
            </a:r>
            <a:endParaRPr sz="1000">
              <a:latin typeface="Anybody"/>
              <a:ea typeface="Anybody"/>
              <a:cs typeface="Anybody"/>
              <a:sym typeface="Anybody"/>
            </a:endParaRPr>
          </a:p>
        </p:txBody>
      </p:sp>
      <p:sp>
        <p:nvSpPr>
          <p:cNvPr id="604" name="Google Shape;604;p35">
            <a:hlinkClick r:id="rId3" action="ppaction://hlinksldjump"/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396970" y="4843975"/>
            <a:ext cx="1901739" cy="31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hlink"/>
                </a:solidFill>
                <a:uFill>
                  <a:noFill/>
                </a:uFill>
                <a:latin typeface="Anybody"/>
                <a:ea typeface="Anybody"/>
                <a:cs typeface="Anybody"/>
                <a:sym typeface="Anybody"/>
              </a:rPr>
              <a:t>Security &amp; Privacy</a:t>
            </a:r>
            <a:endParaRPr sz="1000" dirty="0">
              <a:latin typeface="Anybody"/>
              <a:ea typeface="Anybody"/>
              <a:cs typeface="Anybody"/>
              <a:sym typeface="Anybody"/>
            </a:endParaRPr>
          </a:p>
        </p:txBody>
      </p:sp>
      <p:sp>
        <p:nvSpPr>
          <p:cNvPr id="607" name="Google Shape;607;p35">
            <a:hlinkClick r:id="rId3" action="ppaction://hlinksldjump"/>
          </p:cNvPr>
          <p:cNvSpPr/>
          <p:nvPr/>
        </p:nvSpPr>
        <p:spPr>
          <a:xfrm>
            <a:off x="214074" y="4910705"/>
            <a:ext cx="182897" cy="182990"/>
          </a:xfrm>
          <a:custGeom>
            <a:avLst/>
            <a:gdLst/>
            <a:ahLst/>
            <a:cxnLst/>
            <a:rect l="l" t="t" r="r" b="b"/>
            <a:pathLst>
              <a:path w="11711" h="11717" extrusionOk="0">
                <a:moveTo>
                  <a:pt x="9630" y="693"/>
                </a:moveTo>
                <a:lnTo>
                  <a:pt x="9630" y="2781"/>
                </a:lnTo>
                <a:lnTo>
                  <a:pt x="8945" y="2276"/>
                </a:lnTo>
                <a:lnTo>
                  <a:pt x="8945" y="693"/>
                </a:lnTo>
                <a:close/>
                <a:moveTo>
                  <a:pt x="5857" y="854"/>
                </a:moveTo>
                <a:lnTo>
                  <a:pt x="11024" y="4663"/>
                </a:lnTo>
                <a:lnTo>
                  <a:pt x="11024" y="6204"/>
                </a:lnTo>
                <a:lnTo>
                  <a:pt x="10316" y="6204"/>
                </a:lnTo>
                <a:lnTo>
                  <a:pt x="10316" y="5176"/>
                </a:lnTo>
                <a:lnTo>
                  <a:pt x="10316" y="5002"/>
                </a:lnTo>
                <a:lnTo>
                  <a:pt x="5857" y="1716"/>
                </a:lnTo>
                <a:lnTo>
                  <a:pt x="1396" y="5002"/>
                </a:lnTo>
                <a:lnTo>
                  <a:pt x="1396" y="5176"/>
                </a:lnTo>
                <a:lnTo>
                  <a:pt x="1396" y="6204"/>
                </a:lnTo>
                <a:lnTo>
                  <a:pt x="687" y="6204"/>
                </a:lnTo>
                <a:lnTo>
                  <a:pt x="687" y="4663"/>
                </a:lnTo>
                <a:lnTo>
                  <a:pt x="5857" y="854"/>
                </a:lnTo>
                <a:close/>
                <a:moveTo>
                  <a:pt x="5857" y="6891"/>
                </a:moveTo>
                <a:cubicBezTo>
                  <a:pt x="6424" y="6891"/>
                  <a:pt x="6886" y="7352"/>
                  <a:pt x="6886" y="7920"/>
                </a:cubicBezTo>
                <a:lnTo>
                  <a:pt x="6886" y="11030"/>
                </a:lnTo>
                <a:lnTo>
                  <a:pt x="4828" y="11030"/>
                </a:lnTo>
                <a:lnTo>
                  <a:pt x="4828" y="7920"/>
                </a:lnTo>
                <a:cubicBezTo>
                  <a:pt x="4828" y="7352"/>
                  <a:pt x="5289" y="6891"/>
                  <a:pt x="5857" y="6891"/>
                </a:cubicBezTo>
                <a:close/>
                <a:moveTo>
                  <a:pt x="5857" y="2569"/>
                </a:moveTo>
                <a:lnTo>
                  <a:pt x="9630" y="5348"/>
                </a:lnTo>
                <a:cubicBezTo>
                  <a:pt x="9630" y="5595"/>
                  <a:pt x="9630" y="10779"/>
                  <a:pt x="9630" y="11030"/>
                </a:cubicBezTo>
                <a:lnTo>
                  <a:pt x="7572" y="11030"/>
                </a:lnTo>
                <a:lnTo>
                  <a:pt x="7572" y="7920"/>
                </a:lnTo>
                <a:cubicBezTo>
                  <a:pt x="7572" y="6973"/>
                  <a:pt x="6801" y="6204"/>
                  <a:pt x="5857" y="6204"/>
                </a:cubicBezTo>
                <a:cubicBezTo>
                  <a:pt x="4910" y="6204"/>
                  <a:pt x="4140" y="6973"/>
                  <a:pt x="4140" y="7920"/>
                </a:cubicBezTo>
                <a:lnTo>
                  <a:pt x="4140" y="11030"/>
                </a:lnTo>
                <a:lnTo>
                  <a:pt x="2082" y="11030"/>
                </a:lnTo>
                <a:lnTo>
                  <a:pt x="2082" y="5348"/>
                </a:lnTo>
                <a:lnTo>
                  <a:pt x="5857" y="2569"/>
                </a:lnTo>
                <a:close/>
                <a:moveTo>
                  <a:pt x="5857" y="1"/>
                </a:moveTo>
                <a:lnTo>
                  <a:pt x="1" y="4315"/>
                </a:lnTo>
                <a:lnTo>
                  <a:pt x="1" y="6891"/>
                </a:lnTo>
                <a:lnTo>
                  <a:pt x="1396" y="6891"/>
                </a:lnTo>
                <a:lnTo>
                  <a:pt x="1396" y="11716"/>
                </a:lnTo>
                <a:lnTo>
                  <a:pt x="10316" y="11716"/>
                </a:lnTo>
                <a:lnTo>
                  <a:pt x="10316" y="6891"/>
                </a:lnTo>
                <a:lnTo>
                  <a:pt x="11711" y="6891"/>
                </a:lnTo>
                <a:lnTo>
                  <a:pt x="11711" y="4315"/>
                </a:lnTo>
                <a:lnTo>
                  <a:pt x="10316" y="3288"/>
                </a:lnTo>
                <a:lnTo>
                  <a:pt x="10316" y="6"/>
                </a:lnTo>
                <a:lnTo>
                  <a:pt x="8258" y="6"/>
                </a:lnTo>
                <a:lnTo>
                  <a:pt x="8258" y="1771"/>
                </a:lnTo>
                <a:lnTo>
                  <a:pt x="585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8" name="Google Shape;608;p35"/>
          <p:cNvSpPr txBox="1">
            <a:spLocks noGrp="1"/>
          </p:cNvSpPr>
          <p:nvPr>
            <p:ph type="subTitle" idx="1"/>
          </p:nvPr>
        </p:nvSpPr>
        <p:spPr>
          <a:xfrm>
            <a:off x="872525" y="1687913"/>
            <a:ext cx="6203100" cy="220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The term ‘Fake News’ is used to refer to news which is false or presents misleading information.</a:t>
            </a:r>
            <a:endParaRPr sz="25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8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500"/>
              <a:t>It’s purpose is often to discredit public / political figures or make money through ad revenue. </a:t>
            </a:r>
            <a:endParaRPr sz="2500"/>
          </a:p>
        </p:txBody>
      </p:sp>
      <p:grpSp>
        <p:nvGrpSpPr>
          <p:cNvPr id="609" name="Google Shape;609;p35"/>
          <p:cNvGrpSpPr/>
          <p:nvPr/>
        </p:nvGrpSpPr>
        <p:grpSpPr>
          <a:xfrm>
            <a:off x="7502751" y="1000108"/>
            <a:ext cx="335420" cy="499847"/>
            <a:chOff x="2087900" y="2665800"/>
            <a:chExt cx="232350" cy="346250"/>
          </a:xfrm>
        </p:grpSpPr>
        <p:sp>
          <p:nvSpPr>
            <p:cNvPr id="610" name="Google Shape;610;p35"/>
            <p:cNvSpPr/>
            <p:nvPr/>
          </p:nvSpPr>
          <p:spPr>
            <a:xfrm>
              <a:off x="2087900" y="2666050"/>
              <a:ext cx="231300" cy="346000"/>
            </a:xfrm>
            <a:custGeom>
              <a:avLst/>
              <a:gdLst/>
              <a:ahLst/>
              <a:cxnLst/>
              <a:rect l="l" t="t" r="r" b="b"/>
              <a:pathLst>
                <a:path w="9252" h="13840" extrusionOk="0">
                  <a:moveTo>
                    <a:pt x="1" y="1"/>
                  </a:moveTo>
                  <a:lnTo>
                    <a:pt x="1" y="13840"/>
                  </a:lnTo>
                  <a:lnTo>
                    <a:pt x="9252" y="13840"/>
                  </a:lnTo>
                  <a:lnTo>
                    <a:pt x="9233" y="1840"/>
                  </a:lnTo>
                  <a:lnTo>
                    <a:pt x="7039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35"/>
            <p:cNvSpPr/>
            <p:nvPr/>
          </p:nvSpPr>
          <p:spPr>
            <a:xfrm>
              <a:off x="2261500" y="2665800"/>
              <a:ext cx="58750" cy="53950"/>
            </a:xfrm>
            <a:custGeom>
              <a:avLst/>
              <a:gdLst/>
              <a:ahLst/>
              <a:cxnLst/>
              <a:rect l="l" t="t" r="r" b="b"/>
              <a:pathLst>
                <a:path w="2350" h="2158" extrusionOk="0">
                  <a:moveTo>
                    <a:pt x="60" y="0"/>
                  </a:moveTo>
                  <a:cubicBezTo>
                    <a:pt x="26" y="5"/>
                    <a:pt x="1" y="36"/>
                    <a:pt x="5" y="70"/>
                  </a:cubicBezTo>
                  <a:lnTo>
                    <a:pt x="215" y="2100"/>
                  </a:lnTo>
                  <a:cubicBezTo>
                    <a:pt x="217" y="2117"/>
                    <a:pt x="226" y="2132"/>
                    <a:pt x="239" y="2144"/>
                  </a:cubicBezTo>
                  <a:cubicBezTo>
                    <a:pt x="251" y="2153"/>
                    <a:pt x="265" y="2157"/>
                    <a:pt x="278" y="2157"/>
                  </a:cubicBezTo>
                  <a:cubicBezTo>
                    <a:pt x="281" y="2157"/>
                    <a:pt x="284" y="2157"/>
                    <a:pt x="287" y="2156"/>
                  </a:cubicBezTo>
                  <a:lnTo>
                    <a:pt x="2290" y="1893"/>
                  </a:lnTo>
                  <a:cubicBezTo>
                    <a:pt x="2324" y="1889"/>
                    <a:pt x="2350" y="1856"/>
                    <a:pt x="2345" y="1822"/>
                  </a:cubicBezTo>
                  <a:cubicBezTo>
                    <a:pt x="2340" y="1789"/>
                    <a:pt x="2313" y="1766"/>
                    <a:pt x="2280" y="1766"/>
                  </a:cubicBezTo>
                  <a:cubicBezTo>
                    <a:pt x="2278" y="1766"/>
                    <a:pt x="2276" y="1766"/>
                    <a:pt x="2274" y="1767"/>
                  </a:cubicBezTo>
                  <a:lnTo>
                    <a:pt x="335" y="2023"/>
                  </a:lnTo>
                  <a:lnTo>
                    <a:pt x="130" y="57"/>
                  </a:lnTo>
                  <a:cubicBezTo>
                    <a:pt x="127" y="23"/>
                    <a:pt x="95" y="0"/>
                    <a:pt x="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2" name="Google Shape;612;p35"/>
          <p:cNvGrpSpPr/>
          <p:nvPr/>
        </p:nvGrpSpPr>
        <p:grpSpPr>
          <a:xfrm>
            <a:off x="8111339" y="1000108"/>
            <a:ext cx="335420" cy="499847"/>
            <a:chOff x="2087900" y="2665800"/>
            <a:chExt cx="232350" cy="346250"/>
          </a:xfrm>
        </p:grpSpPr>
        <p:sp>
          <p:nvSpPr>
            <p:cNvPr id="613" name="Google Shape;613;p35"/>
            <p:cNvSpPr/>
            <p:nvPr/>
          </p:nvSpPr>
          <p:spPr>
            <a:xfrm>
              <a:off x="2087900" y="2666050"/>
              <a:ext cx="231300" cy="346000"/>
            </a:xfrm>
            <a:custGeom>
              <a:avLst/>
              <a:gdLst/>
              <a:ahLst/>
              <a:cxnLst/>
              <a:rect l="l" t="t" r="r" b="b"/>
              <a:pathLst>
                <a:path w="9252" h="13840" extrusionOk="0">
                  <a:moveTo>
                    <a:pt x="1" y="1"/>
                  </a:moveTo>
                  <a:lnTo>
                    <a:pt x="1" y="13840"/>
                  </a:lnTo>
                  <a:lnTo>
                    <a:pt x="9252" y="13840"/>
                  </a:lnTo>
                  <a:lnTo>
                    <a:pt x="9233" y="1840"/>
                  </a:lnTo>
                  <a:lnTo>
                    <a:pt x="7039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5"/>
            <p:cNvSpPr/>
            <p:nvPr/>
          </p:nvSpPr>
          <p:spPr>
            <a:xfrm>
              <a:off x="2261500" y="2665800"/>
              <a:ext cx="58750" cy="53950"/>
            </a:xfrm>
            <a:custGeom>
              <a:avLst/>
              <a:gdLst/>
              <a:ahLst/>
              <a:cxnLst/>
              <a:rect l="l" t="t" r="r" b="b"/>
              <a:pathLst>
                <a:path w="2350" h="2158" extrusionOk="0">
                  <a:moveTo>
                    <a:pt x="60" y="0"/>
                  </a:moveTo>
                  <a:cubicBezTo>
                    <a:pt x="26" y="5"/>
                    <a:pt x="1" y="36"/>
                    <a:pt x="5" y="70"/>
                  </a:cubicBezTo>
                  <a:lnTo>
                    <a:pt x="215" y="2100"/>
                  </a:lnTo>
                  <a:cubicBezTo>
                    <a:pt x="217" y="2117"/>
                    <a:pt x="226" y="2132"/>
                    <a:pt x="239" y="2144"/>
                  </a:cubicBezTo>
                  <a:cubicBezTo>
                    <a:pt x="251" y="2153"/>
                    <a:pt x="265" y="2157"/>
                    <a:pt x="278" y="2157"/>
                  </a:cubicBezTo>
                  <a:cubicBezTo>
                    <a:pt x="281" y="2157"/>
                    <a:pt x="284" y="2157"/>
                    <a:pt x="287" y="2156"/>
                  </a:cubicBezTo>
                  <a:lnTo>
                    <a:pt x="2290" y="1893"/>
                  </a:lnTo>
                  <a:cubicBezTo>
                    <a:pt x="2324" y="1889"/>
                    <a:pt x="2350" y="1856"/>
                    <a:pt x="2345" y="1822"/>
                  </a:cubicBezTo>
                  <a:cubicBezTo>
                    <a:pt x="2340" y="1789"/>
                    <a:pt x="2313" y="1766"/>
                    <a:pt x="2280" y="1766"/>
                  </a:cubicBezTo>
                  <a:cubicBezTo>
                    <a:pt x="2278" y="1766"/>
                    <a:pt x="2276" y="1766"/>
                    <a:pt x="2274" y="1767"/>
                  </a:cubicBezTo>
                  <a:lnTo>
                    <a:pt x="335" y="2023"/>
                  </a:lnTo>
                  <a:lnTo>
                    <a:pt x="130" y="57"/>
                  </a:lnTo>
                  <a:cubicBezTo>
                    <a:pt x="127" y="23"/>
                    <a:pt x="95" y="0"/>
                    <a:pt x="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5" name="Google Shape;615;p35"/>
          <p:cNvGrpSpPr/>
          <p:nvPr/>
        </p:nvGrpSpPr>
        <p:grpSpPr>
          <a:xfrm>
            <a:off x="7502751" y="1833458"/>
            <a:ext cx="335420" cy="499847"/>
            <a:chOff x="2087900" y="2665800"/>
            <a:chExt cx="232350" cy="346250"/>
          </a:xfrm>
        </p:grpSpPr>
        <p:sp>
          <p:nvSpPr>
            <p:cNvPr id="616" name="Google Shape;616;p35"/>
            <p:cNvSpPr/>
            <p:nvPr/>
          </p:nvSpPr>
          <p:spPr>
            <a:xfrm>
              <a:off x="2087900" y="2666050"/>
              <a:ext cx="231300" cy="346000"/>
            </a:xfrm>
            <a:custGeom>
              <a:avLst/>
              <a:gdLst/>
              <a:ahLst/>
              <a:cxnLst/>
              <a:rect l="l" t="t" r="r" b="b"/>
              <a:pathLst>
                <a:path w="9252" h="13840" extrusionOk="0">
                  <a:moveTo>
                    <a:pt x="1" y="1"/>
                  </a:moveTo>
                  <a:lnTo>
                    <a:pt x="1" y="13840"/>
                  </a:lnTo>
                  <a:lnTo>
                    <a:pt x="9252" y="13840"/>
                  </a:lnTo>
                  <a:lnTo>
                    <a:pt x="9233" y="1840"/>
                  </a:lnTo>
                  <a:lnTo>
                    <a:pt x="7039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5"/>
            <p:cNvSpPr/>
            <p:nvPr/>
          </p:nvSpPr>
          <p:spPr>
            <a:xfrm>
              <a:off x="2261500" y="2665800"/>
              <a:ext cx="58750" cy="53950"/>
            </a:xfrm>
            <a:custGeom>
              <a:avLst/>
              <a:gdLst/>
              <a:ahLst/>
              <a:cxnLst/>
              <a:rect l="l" t="t" r="r" b="b"/>
              <a:pathLst>
                <a:path w="2350" h="2158" extrusionOk="0">
                  <a:moveTo>
                    <a:pt x="60" y="0"/>
                  </a:moveTo>
                  <a:cubicBezTo>
                    <a:pt x="26" y="5"/>
                    <a:pt x="1" y="36"/>
                    <a:pt x="5" y="70"/>
                  </a:cubicBezTo>
                  <a:lnTo>
                    <a:pt x="215" y="2100"/>
                  </a:lnTo>
                  <a:cubicBezTo>
                    <a:pt x="217" y="2117"/>
                    <a:pt x="226" y="2132"/>
                    <a:pt x="239" y="2144"/>
                  </a:cubicBezTo>
                  <a:cubicBezTo>
                    <a:pt x="251" y="2153"/>
                    <a:pt x="265" y="2157"/>
                    <a:pt x="278" y="2157"/>
                  </a:cubicBezTo>
                  <a:cubicBezTo>
                    <a:pt x="281" y="2157"/>
                    <a:pt x="284" y="2157"/>
                    <a:pt x="287" y="2156"/>
                  </a:cubicBezTo>
                  <a:lnTo>
                    <a:pt x="2290" y="1893"/>
                  </a:lnTo>
                  <a:cubicBezTo>
                    <a:pt x="2324" y="1889"/>
                    <a:pt x="2350" y="1856"/>
                    <a:pt x="2345" y="1822"/>
                  </a:cubicBezTo>
                  <a:cubicBezTo>
                    <a:pt x="2340" y="1789"/>
                    <a:pt x="2313" y="1766"/>
                    <a:pt x="2280" y="1766"/>
                  </a:cubicBezTo>
                  <a:cubicBezTo>
                    <a:pt x="2278" y="1766"/>
                    <a:pt x="2276" y="1766"/>
                    <a:pt x="2274" y="1767"/>
                  </a:cubicBezTo>
                  <a:lnTo>
                    <a:pt x="335" y="2023"/>
                  </a:lnTo>
                  <a:lnTo>
                    <a:pt x="130" y="57"/>
                  </a:lnTo>
                  <a:cubicBezTo>
                    <a:pt x="127" y="23"/>
                    <a:pt x="95" y="0"/>
                    <a:pt x="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8" name="Google Shape;618;p35"/>
          <p:cNvGrpSpPr/>
          <p:nvPr/>
        </p:nvGrpSpPr>
        <p:grpSpPr>
          <a:xfrm>
            <a:off x="8111339" y="1833458"/>
            <a:ext cx="335420" cy="499847"/>
            <a:chOff x="2087900" y="2665800"/>
            <a:chExt cx="232350" cy="346250"/>
          </a:xfrm>
        </p:grpSpPr>
        <p:sp>
          <p:nvSpPr>
            <p:cNvPr id="619" name="Google Shape;619;p35"/>
            <p:cNvSpPr/>
            <p:nvPr/>
          </p:nvSpPr>
          <p:spPr>
            <a:xfrm>
              <a:off x="2087900" y="2666050"/>
              <a:ext cx="231300" cy="346000"/>
            </a:xfrm>
            <a:custGeom>
              <a:avLst/>
              <a:gdLst/>
              <a:ahLst/>
              <a:cxnLst/>
              <a:rect l="l" t="t" r="r" b="b"/>
              <a:pathLst>
                <a:path w="9252" h="13840" extrusionOk="0">
                  <a:moveTo>
                    <a:pt x="1" y="1"/>
                  </a:moveTo>
                  <a:lnTo>
                    <a:pt x="1" y="13840"/>
                  </a:lnTo>
                  <a:lnTo>
                    <a:pt x="9252" y="13840"/>
                  </a:lnTo>
                  <a:lnTo>
                    <a:pt x="9233" y="1840"/>
                  </a:lnTo>
                  <a:lnTo>
                    <a:pt x="7039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5"/>
            <p:cNvSpPr/>
            <p:nvPr/>
          </p:nvSpPr>
          <p:spPr>
            <a:xfrm>
              <a:off x="2261500" y="2665800"/>
              <a:ext cx="58750" cy="53950"/>
            </a:xfrm>
            <a:custGeom>
              <a:avLst/>
              <a:gdLst/>
              <a:ahLst/>
              <a:cxnLst/>
              <a:rect l="l" t="t" r="r" b="b"/>
              <a:pathLst>
                <a:path w="2350" h="2158" extrusionOk="0">
                  <a:moveTo>
                    <a:pt x="60" y="0"/>
                  </a:moveTo>
                  <a:cubicBezTo>
                    <a:pt x="26" y="5"/>
                    <a:pt x="1" y="36"/>
                    <a:pt x="5" y="70"/>
                  </a:cubicBezTo>
                  <a:lnTo>
                    <a:pt x="215" y="2100"/>
                  </a:lnTo>
                  <a:cubicBezTo>
                    <a:pt x="217" y="2117"/>
                    <a:pt x="226" y="2132"/>
                    <a:pt x="239" y="2144"/>
                  </a:cubicBezTo>
                  <a:cubicBezTo>
                    <a:pt x="251" y="2153"/>
                    <a:pt x="265" y="2157"/>
                    <a:pt x="278" y="2157"/>
                  </a:cubicBezTo>
                  <a:cubicBezTo>
                    <a:pt x="281" y="2157"/>
                    <a:pt x="284" y="2157"/>
                    <a:pt x="287" y="2156"/>
                  </a:cubicBezTo>
                  <a:lnTo>
                    <a:pt x="2290" y="1893"/>
                  </a:lnTo>
                  <a:cubicBezTo>
                    <a:pt x="2324" y="1889"/>
                    <a:pt x="2350" y="1856"/>
                    <a:pt x="2345" y="1822"/>
                  </a:cubicBezTo>
                  <a:cubicBezTo>
                    <a:pt x="2340" y="1789"/>
                    <a:pt x="2313" y="1766"/>
                    <a:pt x="2280" y="1766"/>
                  </a:cubicBezTo>
                  <a:cubicBezTo>
                    <a:pt x="2278" y="1766"/>
                    <a:pt x="2276" y="1766"/>
                    <a:pt x="2274" y="1767"/>
                  </a:cubicBezTo>
                  <a:lnTo>
                    <a:pt x="335" y="2023"/>
                  </a:lnTo>
                  <a:lnTo>
                    <a:pt x="130" y="57"/>
                  </a:lnTo>
                  <a:cubicBezTo>
                    <a:pt x="127" y="23"/>
                    <a:pt x="95" y="0"/>
                    <a:pt x="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1" name="Google Shape;621;p35"/>
          <p:cNvGrpSpPr/>
          <p:nvPr/>
        </p:nvGrpSpPr>
        <p:grpSpPr>
          <a:xfrm>
            <a:off x="7502751" y="3643558"/>
            <a:ext cx="335420" cy="499847"/>
            <a:chOff x="2087900" y="2665800"/>
            <a:chExt cx="232350" cy="346250"/>
          </a:xfrm>
        </p:grpSpPr>
        <p:sp>
          <p:nvSpPr>
            <p:cNvPr id="622" name="Google Shape;622;p35"/>
            <p:cNvSpPr/>
            <p:nvPr/>
          </p:nvSpPr>
          <p:spPr>
            <a:xfrm>
              <a:off x="2087900" y="2666050"/>
              <a:ext cx="231300" cy="346000"/>
            </a:xfrm>
            <a:custGeom>
              <a:avLst/>
              <a:gdLst/>
              <a:ahLst/>
              <a:cxnLst/>
              <a:rect l="l" t="t" r="r" b="b"/>
              <a:pathLst>
                <a:path w="9252" h="13840" extrusionOk="0">
                  <a:moveTo>
                    <a:pt x="1" y="1"/>
                  </a:moveTo>
                  <a:lnTo>
                    <a:pt x="1" y="13840"/>
                  </a:lnTo>
                  <a:lnTo>
                    <a:pt x="9252" y="13840"/>
                  </a:lnTo>
                  <a:lnTo>
                    <a:pt x="9233" y="1840"/>
                  </a:lnTo>
                  <a:lnTo>
                    <a:pt x="7039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5"/>
            <p:cNvSpPr/>
            <p:nvPr/>
          </p:nvSpPr>
          <p:spPr>
            <a:xfrm>
              <a:off x="2261500" y="2665800"/>
              <a:ext cx="58750" cy="53950"/>
            </a:xfrm>
            <a:custGeom>
              <a:avLst/>
              <a:gdLst/>
              <a:ahLst/>
              <a:cxnLst/>
              <a:rect l="l" t="t" r="r" b="b"/>
              <a:pathLst>
                <a:path w="2350" h="2158" extrusionOk="0">
                  <a:moveTo>
                    <a:pt x="60" y="0"/>
                  </a:moveTo>
                  <a:cubicBezTo>
                    <a:pt x="26" y="5"/>
                    <a:pt x="1" y="36"/>
                    <a:pt x="5" y="70"/>
                  </a:cubicBezTo>
                  <a:lnTo>
                    <a:pt x="215" y="2100"/>
                  </a:lnTo>
                  <a:cubicBezTo>
                    <a:pt x="217" y="2117"/>
                    <a:pt x="226" y="2132"/>
                    <a:pt x="239" y="2144"/>
                  </a:cubicBezTo>
                  <a:cubicBezTo>
                    <a:pt x="251" y="2153"/>
                    <a:pt x="265" y="2157"/>
                    <a:pt x="278" y="2157"/>
                  </a:cubicBezTo>
                  <a:cubicBezTo>
                    <a:pt x="281" y="2157"/>
                    <a:pt x="284" y="2157"/>
                    <a:pt x="287" y="2156"/>
                  </a:cubicBezTo>
                  <a:lnTo>
                    <a:pt x="2290" y="1893"/>
                  </a:lnTo>
                  <a:cubicBezTo>
                    <a:pt x="2324" y="1889"/>
                    <a:pt x="2350" y="1856"/>
                    <a:pt x="2345" y="1822"/>
                  </a:cubicBezTo>
                  <a:cubicBezTo>
                    <a:pt x="2340" y="1789"/>
                    <a:pt x="2313" y="1766"/>
                    <a:pt x="2280" y="1766"/>
                  </a:cubicBezTo>
                  <a:cubicBezTo>
                    <a:pt x="2278" y="1766"/>
                    <a:pt x="2276" y="1766"/>
                    <a:pt x="2274" y="1767"/>
                  </a:cubicBezTo>
                  <a:lnTo>
                    <a:pt x="335" y="2023"/>
                  </a:lnTo>
                  <a:lnTo>
                    <a:pt x="130" y="57"/>
                  </a:lnTo>
                  <a:cubicBezTo>
                    <a:pt x="127" y="23"/>
                    <a:pt x="95" y="0"/>
                    <a:pt x="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4" name="Google Shape;624;p35"/>
          <p:cNvGrpSpPr/>
          <p:nvPr/>
        </p:nvGrpSpPr>
        <p:grpSpPr>
          <a:xfrm>
            <a:off x="8111339" y="3643558"/>
            <a:ext cx="335420" cy="499847"/>
            <a:chOff x="2087900" y="2665800"/>
            <a:chExt cx="232350" cy="346250"/>
          </a:xfrm>
        </p:grpSpPr>
        <p:sp>
          <p:nvSpPr>
            <p:cNvPr id="625" name="Google Shape;625;p35"/>
            <p:cNvSpPr/>
            <p:nvPr/>
          </p:nvSpPr>
          <p:spPr>
            <a:xfrm>
              <a:off x="2087900" y="2666050"/>
              <a:ext cx="231300" cy="346000"/>
            </a:xfrm>
            <a:custGeom>
              <a:avLst/>
              <a:gdLst/>
              <a:ahLst/>
              <a:cxnLst/>
              <a:rect l="l" t="t" r="r" b="b"/>
              <a:pathLst>
                <a:path w="9252" h="13840" extrusionOk="0">
                  <a:moveTo>
                    <a:pt x="1" y="1"/>
                  </a:moveTo>
                  <a:lnTo>
                    <a:pt x="1" y="13840"/>
                  </a:lnTo>
                  <a:lnTo>
                    <a:pt x="9252" y="13840"/>
                  </a:lnTo>
                  <a:lnTo>
                    <a:pt x="9233" y="1840"/>
                  </a:lnTo>
                  <a:lnTo>
                    <a:pt x="7039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5"/>
            <p:cNvSpPr/>
            <p:nvPr/>
          </p:nvSpPr>
          <p:spPr>
            <a:xfrm>
              <a:off x="2261500" y="2665800"/>
              <a:ext cx="58750" cy="53950"/>
            </a:xfrm>
            <a:custGeom>
              <a:avLst/>
              <a:gdLst/>
              <a:ahLst/>
              <a:cxnLst/>
              <a:rect l="l" t="t" r="r" b="b"/>
              <a:pathLst>
                <a:path w="2350" h="2158" extrusionOk="0">
                  <a:moveTo>
                    <a:pt x="60" y="0"/>
                  </a:moveTo>
                  <a:cubicBezTo>
                    <a:pt x="26" y="5"/>
                    <a:pt x="1" y="36"/>
                    <a:pt x="5" y="70"/>
                  </a:cubicBezTo>
                  <a:lnTo>
                    <a:pt x="215" y="2100"/>
                  </a:lnTo>
                  <a:cubicBezTo>
                    <a:pt x="217" y="2117"/>
                    <a:pt x="226" y="2132"/>
                    <a:pt x="239" y="2144"/>
                  </a:cubicBezTo>
                  <a:cubicBezTo>
                    <a:pt x="251" y="2153"/>
                    <a:pt x="265" y="2157"/>
                    <a:pt x="278" y="2157"/>
                  </a:cubicBezTo>
                  <a:cubicBezTo>
                    <a:pt x="281" y="2157"/>
                    <a:pt x="284" y="2157"/>
                    <a:pt x="287" y="2156"/>
                  </a:cubicBezTo>
                  <a:lnTo>
                    <a:pt x="2290" y="1893"/>
                  </a:lnTo>
                  <a:cubicBezTo>
                    <a:pt x="2324" y="1889"/>
                    <a:pt x="2350" y="1856"/>
                    <a:pt x="2345" y="1822"/>
                  </a:cubicBezTo>
                  <a:cubicBezTo>
                    <a:pt x="2340" y="1789"/>
                    <a:pt x="2313" y="1766"/>
                    <a:pt x="2280" y="1766"/>
                  </a:cubicBezTo>
                  <a:cubicBezTo>
                    <a:pt x="2278" y="1766"/>
                    <a:pt x="2276" y="1766"/>
                    <a:pt x="2274" y="1767"/>
                  </a:cubicBezTo>
                  <a:lnTo>
                    <a:pt x="335" y="2023"/>
                  </a:lnTo>
                  <a:lnTo>
                    <a:pt x="130" y="57"/>
                  </a:lnTo>
                  <a:cubicBezTo>
                    <a:pt x="127" y="23"/>
                    <a:pt x="95" y="0"/>
                    <a:pt x="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7" name="Google Shape;627;p35"/>
          <p:cNvSpPr txBox="1">
            <a:spLocks noGrp="1"/>
          </p:cNvSpPr>
          <p:nvPr>
            <p:ph type="title"/>
          </p:nvPr>
        </p:nvSpPr>
        <p:spPr>
          <a:xfrm>
            <a:off x="720000" y="289400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What is Fake News? </a:t>
            </a:r>
            <a:endParaRPr sz="3100"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3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Security Goals &amp; Fake News </a:t>
            </a:r>
            <a:endParaRPr sz="2600"/>
          </a:p>
        </p:txBody>
      </p:sp>
      <p:sp>
        <p:nvSpPr>
          <p:cNvPr id="633" name="Google Shape;633;p36"/>
          <p:cNvSpPr txBox="1">
            <a:spLocks noGrp="1"/>
          </p:cNvSpPr>
          <p:nvPr>
            <p:ph type="title" idx="2"/>
          </p:nvPr>
        </p:nvSpPr>
        <p:spPr>
          <a:xfrm>
            <a:off x="1746884" y="1903650"/>
            <a:ext cx="2501100" cy="45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Availability</a:t>
            </a:r>
            <a:endParaRPr/>
          </a:p>
        </p:txBody>
      </p:sp>
      <p:sp>
        <p:nvSpPr>
          <p:cNvPr id="634" name="Google Shape;634;p36"/>
          <p:cNvSpPr txBox="1">
            <a:spLocks noGrp="1"/>
          </p:cNvSpPr>
          <p:nvPr>
            <p:ph type="subTitle" idx="1"/>
          </p:nvPr>
        </p:nvSpPr>
        <p:spPr>
          <a:xfrm>
            <a:off x="1746888" y="2191049"/>
            <a:ext cx="25011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Fake news is widely available online and through social media</a:t>
            </a:r>
            <a:endParaRPr/>
          </a:p>
        </p:txBody>
      </p:sp>
      <p:sp>
        <p:nvSpPr>
          <p:cNvPr id="635" name="Google Shape;635;p36"/>
          <p:cNvSpPr txBox="1">
            <a:spLocks noGrp="1"/>
          </p:cNvSpPr>
          <p:nvPr>
            <p:ph type="title" idx="3"/>
          </p:nvPr>
        </p:nvSpPr>
        <p:spPr>
          <a:xfrm>
            <a:off x="4530040" y="1903650"/>
            <a:ext cx="2867100" cy="45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Integrity</a:t>
            </a:r>
            <a:endParaRPr/>
          </a:p>
        </p:txBody>
      </p:sp>
      <p:sp>
        <p:nvSpPr>
          <p:cNvPr id="636" name="Google Shape;636;p36"/>
          <p:cNvSpPr txBox="1">
            <a:spLocks noGrp="1"/>
          </p:cNvSpPr>
          <p:nvPr>
            <p:ph type="subTitle" idx="4"/>
          </p:nvPr>
        </p:nvSpPr>
        <p:spPr>
          <a:xfrm>
            <a:off x="4530039" y="2191049"/>
            <a:ext cx="28671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Quotes and facts changed without permission</a:t>
            </a:r>
            <a:endParaRPr/>
          </a:p>
        </p:txBody>
      </p:sp>
      <p:sp>
        <p:nvSpPr>
          <p:cNvPr id="637" name="Google Shape;637;p36"/>
          <p:cNvSpPr txBox="1">
            <a:spLocks noGrp="1"/>
          </p:cNvSpPr>
          <p:nvPr>
            <p:ph type="title" idx="5"/>
          </p:nvPr>
        </p:nvSpPr>
        <p:spPr>
          <a:xfrm>
            <a:off x="3321437" y="3651925"/>
            <a:ext cx="2501100" cy="45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Accountability</a:t>
            </a:r>
            <a:endParaRPr/>
          </a:p>
        </p:txBody>
      </p:sp>
      <p:sp>
        <p:nvSpPr>
          <p:cNvPr id="638" name="Google Shape;638;p36"/>
          <p:cNvSpPr txBox="1">
            <a:spLocks noGrp="1"/>
          </p:cNvSpPr>
          <p:nvPr>
            <p:ph type="subTitle" idx="6"/>
          </p:nvPr>
        </p:nvSpPr>
        <p:spPr>
          <a:xfrm>
            <a:off x="3121900" y="3939275"/>
            <a:ext cx="29235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Authors of fake news are often not held accountable for presenting false info</a:t>
            </a:r>
            <a:endParaRPr/>
          </a:p>
        </p:txBody>
      </p:sp>
      <p:sp>
        <p:nvSpPr>
          <p:cNvPr id="639" name="Google Shape;639;p36">
            <a:hlinkClick r:id="rId3" action="ppaction://hlinksldjump"/>
          </p:cNvPr>
          <p:cNvSpPr/>
          <p:nvPr/>
        </p:nvSpPr>
        <p:spPr>
          <a:xfrm>
            <a:off x="214074" y="4910705"/>
            <a:ext cx="182897" cy="182990"/>
          </a:xfrm>
          <a:custGeom>
            <a:avLst/>
            <a:gdLst/>
            <a:ahLst/>
            <a:cxnLst/>
            <a:rect l="l" t="t" r="r" b="b"/>
            <a:pathLst>
              <a:path w="11711" h="11717" extrusionOk="0">
                <a:moveTo>
                  <a:pt x="9630" y="693"/>
                </a:moveTo>
                <a:lnTo>
                  <a:pt x="9630" y="2781"/>
                </a:lnTo>
                <a:lnTo>
                  <a:pt x="8945" y="2276"/>
                </a:lnTo>
                <a:lnTo>
                  <a:pt x="8945" y="693"/>
                </a:lnTo>
                <a:close/>
                <a:moveTo>
                  <a:pt x="5857" y="854"/>
                </a:moveTo>
                <a:lnTo>
                  <a:pt x="11024" y="4663"/>
                </a:lnTo>
                <a:lnTo>
                  <a:pt x="11024" y="6204"/>
                </a:lnTo>
                <a:lnTo>
                  <a:pt x="10316" y="6204"/>
                </a:lnTo>
                <a:lnTo>
                  <a:pt x="10316" y="5176"/>
                </a:lnTo>
                <a:lnTo>
                  <a:pt x="10316" y="5002"/>
                </a:lnTo>
                <a:lnTo>
                  <a:pt x="5857" y="1716"/>
                </a:lnTo>
                <a:lnTo>
                  <a:pt x="1396" y="5002"/>
                </a:lnTo>
                <a:lnTo>
                  <a:pt x="1396" y="5176"/>
                </a:lnTo>
                <a:lnTo>
                  <a:pt x="1396" y="6204"/>
                </a:lnTo>
                <a:lnTo>
                  <a:pt x="687" y="6204"/>
                </a:lnTo>
                <a:lnTo>
                  <a:pt x="687" y="4663"/>
                </a:lnTo>
                <a:lnTo>
                  <a:pt x="5857" y="854"/>
                </a:lnTo>
                <a:close/>
                <a:moveTo>
                  <a:pt x="5857" y="6891"/>
                </a:moveTo>
                <a:cubicBezTo>
                  <a:pt x="6424" y="6891"/>
                  <a:pt x="6886" y="7352"/>
                  <a:pt x="6886" y="7920"/>
                </a:cubicBezTo>
                <a:lnTo>
                  <a:pt x="6886" y="11030"/>
                </a:lnTo>
                <a:lnTo>
                  <a:pt x="4828" y="11030"/>
                </a:lnTo>
                <a:lnTo>
                  <a:pt x="4828" y="7920"/>
                </a:lnTo>
                <a:cubicBezTo>
                  <a:pt x="4828" y="7352"/>
                  <a:pt x="5289" y="6891"/>
                  <a:pt x="5857" y="6891"/>
                </a:cubicBezTo>
                <a:close/>
                <a:moveTo>
                  <a:pt x="5857" y="2569"/>
                </a:moveTo>
                <a:lnTo>
                  <a:pt x="9630" y="5348"/>
                </a:lnTo>
                <a:cubicBezTo>
                  <a:pt x="9630" y="5595"/>
                  <a:pt x="9630" y="10779"/>
                  <a:pt x="9630" y="11030"/>
                </a:cubicBezTo>
                <a:lnTo>
                  <a:pt x="7572" y="11030"/>
                </a:lnTo>
                <a:lnTo>
                  <a:pt x="7572" y="7920"/>
                </a:lnTo>
                <a:cubicBezTo>
                  <a:pt x="7572" y="6973"/>
                  <a:pt x="6801" y="6204"/>
                  <a:pt x="5857" y="6204"/>
                </a:cubicBezTo>
                <a:cubicBezTo>
                  <a:pt x="4910" y="6204"/>
                  <a:pt x="4140" y="6973"/>
                  <a:pt x="4140" y="7920"/>
                </a:cubicBezTo>
                <a:lnTo>
                  <a:pt x="4140" y="11030"/>
                </a:lnTo>
                <a:lnTo>
                  <a:pt x="2082" y="11030"/>
                </a:lnTo>
                <a:lnTo>
                  <a:pt x="2082" y="5348"/>
                </a:lnTo>
                <a:lnTo>
                  <a:pt x="5857" y="2569"/>
                </a:lnTo>
                <a:close/>
                <a:moveTo>
                  <a:pt x="5857" y="1"/>
                </a:moveTo>
                <a:lnTo>
                  <a:pt x="1" y="4315"/>
                </a:lnTo>
                <a:lnTo>
                  <a:pt x="1" y="6891"/>
                </a:lnTo>
                <a:lnTo>
                  <a:pt x="1396" y="6891"/>
                </a:lnTo>
                <a:lnTo>
                  <a:pt x="1396" y="11716"/>
                </a:lnTo>
                <a:lnTo>
                  <a:pt x="10316" y="11716"/>
                </a:lnTo>
                <a:lnTo>
                  <a:pt x="10316" y="6891"/>
                </a:lnTo>
                <a:lnTo>
                  <a:pt x="11711" y="6891"/>
                </a:lnTo>
                <a:lnTo>
                  <a:pt x="11711" y="4315"/>
                </a:lnTo>
                <a:lnTo>
                  <a:pt x="10316" y="3288"/>
                </a:lnTo>
                <a:lnTo>
                  <a:pt x="10316" y="6"/>
                </a:lnTo>
                <a:lnTo>
                  <a:pt x="8258" y="6"/>
                </a:lnTo>
                <a:lnTo>
                  <a:pt x="8258" y="1771"/>
                </a:lnTo>
                <a:lnTo>
                  <a:pt x="585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0" name="Google Shape;640;p36">
            <a:hlinkClick r:id="" action="ppaction://hlinkshowjump?jump=nextslide"/>
          </p:cNvPr>
          <p:cNvSpPr/>
          <p:nvPr/>
        </p:nvSpPr>
        <p:spPr>
          <a:xfrm>
            <a:off x="8745515" y="4926039"/>
            <a:ext cx="182990" cy="152333"/>
          </a:xfrm>
          <a:custGeom>
            <a:avLst/>
            <a:gdLst/>
            <a:ahLst/>
            <a:cxnLst/>
            <a:rect l="l" t="t" r="r" b="b"/>
            <a:pathLst>
              <a:path w="11717" h="9754" extrusionOk="0">
                <a:moveTo>
                  <a:pt x="6882" y="1522"/>
                </a:moveTo>
                <a:lnTo>
                  <a:pt x="10681" y="4877"/>
                </a:lnTo>
                <a:lnTo>
                  <a:pt x="6882" y="8233"/>
                </a:lnTo>
                <a:lnTo>
                  <a:pt x="6882" y="5906"/>
                </a:lnTo>
                <a:lnTo>
                  <a:pt x="686" y="5906"/>
                </a:lnTo>
                <a:lnTo>
                  <a:pt x="686" y="3848"/>
                </a:lnTo>
                <a:lnTo>
                  <a:pt x="6882" y="3848"/>
                </a:lnTo>
                <a:lnTo>
                  <a:pt x="6882" y="1522"/>
                </a:lnTo>
                <a:close/>
                <a:moveTo>
                  <a:pt x="6197" y="0"/>
                </a:moveTo>
                <a:lnTo>
                  <a:pt x="6197" y="3162"/>
                </a:lnTo>
                <a:lnTo>
                  <a:pt x="1" y="3162"/>
                </a:lnTo>
                <a:lnTo>
                  <a:pt x="1" y="6592"/>
                </a:lnTo>
                <a:lnTo>
                  <a:pt x="6197" y="6592"/>
                </a:lnTo>
                <a:lnTo>
                  <a:pt x="6197" y="9754"/>
                </a:lnTo>
                <a:lnTo>
                  <a:pt x="11717" y="4877"/>
                </a:lnTo>
                <a:lnTo>
                  <a:pt x="6197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1" name="Google Shape;641;p36">
            <a:hlinkClick r:id="" action="ppaction://hlinkshowjump?jump=previousslide"/>
          </p:cNvPr>
          <p:cNvSpPr/>
          <p:nvPr/>
        </p:nvSpPr>
        <p:spPr>
          <a:xfrm>
            <a:off x="7430055" y="4925984"/>
            <a:ext cx="182990" cy="152427"/>
          </a:xfrm>
          <a:custGeom>
            <a:avLst/>
            <a:gdLst/>
            <a:ahLst/>
            <a:cxnLst/>
            <a:rect l="l" t="t" r="r" b="b"/>
            <a:pathLst>
              <a:path w="11717" h="9760" extrusionOk="0">
                <a:moveTo>
                  <a:pt x="4832" y="1523"/>
                </a:moveTo>
                <a:lnTo>
                  <a:pt x="4832" y="3850"/>
                </a:lnTo>
                <a:lnTo>
                  <a:pt x="11030" y="3850"/>
                </a:lnTo>
                <a:lnTo>
                  <a:pt x="11030" y="5909"/>
                </a:lnTo>
                <a:lnTo>
                  <a:pt x="4832" y="5909"/>
                </a:lnTo>
                <a:lnTo>
                  <a:pt x="4832" y="8236"/>
                </a:lnTo>
                <a:lnTo>
                  <a:pt x="1037" y="4879"/>
                </a:lnTo>
                <a:lnTo>
                  <a:pt x="4832" y="1523"/>
                </a:lnTo>
                <a:close/>
                <a:moveTo>
                  <a:pt x="5518" y="0"/>
                </a:moveTo>
                <a:lnTo>
                  <a:pt x="1" y="4879"/>
                </a:lnTo>
                <a:lnTo>
                  <a:pt x="5518" y="9759"/>
                </a:lnTo>
                <a:lnTo>
                  <a:pt x="5518" y="6594"/>
                </a:lnTo>
                <a:lnTo>
                  <a:pt x="11716" y="6594"/>
                </a:lnTo>
                <a:lnTo>
                  <a:pt x="11716" y="3164"/>
                </a:lnTo>
                <a:lnTo>
                  <a:pt x="5518" y="3164"/>
                </a:lnTo>
                <a:lnTo>
                  <a:pt x="551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2" name="Google Shape;642;p36">
            <a:hlinkClick r:id="" action="ppaction://hlinkshowjump?jump=nextslide"/>
          </p:cNvPr>
          <p:cNvSpPr txBox="1">
            <a:spLocks noGrp="1"/>
          </p:cNvSpPr>
          <p:nvPr>
            <p:ph type="subTitle" idx="4"/>
          </p:nvPr>
        </p:nvSpPr>
        <p:spPr>
          <a:xfrm>
            <a:off x="8247225" y="4843975"/>
            <a:ext cx="498300" cy="31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hlink"/>
                </a:solidFill>
                <a:uFill>
                  <a:noFill/>
                </a:uFill>
                <a:latin typeface="Anybody"/>
                <a:ea typeface="Anybody"/>
                <a:cs typeface="Anybody"/>
                <a:sym typeface="Anybody"/>
                <a:hlinkClick r:id="" action="ppaction://hlinkshowjump?jump=nextslide"/>
              </a:rPr>
              <a:t>Next</a:t>
            </a:r>
            <a:endParaRPr sz="1000">
              <a:latin typeface="Anybody"/>
              <a:ea typeface="Anybody"/>
              <a:cs typeface="Anybody"/>
              <a:sym typeface="Anybody"/>
            </a:endParaRPr>
          </a:p>
        </p:txBody>
      </p:sp>
      <p:sp>
        <p:nvSpPr>
          <p:cNvPr id="643" name="Google Shape;643;p36">
            <a:hlinkClick r:id="" action="ppaction://hlinkshowjump?jump=previousslide"/>
          </p:cNvPr>
          <p:cNvSpPr txBox="1">
            <a:spLocks noGrp="1"/>
          </p:cNvSpPr>
          <p:nvPr>
            <p:ph type="subTitle" idx="4"/>
          </p:nvPr>
        </p:nvSpPr>
        <p:spPr>
          <a:xfrm>
            <a:off x="7613062" y="4843975"/>
            <a:ext cx="498300" cy="31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hlink"/>
                </a:solidFill>
                <a:uFill>
                  <a:noFill/>
                </a:uFill>
                <a:latin typeface="Anybody"/>
                <a:ea typeface="Anybody"/>
                <a:cs typeface="Anybody"/>
                <a:sym typeface="Anybody"/>
                <a:hlinkClick r:id="" action="ppaction://hlinkshowjump?jump=previousslide"/>
              </a:rPr>
              <a:t>Back</a:t>
            </a:r>
            <a:endParaRPr sz="1000">
              <a:latin typeface="Anybody"/>
              <a:ea typeface="Anybody"/>
              <a:cs typeface="Anybody"/>
              <a:sym typeface="Anybody"/>
            </a:endParaRPr>
          </a:p>
        </p:txBody>
      </p:sp>
      <p:sp>
        <p:nvSpPr>
          <p:cNvPr id="644" name="Google Shape;644;p36">
            <a:hlinkClick r:id="rId3" action="ppaction://hlinksldjump"/>
          </p:cNvPr>
          <p:cNvSpPr txBox="1">
            <a:spLocks noGrp="1"/>
          </p:cNvSpPr>
          <p:nvPr>
            <p:ph type="subTitle" idx="4"/>
          </p:nvPr>
        </p:nvSpPr>
        <p:spPr>
          <a:xfrm>
            <a:off x="396980" y="4843975"/>
            <a:ext cx="1559400" cy="31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Anybody"/>
                <a:ea typeface="Anybody"/>
                <a:cs typeface="Anybody"/>
                <a:sym typeface="Anybody"/>
              </a:rPr>
              <a:t>Security &amp; Privacy</a:t>
            </a:r>
            <a:endParaRPr sz="1000">
              <a:latin typeface="Anybody"/>
              <a:ea typeface="Anybody"/>
              <a:cs typeface="Anybody"/>
              <a:sym typeface="Anybody"/>
            </a:endParaRPr>
          </a:p>
        </p:txBody>
      </p:sp>
      <p:grpSp>
        <p:nvGrpSpPr>
          <p:cNvPr id="645" name="Google Shape;645;p36"/>
          <p:cNvGrpSpPr/>
          <p:nvPr/>
        </p:nvGrpSpPr>
        <p:grpSpPr>
          <a:xfrm>
            <a:off x="2642232" y="1174507"/>
            <a:ext cx="710429" cy="733333"/>
            <a:chOff x="7472875" y="2543800"/>
            <a:chExt cx="672182" cy="693853"/>
          </a:xfrm>
        </p:grpSpPr>
        <p:sp>
          <p:nvSpPr>
            <p:cNvPr id="646" name="Google Shape;646;p36"/>
            <p:cNvSpPr/>
            <p:nvPr/>
          </p:nvSpPr>
          <p:spPr>
            <a:xfrm>
              <a:off x="7472875" y="2543800"/>
              <a:ext cx="672082" cy="693853"/>
            </a:xfrm>
            <a:custGeom>
              <a:avLst/>
              <a:gdLst/>
              <a:ahLst/>
              <a:cxnLst/>
              <a:rect l="l" t="t" r="r" b="b"/>
              <a:pathLst>
                <a:path w="107835" h="32355" extrusionOk="0">
                  <a:moveTo>
                    <a:pt x="1" y="0"/>
                  </a:moveTo>
                  <a:lnTo>
                    <a:pt x="1" y="32355"/>
                  </a:lnTo>
                  <a:lnTo>
                    <a:pt x="107835" y="32355"/>
                  </a:lnTo>
                  <a:lnTo>
                    <a:pt x="107835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6"/>
            <p:cNvSpPr/>
            <p:nvPr/>
          </p:nvSpPr>
          <p:spPr>
            <a:xfrm>
              <a:off x="7472975" y="2543825"/>
              <a:ext cx="672082" cy="68419"/>
            </a:xfrm>
            <a:custGeom>
              <a:avLst/>
              <a:gdLst/>
              <a:ahLst/>
              <a:cxnLst/>
              <a:rect l="l" t="t" r="r" b="b"/>
              <a:pathLst>
                <a:path w="107835" h="6203" extrusionOk="0">
                  <a:moveTo>
                    <a:pt x="1" y="1"/>
                  </a:moveTo>
                  <a:lnTo>
                    <a:pt x="1" y="6203"/>
                  </a:lnTo>
                  <a:lnTo>
                    <a:pt x="107835" y="6203"/>
                  </a:lnTo>
                  <a:lnTo>
                    <a:pt x="107835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149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8" name="Google Shape;648;p36"/>
          <p:cNvGrpSpPr/>
          <p:nvPr/>
        </p:nvGrpSpPr>
        <p:grpSpPr>
          <a:xfrm>
            <a:off x="5608344" y="1174507"/>
            <a:ext cx="710429" cy="733333"/>
            <a:chOff x="7472875" y="2543800"/>
            <a:chExt cx="672182" cy="693853"/>
          </a:xfrm>
        </p:grpSpPr>
        <p:sp>
          <p:nvSpPr>
            <p:cNvPr id="649" name="Google Shape;649;p36"/>
            <p:cNvSpPr/>
            <p:nvPr/>
          </p:nvSpPr>
          <p:spPr>
            <a:xfrm>
              <a:off x="7472875" y="2543800"/>
              <a:ext cx="672082" cy="693853"/>
            </a:xfrm>
            <a:custGeom>
              <a:avLst/>
              <a:gdLst/>
              <a:ahLst/>
              <a:cxnLst/>
              <a:rect l="l" t="t" r="r" b="b"/>
              <a:pathLst>
                <a:path w="107835" h="32355" extrusionOk="0">
                  <a:moveTo>
                    <a:pt x="1" y="0"/>
                  </a:moveTo>
                  <a:lnTo>
                    <a:pt x="1" y="32355"/>
                  </a:lnTo>
                  <a:lnTo>
                    <a:pt x="107835" y="32355"/>
                  </a:lnTo>
                  <a:lnTo>
                    <a:pt x="107835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6"/>
            <p:cNvSpPr/>
            <p:nvPr/>
          </p:nvSpPr>
          <p:spPr>
            <a:xfrm>
              <a:off x="7472975" y="2543825"/>
              <a:ext cx="672082" cy="68419"/>
            </a:xfrm>
            <a:custGeom>
              <a:avLst/>
              <a:gdLst/>
              <a:ahLst/>
              <a:cxnLst/>
              <a:rect l="l" t="t" r="r" b="b"/>
              <a:pathLst>
                <a:path w="107835" h="6203" extrusionOk="0">
                  <a:moveTo>
                    <a:pt x="1" y="1"/>
                  </a:moveTo>
                  <a:lnTo>
                    <a:pt x="1" y="6203"/>
                  </a:lnTo>
                  <a:lnTo>
                    <a:pt x="107835" y="6203"/>
                  </a:lnTo>
                  <a:lnTo>
                    <a:pt x="107835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149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1" name="Google Shape;651;p36"/>
          <p:cNvGrpSpPr/>
          <p:nvPr/>
        </p:nvGrpSpPr>
        <p:grpSpPr>
          <a:xfrm>
            <a:off x="4216807" y="2918582"/>
            <a:ext cx="710429" cy="733333"/>
            <a:chOff x="7472875" y="2543800"/>
            <a:chExt cx="672182" cy="693853"/>
          </a:xfrm>
        </p:grpSpPr>
        <p:sp>
          <p:nvSpPr>
            <p:cNvPr id="652" name="Google Shape;652;p36"/>
            <p:cNvSpPr/>
            <p:nvPr/>
          </p:nvSpPr>
          <p:spPr>
            <a:xfrm>
              <a:off x="7472875" y="2543800"/>
              <a:ext cx="672082" cy="693853"/>
            </a:xfrm>
            <a:custGeom>
              <a:avLst/>
              <a:gdLst/>
              <a:ahLst/>
              <a:cxnLst/>
              <a:rect l="l" t="t" r="r" b="b"/>
              <a:pathLst>
                <a:path w="107835" h="32355" extrusionOk="0">
                  <a:moveTo>
                    <a:pt x="1" y="0"/>
                  </a:moveTo>
                  <a:lnTo>
                    <a:pt x="1" y="32355"/>
                  </a:lnTo>
                  <a:lnTo>
                    <a:pt x="107835" y="32355"/>
                  </a:lnTo>
                  <a:lnTo>
                    <a:pt x="107835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6"/>
            <p:cNvSpPr/>
            <p:nvPr/>
          </p:nvSpPr>
          <p:spPr>
            <a:xfrm>
              <a:off x="7472975" y="2543825"/>
              <a:ext cx="672082" cy="68419"/>
            </a:xfrm>
            <a:custGeom>
              <a:avLst/>
              <a:gdLst/>
              <a:ahLst/>
              <a:cxnLst/>
              <a:rect l="l" t="t" r="r" b="b"/>
              <a:pathLst>
                <a:path w="107835" h="6203" extrusionOk="0">
                  <a:moveTo>
                    <a:pt x="1" y="1"/>
                  </a:moveTo>
                  <a:lnTo>
                    <a:pt x="1" y="6203"/>
                  </a:lnTo>
                  <a:lnTo>
                    <a:pt x="107835" y="6203"/>
                  </a:lnTo>
                  <a:lnTo>
                    <a:pt x="107835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149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4" name="Google Shape;654;p36"/>
          <p:cNvSpPr/>
          <p:nvPr/>
        </p:nvSpPr>
        <p:spPr>
          <a:xfrm>
            <a:off x="5798685" y="1447559"/>
            <a:ext cx="329804" cy="289863"/>
          </a:xfrm>
          <a:custGeom>
            <a:avLst/>
            <a:gdLst/>
            <a:ahLst/>
            <a:cxnLst/>
            <a:rect l="l" t="t" r="r" b="b"/>
            <a:pathLst>
              <a:path w="11717" h="10298" extrusionOk="0">
                <a:moveTo>
                  <a:pt x="10344" y="687"/>
                </a:moveTo>
                <a:lnTo>
                  <a:pt x="10344" y="6865"/>
                </a:lnTo>
                <a:lnTo>
                  <a:pt x="1374" y="6865"/>
                </a:lnTo>
                <a:lnTo>
                  <a:pt x="1374" y="687"/>
                </a:lnTo>
                <a:close/>
                <a:moveTo>
                  <a:pt x="10475" y="7551"/>
                </a:moveTo>
                <a:lnTo>
                  <a:pt x="10818" y="8238"/>
                </a:lnTo>
                <a:lnTo>
                  <a:pt x="900" y="8238"/>
                </a:lnTo>
                <a:lnTo>
                  <a:pt x="1244" y="7551"/>
                </a:lnTo>
                <a:close/>
                <a:moveTo>
                  <a:pt x="11030" y="8924"/>
                </a:moveTo>
                <a:lnTo>
                  <a:pt x="11030" y="9611"/>
                </a:lnTo>
                <a:lnTo>
                  <a:pt x="687" y="9611"/>
                </a:lnTo>
                <a:lnTo>
                  <a:pt x="687" y="8924"/>
                </a:lnTo>
                <a:close/>
                <a:moveTo>
                  <a:pt x="687" y="0"/>
                </a:moveTo>
                <a:lnTo>
                  <a:pt x="687" y="7127"/>
                </a:lnTo>
                <a:lnTo>
                  <a:pt x="1" y="8499"/>
                </a:lnTo>
                <a:lnTo>
                  <a:pt x="1" y="10297"/>
                </a:lnTo>
                <a:lnTo>
                  <a:pt x="11716" y="10297"/>
                </a:lnTo>
                <a:lnTo>
                  <a:pt x="11716" y="8499"/>
                </a:lnTo>
                <a:lnTo>
                  <a:pt x="11030" y="7127"/>
                </a:lnTo>
                <a:lnTo>
                  <a:pt x="1103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55" name="Google Shape;655;p36"/>
          <p:cNvGrpSpPr/>
          <p:nvPr/>
        </p:nvGrpSpPr>
        <p:grpSpPr>
          <a:xfrm>
            <a:off x="2832502" y="1427546"/>
            <a:ext cx="329804" cy="329804"/>
            <a:chOff x="2511815" y="1478959"/>
            <a:chExt cx="329804" cy="329804"/>
          </a:xfrm>
        </p:grpSpPr>
        <p:sp>
          <p:nvSpPr>
            <p:cNvPr id="656" name="Google Shape;656;p36"/>
            <p:cNvSpPr/>
            <p:nvPr/>
          </p:nvSpPr>
          <p:spPr>
            <a:xfrm>
              <a:off x="2511815" y="1478959"/>
              <a:ext cx="329804" cy="329804"/>
            </a:xfrm>
            <a:custGeom>
              <a:avLst/>
              <a:gdLst/>
              <a:ahLst/>
              <a:cxnLst/>
              <a:rect l="l" t="t" r="r" b="b"/>
              <a:pathLst>
                <a:path w="11717" h="11717" extrusionOk="0">
                  <a:moveTo>
                    <a:pt x="11030" y="687"/>
                  </a:moveTo>
                  <a:lnTo>
                    <a:pt x="11030" y="2747"/>
                  </a:lnTo>
                  <a:lnTo>
                    <a:pt x="687" y="2747"/>
                  </a:lnTo>
                  <a:lnTo>
                    <a:pt x="687" y="687"/>
                  </a:lnTo>
                  <a:close/>
                  <a:moveTo>
                    <a:pt x="11030" y="3433"/>
                  </a:moveTo>
                  <a:lnTo>
                    <a:pt x="11030" y="11030"/>
                  </a:lnTo>
                  <a:lnTo>
                    <a:pt x="687" y="11030"/>
                  </a:lnTo>
                  <a:lnTo>
                    <a:pt x="687" y="3433"/>
                  </a:lnTo>
                  <a:close/>
                  <a:moveTo>
                    <a:pt x="1" y="1"/>
                  </a:moveTo>
                  <a:lnTo>
                    <a:pt x="1" y="11717"/>
                  </a:lnTo>
                  <a:lnTo>
                    <a:pt x="11716" y="11717"/>
                  </a:lnTo>
                  <a:lnTo>
                    <a:pt x="1171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6"/>
            <p:cNvSpPr/>
            <p:nvPr/>
          </p:nvSpPr>
          <p:spPr>
            <a:xfrm>
              <a:off x="2550461" y="1517606"/>
              <a:ext cx="19365" cy="19365"/>
            </a:xfrm>
            <a:custGeom>
              <a:avLst/>
              <a:gdLst/>
              <a:ahLst/>
              <a:cxnLst/>
              <a:rect l="l" t="t" r="r" b="b"/>
              <a:pathLst>
                <a:path w="688" h="688" extrusionOk="0">
                  <a:moveTo>
                    <a:pt x="1" y="1"/>
                  </a:moveTo>
                  <a:lnTo>
                    <a:pt x="1" y="687"/>
                  </a:lnTo>
                  <a:lnTo>
                    <a:pt x="687" y="687"/>
                  </a:lnTo>
                  <a:lnTo>
                    <a:pt x="6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6"/>
            <p:cNvSpPr/>
            <p:nvPr/>
          </p:nvSpPr>
          <p:spPr>
            <a:xfrm>
              <a:off x="2589108" y="1517606"/>
              <a:ext cx="19365" cy="19365"/>
            </a:xfrm>
            <a:custGeom>
              <a:avLst/>
              <a:gdLst/>
              <a:ahLst/>
              <a:cxnLst/>
              <a:rect l="l" t="t" r="r" b="b"/>
              <a:pathLst>
                <a:path w="688" h="688" extrusionOk="0">
                  <a:moveTo>
                    <a:pt x="1" y="1"/>
                  </a:moveTo>
                  <a:lnTo>
                    <a:pt x="1" y="687"/>
                  </a:lnTo>
                  <a:lnTo>
                    <a:pt x="687" y="687"/>
                  </a:lnTo>
                  <a:lnTo>
                    <a:pt x="6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6"/>
            <p:cNvSpPr/>
            <p:nvPr/>
          </p:nvSpPr>
          <p:spPr>
            <a:xfrm>
              <a:off x="2627754" y="1517606"/>
              <a:ext cx="19337" cy="19365"/>
            </a:xfrm>
            <a:custGeom>
              <a:avLst/>
              <a:gdLst/>
              <a:ahLst/>
              <a:cxnLst/>
              <a:rect l="l" t="t" r="r" b="b"/>
              <a:pathLst>
                <a:path w="687" h="688" extrusionOk="0">
                  <a:moveTo>
                    <a:pt x="1" y="1"/>
                  </a:moveTo>
                  <a:lnTo>
                    <a:pt x="1" y="687"/>
                  </a:lnTo>
                  <a:lnTo>
                    <a:pt x="687" y="687"/>
                  </a:lnTo>
                  <a:lnTo>
                    <a:pt x="6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6"/>
            <p:cNvSpPr/>
            <p:nvPr/>
          </p:nvSpPr>
          <p:spPr>
            <a:xfrm>
              <a:off x="2764298" y="1731442"/>
              <a:ext cx="19365" cy="19365"/>
            </a:xfrm>
            <a:custGeom>
              <a:avLst/>
              <a:gdLst/>
              <a:ahLst/>
              <a:cxnLst/>
              <a:rect l="l" t="t" r="r" b="b"/>
              <a:pathLst>
                <a:path w="688" h="688" extrusionOk="0">
                  <a:moveTo>
                    <a:pt x="1" y="1"/>
                  </a:moveTo>
                  <a:lnTo>
                    <a:pt x="1" y="687"/>
                  </a:lnTo>
                  <a:lnTo>
                    <a:pt x="687" y="687"/>
                  </a:lnTo>
                  <a:lnTo>
                    <a:pt x="6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6"/>
            <p:cNvSpPr/>
            <p:nvPr/>
          </p:nvSpPr>
          <p:spPr>
            <a:xfrm>
              <a:off x="2569799" y="1731442"/>
              <a:ext cx="175218" cy="19365"/>
            </a:xfrm>
            <a:custGeom>
              <a:avLst/>
              <a:gdLst/>
              <a:ahLst/>
              <a:cxnLst/>
              <a:rect l="l" t="t" r="r" b="b"/>
              <a:pathLst>
                <a:path w="6225" h="688" extrusionOk="0">
                  <a:moveTo>
                    <a:pt x="0" y="1"/>
                  </a:moveTo>
                  <a:lnTo>
                    <a:pt x="0" y="687"/>
                  </a:lnTo>
                  <a:lnTo>
                    <a:pt x="6224" y="687"/>
                  </a:lnTo>
                  <a:lnTo>
                    <a:pt x="622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6"/>
            <p:cNvSpPr/>
            <p:nvPr/>
          </p:nvSpPr>
          <p:spPr>
            <a:xfrm>
              <a:off x="2569799" y="1614236"/>
              <a:ext cx="213865" cy="78588"/>
            </a:xfrm>
            <a:custGeom>
              <a:avLst/>
              <a:gdLst/>
              <a:ahLst/>
              <a:cxnLst/>
              <a:rect l="l" t="t" r="r" b="b"/>
              <a:pathLst>
                <a:path w="7598" h="2792" extrusionOk="0">
                  <a:moveTo>
                    <a:pt x="6911" y="687"/>
                  </a:moveTo>
                  <a:lnTo>
                    <a:pt x="6911" y="2105"/>
                  </a:lnTo>
                  <a:lnTo>
                    <a:pt x="687" y="2105"/>
                  </a:lnTo>
                  <a:lnTo>
                    <a:pt x="687" y="687"/>
                  </a:lnTo>
                  <a:close/>
                  <a:moveTo>
                    <a:pt x="0" y="0"/>
                  </a:moveTo>
                  <a:lnTo>
                    <a:pt x="0" y="2792"/>
                  </a:lnTo>
                  <a:lnTo>
                    <a:pt x="7597" y="2792"/>
                  </a:lnTo>
                  <a:lnTo>
                    <a:pt x="75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3" name="Google Shape;663;p36"/>
          <p:cNvGrpSpPr/>
          <p:nvPr/>
        </p:nvGrpSpPr>
        <p:grpSpPr>
          <a:xfrm>
            <a:off x="4407092" y="3188448"/>
            <a:ext cx="329804" cy="289863"/>
            <a:chOff x="997930" y="1360037"/>
            <a:chExt cx="329804" cy="289863"/>
          </a:xfrm>
        </p:grpSpPr>
        <p:sp>
          <p:nvSpPr>
            <p:cNvPr id="664" name="Google Shape;664;p36"/>
            <p:cNvSpPr/>
            <p:nvPr/>
          </p:nvSpPr>
          <p:spPr>
            <a:xfrm>
              <a:off x="997930" y="1360037"/>
              <a:ext cx="329804" cy="289863"/>
            </a:xfrm>
            <a:custGeom>
              <a:avLst/>
              <a:gdLst/>
              <a:ahLst/>
              <a:cxnLst/>
              <a:rect l="l" t="t" r="r" b="b"/>
              <a:pathLst>
                <a:path w="11717" h="10298" extrusionOk="0">
                  <a:moveTo>
                    <a:pt x="7019" y="687"/>
                  </a:moveTo>
                  <a:lnTo>
                    <a:pt x="7705" y="2060"/>
                  </a:lnTo>
                  <a:lnTo>
                    <a:pt x="11030" y="2060"/>
                  </a:lnTo>
                  <a:lnTo>
                    <a:pt x="11030" y="4119"/>
                  </a:lnTo>
                  <a:lnTo>
                    <a:pt x="8425" y="4119"/>
                  </a:lnTo>
                  <a:cubicBezTo>
                    <a:pt x="7870" y="3291"/>
                    <a:pt x="6927" y="2746"/>
                    <a:pt x="5858" y="2746"/>
                  </a:cubicBezTo>
                  <a:cubicBezTo>
                    <a:pt x="4789" y="2746"/>
                    <a:pt x="3845" y="3291"/>
                    <a:pt x="3290" y="4119"/>
                  </a:cubicBezTo>
                  <a:lnTo>
                    <a:pt x="687" y="4119"/>
                  </a:lnTo>
                  <a:lnTo>
                    <a:pt x="687" y="2060"/>
                  </a:lnTo>
                  <a:lnTo>
                    <a:pt x="4009" y="2060"/>
                  </a:lnTo>
                  <a:lnTo>
                    <a:pt x="4696" y="687"/>
                  </a:lnTo>
                  <a:close/>
                  <a:moveTo>
                    <a:pt x="5858" y="3432"/>
                  </a:moveTo>
                  <a:cubicBezTo>
                    <a:pt x="7182" y="3432"/>
                    <a:pt x="8260" y="4509"/>
                    <a:pt x="8260" y="5834"/>
                  </a:cubicBezTo>
                  <a:cubicBezTo>
                    <a:pt x="8260" y="7160"/>
                    <a:pt x="7182" y="8238"/>
                    <a:pt x="5858" y="8238"/>
                  </a:cubicBezTo>
                  <a:cubicBezTo>
                    <a:pt x="4533" y="8238"/>
                    <a:pt x="3455" y="7160"/>
                    <a:pt x="3455" y="5834"/>
                  </a:cubicBezTo>
                  <a:cubicBezTo>
                    <a:pt x="3455" y="4509"/>
                    <a:pt x="4533" y="3432"/>
                    <a:pt x="5858" y="3432"/>
                  </a:cubicBezTo>
                  <a:close/>
                  <a:moveTo>
                    <a:pt x="11030" y="4805"/>
                  </a:moveTo>
                  <a:lnTo>
                    <a:pt x="11030" y="9611"/>
                  </a:lnTo>
                  <a:lnTo>
                    <a:pt x="687" y="9611"/>
                  </a:lnTo>
                  <a:lnTo>
                    <a:pt x="687" y="4805"/>
                  </a:lnTo>
                  <a:lnTo>
                    <a:pt x="2946" y="4805"/>
                  </a:lnTo>
                  <a:cubicBezTo>
                    <a:pt x="2830" y="5128"/>
                    <a:pt x="2768" y="5474"/>
                    <a:pt x="2768" y="5834"/>
                  </a:cubicBezTo>
                  <a:cubicBezTo>
                    <a:pt x="2768" y="7538"/>
                    <a:pt x="4154" y="8924"/>
                    <a:pt x="5858" y="8924"/>
                  </a:cubicBezTo>
                  <a:cubicBezTo>
                    <a:pt x="7561" y="8924"/>
                    <a:pt x="8946" y="7538"/>
                    <a:pt x="8946" y="5834"/>
                  </a:cubicBezTo>
                  <a:cubicBezTo>
                    <a:pt x="8946" y="5474"/>
                    <a:pt x="8884" y="5128"/>
                    <a:pt x="8771" y="4805"/>
                  </a:cubicBezTo>
                  <a:close/>
                  <a:moveTo>
                    <a:pt x="4273" y="0"/>
                  </a:moveTo>
                  <a:lnTo>
                    <a:pt x="3587" y="1373"/>
                  </a:lnTo>
                  <a:lnTo>
                    <a:pt x="0" y="1373"/>
                  </a:lnTo>
                  <a:lnTo>
                    <a:pt x="0" y="10297"/>
                  </a:lnTo>
                  <a:lnTo>
                    <a:pt x="11716" y="10297"/>
                  </a:lnTo>
                  <a:lnTo>
                    <a:pt x="11716" y="1373"/>
                  </a:lnTo>
                  <a:lnTo>
                    <a:pt x="8130" y="1373"/>
                  </a:lnTo>
                  <a:lnTo>
                    <a:pt x="74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6"/>
            <p:cNvSpPr/>
            <p:nvPr/>
          </p:nvSpPr>
          <p:spPr>
            <a:xfrm>
              <a:off x="1114488" y="1475948"/>
              <a:ext cx="96630" cy="96659"/>
            </a:xfrm>
            <a:custGeom>
              <a:avLst/>
              <a:gdLst/>
              <a:ahLst/>
              <a:cxnLst/>
              <a:rect l="l" t="t" r="r" b="b"/>
              <a:pathLst>
                <a:path w="3433" h="3434" extrusionOk="0">
                  <a:moveTo>
                    <a:pt x="1717" y="687"/>
                  </a:moveTo>
                  <a:cubicBezTo>
                    <a:pt x="2285" y="687"/>
                    <a:pt x="2746" y="1149"/>
                    <a:pt x="2746" y="1716"/>
                  </a:cubicBezTo>
                  <a:cubicBezTo>
                    <a:pt x="2746" y="2284"/>
                    <a:pt x="2285" y="2747"/>
                    <a:pt x="1717" y="2747"/>
                  </a:cubicBezTo>
                  <a:cubicBezTo>
                    <a:pt x="1150" y="2747"/>
                    <a:pt x="687" y="2284"/>
                    <a:pt x="687" y="1716"/>
                  </a:cubicBezTo>
                  <a:cubicBezTo>
                    <a:pt x="687" y="1149"/>
                    <a:pt x="1150" y="687"/>
                    <a:pt x="1717" y="687"/>
                  </a:cubicBezTo>
                  <a:close/>
                  <a:moveTo>
                    <a:pt x="1717" y="1"/>
                  </a:moveTo>
                  <a:cubicBezTo>
                    <a:pt x="771" y="1"/>
                    <a:pt x="0" y="770"/>
                    <a:pt x="0" y="1716"/>
                  </a:cubicBezTo>
                  <a:cubicBezTo>
                    <a:pt x="0" y="2663"/>
                    <a:pt x="771" y="3433"/>
                    <a:pt x="1717" y="3433"/>
                  </a:cubicBezTo>
                  <a:cubicBezTo>
                    <a:pt x="2664" y="3433"/>
                    <a:pt x="3433" y="2663"/>
                    <a:pt x="3433" y="1716"/>
                  </a:cubicBezTo>
                  <a:cubicBezTo>
                    <a:pt x="3433" y="770"/>
                    <a:pt x="2664" y="1"/>
                    <a:pt x="17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6"/>
            <p:cNvSpPr/>
            <p:nvPr/>
          </p:nvSpPr>
          <p:spPr>
            <a:xfrm>
              <a:off x="1269046" y="1437301"/>
              <a:ext cx="19365" cy="19365"/>
            </a:xfrm>
            <a:custGeom>
              <a:avLst/>
              <a:gdLst/>
              <a:ahLst/>
              <a:cxnLst/>
              <a:rect l="l" t="t" r="r" b="b"/>
              <a:pathLst>
                <a:path w="688" h="688" extrusionOk="0">
                  <a:moveTo>
                    <a:pt x="1" y="1"/>
                  </a:moveTo>
                  <a:lnTo>
                    <a:pt x="1" y="687"/>
                  </a:lnTo>
                  <a:lnTo>
                    <a:pt x="687" y="687"/>
                  </a:lnTo>
                  <a:lnTo>
                    <a:pt x="6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p37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Analysis</a:t>
            </a:r>
            <a:endParaRPr/>
          </a:p>
        </p:txBody>
      </p:sp>
      <p:sp>
        <p:nvSpPr>
          <p:cNvPr id="672" name="Google Shape;672;p37">
            <a:hlinkClick r:id="" action="ppaction://hlinkshowjump?jump=nextslide"/>
          </p:cNvPr>
          <p:cNvSpPr/>
          <p:nvPr/>
        </p:nvSpPr>
        <p:spPr>
          <a:xfrm>
            <a:off x="8745515" y="4926039"/>
            <a:ext cx="182990" cy="152333"/>
          </a:xfrm>
          <a:custGeom>
            <a:avLst/>
            <a:gdLst/>
            <a:ahLst/>
            <a:cxnLst/>
            <a:rect l="l" t="t" r="r" b="b"/>
            <a:pathLst>
              <a:path w="11717" h="9754" extrusionOk="0">
                <a:moveTo>
                  <a:pt x="6882" y="1522"/>
                </a:moveTo>
                <a:lnTo>
                  <a:pt x="10681" y="4877"/>
                </a:lnTo>
                <a:lnTo>
                  <a:pt x="6882" y="8233"/>
                </a:lnTo>
                <a:lnTo>
                  <a:pt x="6882" y="5906"/>
                </a:lnTo>
                <a:lnTo>
                  <a:pt x="686" y="5906"/>
                </a:lnTo>
                <a:lnTo>
                  <a:pt x="686" y="3848"/>
                </a:lnTo>
                <a:lnTo>
                  <a:pt x="6882" y="3848"/>
                </a:lnTo>
                <a:lnTo>
                  <a:pt x="6882" y="1522"/>
                </a:lnTo>
                <a:close/>
                <a:moveTo>
                  <a:pt x="6197" y="0"/>
                </a:moveTo>
                <a:lnTo>
                  <a:pt x="6197" y="3162"/>
                </a:lnTo>
                <a:lnTo>
                  <a:pt x="1" y="3162"/>
                </a:lnTo>
                <a:lnTo>
                  <a:pt x="1" y="6592"/>
                </a:lnTo>
                <a:lnTo>
                  <a:pt x="6197" y="6592"/>
                </a:lnTo>
                <a:lnTo>
                  <a:pt x="6197" y="9754"/>
                </a:lnTo>
                <a:lnTo>
                  <a:pt x="11717" y="4877"/>
                </a:lnTo>
                <a:lnTo>
                  <a:pt x="6197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3" name="Google Shape;673;p37">
            <a:hlinkClick r:id="" action="ppaction://hlinkshowjump?jump=previousslide"/>
          </p:cNvPr>
          <p:cNvSpPr/>
          <p:nvPr/>
        </p:nvSpPr>
        <p:spPr>
          <a:xfrm>
            <a:off x="7430055" y="4925984"/>
            <a:ext cx="182990" cy="152427"/>
          </a:xfrm>
          <a:custGeom>
            <a:avLst/>
            <a:gdLst/>
            <a:ahLst/>
            <a:cxnLst/>
            <a:rect l="l" t="t" r="r" b="b"/>
            <a:pathLst>
              <a:path w="11717" h="9760" extrusionOk="0">
                <a:moveTo>
                  <a:pt x="4832" y="1523"/>
                </a:moveTo>
                <a:lnTo>
                  <a:pt x="4832" y="3850"/>
                </a:lnTo>
                <a:lnTo>
                  <a:pt x="11030" y="3850"/>
                </a:lnTo>
                <a:lnTo>
                  <a:pt x="11030" y="5909"/>
                </a:lnTo>
                <a:lnTo>
                  <a:pt x="4832" y="5909"/>
                </a:lnTo>
                <a:lnTo>
                  <a:pt x="4832" y="8236"/>
                </a:lnTo>
                <a:lnTo>
                  <a:pt x="1037" y="4879"/>
                </a:lnTo>
                <a:lnTo>
                  <a:pt x="4832" y="1523"/>
                </a:lnTo>
                <a:close/>
                <a:moveTo>
                  <a:pt x="5518" y="0"/>
                </a:moveTo>
                <a:lnTo>
                  <a:pt x="1" y="4879"/>
                </a:lnTo>
                <a:lnTo>
                  <a:pt x="5518" y="9759"/>
                </a:lnTo>
                <a:lnTo>
                  <a:pt x="5518" y="6594"/>
                </a:lnTo>
                <a:lnTo>
                  <a:pt x="11716" y="6594"/>
                </a:lnTo>
                <a:lnTo>
                  <a:pt x="11716" y="3164"/>
                </a:lnTo>
                <a:lnTo>
                  <a:pt x="5518" y="3164"/>
                </a:lnTo>
                <a:lnTo>
                  <a:pt x="551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4" name="Google Shape;674;p37">
            <a:hlinkClick r:id="" action="ppaction://hlinkshowjump?jump=previousslide"/>
          </p:cNvPr>
          <p:cNvSpPr txBox="1">
            <a:spLocks noGrp="1"/>
          </p:cNvSpPr>
          <p:nvPr>
            <p:ph type="subTitle" idx="1"/>
          </p:nvPr>
        </p:nvSpPr>
        <p:spPr>
          <a:xfrm>
            <a:off x="7613062" y="4843975"/>
            <a:ext cx="498300" cy="31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hlink"/>
                </a:solidFill>
                <a:uFill>
                  <a:noFill/>
                </a:uFill>
                <a:latin typeface="Anybody"/>
                <a:ea typeface="Anybody"/>
                <a:cs typeface="Anybody"/>
                <a:sym typeface="Anybody"/>
                <a:hlinkClick r:id="" action="ppaction://hlinkshowjump?jump=previousslide"/>
              </a:rPr>
              <a:t>Back</a:t>
            </a:r>
            <a:endParaRPr sz="1000">
              <a:latin typeface="Anybody"/>
              <a:ea typeface="Anybody"/>
              <a:cs typeface="Anybody"/>
              <a:sym typeface="Anybody"/>
            </a:endParaRPr>
          </a:p>
        </p:txBody>
      </p:sp>
      <p:sp>
        <p:nvSpPr>
          <p:cNvPr id="675" name="Google Shape;675;p37">
            <a:hlinkClick r:id="rId3" action="ppaction://hlinksldjump"/>
          </p:cNvPr>
          <p:cNvSpPr txBox="1">
            <a:spLocks noGrp="1"/>
          </p:cNvSpPr>
          <p:nvPr>
            <p:ph type="subTitle" idx="1"/>
          </p:nvPr>
        </p:nvSpPr>
        <p:spPr>
          <a:xfrm>
            <a:off x="396987" y="4843975"/>
            <a:ext cx="2598900" cy="31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Anybody"/>
                <a:ea typeface="Anybody"/>
                <a:cs typeface="Anybody"/>
                <a:sym typeface="Anybody"/>
              </a:rPr>
              <a:t>Security &amp; Privacy</a:t>
            </a:r>
            <a:endParaRPr sz="1000">
              <a:latin typeface="Anybody"/>
              <a:ea typeface="Anybody"/>
              <a:cs typeface="Anybody"/>
              <a:sym typeface="Anybody"/>
            </a:endParaRPr>
          </a:p>
        </p:txBody>
      </p:sp>
      <p:sp>
        <p:nvSpPr>
          <p:cNvPr id="676" name="Google Shape;676;p37">
            <a:hlinkClick r:id="rId3" action="ppaction://hlinksldjump"/>
          </p:cNvPr>
          <p:cNvSpPr/>
          <p:nvPr/>
        </p:nvSpPr>
        <p:spPr>
          <a:xfrm>
            <a:off x="214074" y="4910705"/>
            <a:ext cx="182897" cy="182990"/>
          </a:xfrm>
          <a:custGeom>
            <a:avLst/>
            <a:gdLst/>
            <a:ahLst/>
            <a:cxnLst/>
            <a:rect l="l" t="t" r="r" b="b"/>
            <a:pathLst>
              <a:path w="11711" h="11717" extrusionOk="0">
                <a:moveTo>
                  <a:pt x="9630" y="693"/>
                </a:moveTo>
                <a:lnTo>
                  <a:pt x="9630" y="2781"/>
                </a:lnTo>
                <a:lnTo>
                  <a:pt x="8945" y="2276"/>
                </a:lnTo>
                <a:lnTo>
                  <a:pt x="8945" y="693"/>
                </a:lnTo>
                <a:close/>
                <a:moveTo>
                  <a:pt x="5857" y="854"/>
                </a:moveTo>
                <a:lnTo>
                  <a:pt x="11024" y="4663"/>
                </a:lnTo>
                <a:lnTo>
                  <a:pt x="11024" y="6204"/>
                </a:lnTo>
                <a:lnTo>
                  <a:pt x="10316" y="6204"/>
                </a:lnTo>
                <a:lnTo>
                  <a:pt x="10316" y="5176"/>
                </a:lnTo>
                <a:lnTo>
                  <a:pt x="10316" y="5002"/>
                </a:lnTo>
                <a:lnTo>
                  <a:pt x="5857" y="1716"/>
                </a:lnTo>
                <a:lnTo>
                  <a:pt x="1396" y="5002"/>
                </a:lnTo>
                <a:lnTo>
                  <a:pt x="1396" y="5176"/>
                </a:lnTo>
                <a:lnTo>
                  <a:pt x="1396" y="6204"/>
                </a:lnTo>
                <a:lnTo>
                  <a:pt x="687" y="6204"/>
                </a:lnTo>
                <a:lnTo>
                  <a:pt x="687" y="4663"/>
                </a:lnTo>
                <a:lnTo>
                  <a:pt x="5857" y="854"/>
                </a:lnTo>
                <a:close/>
                <a:moveTo>
                  <a:pt x="5857" y="6891"/>
                </a:moveTo>
                <a:cubicBezTo>
                  <a:pt x="6424" y="6891"/>
                  <a:pt x="6886" y="7352"/>
                  <a:pt x="6886" y="7920"/>
                </a:cubicBezTo>
                <a:lnTo>
                  <a:pt x="6886" y="11030"/>
                </a:lnTo>
                <a:lnTo>
                  <a:pt x="4828" y="11030"/>
                </a:lnTo>
                <a:lnTo>
                  <a:pt x="4828" y="7920"/>
                </a:lnTo>
                <a:cubicBezTo>
                  <a:pt x="4828" y="7352"/>
                  <a:pt x="5289" y="6891"/>
                  <a:pt x="5857" y="6891"/>
                </a:cubicBezTo>
                <a:close/>
                <a:moveTo>
                  <a:pt x="5857" y="2569"/>
                </a:moveTo>
                <a:lnTo>
                  <a:pt x="9630" y="5348"/>
                </a:lnTo>
                <a:cubicBezTo>
                  <a:pt x="9630" y="5595"/>
                  <a:pt x="9630" y="10779"/>
                  <a:pt x="9630" y="11030"/>
                </a:cubicBezTo>
                <a:lnTo>
                  <a:pt x="7572" y="11030"/>
                </a:lnTo>
                <a:lnTo>
                  <a:pt x="7572" y="7920"/>
                </a:lnTo>
                <a:cubicBezTo>
                  <a:pt x="7572" y="6973"/>
                  <a:pt x="6801" y="6204"/>
                  <a:pt x="5857" y="6204"/>
                </a:cubicBezTo>
                <a:cubicBezTo>
                  <a:pt x="4910" y="6204"/>
                  <a:pt x="4140" y="6973"/>
                  <a:pt x="4140" y="7920"/>
                </a:cubicBezTo>
                <a:lnTo>
                  <a:pt x="4140" y="11030"/>
                </a:lnTo>
                <a:lnTo>
                  <a:pt x="2082" y="11030"/>
                </a:lnTo>
                <a:lnTo>
                  <a:pt x="2082" y="5348"/>
                </a:lnTo>
                <a:lnTo>
                  <a:pt x="5857" y="2569"/>
                </a:lnTo>
                <a:close/>
                <a:moveTo>
                  <a:pt x="5857" y="1"/>
                </a:moveTo>
                <a:lnTo>
                  <a:pt x="1" y="4315"/>
                </a:lnTo>
                <a:lnTo>
                  <a:pt x="1" y="6891"/>
                </a:lnTo>
                <a:lnTo>
                  <a:pt x="1396" y="6891"/>
                </a:lnTo>
                <a:lnTo>
                  <a:pt x="1396" y="11716"/>
                </a:lnTo>
                <a:lnTo>
                  <a:pt x="10316" y="11716"/>
                </a:lnTo>
                <a:lnTo>
                  <a:pt x="10316" y="6891"/>
                </a:lnTo>
                <a:lnTo>
                  <a:pt x="11711" y="6891"/>
                </a:lnTo>
                <a:lnTo>
                  <a:pt x="11711" y="4315"/>
                </a:lnTo>
                <a:lnTo>
                  <a:pt x="10316" y="3288"/>
                </a:lnTo>
                <a:lnTo>
                  <a:pt x="10316" y="6"/>
                </a:lnTo>
                <a:lnTo>
                  <a:pt x="8258" y="6"/>
                </a:lnTo>
                <a:lnTo>
                  <a:pt x="8258" y="1771"/>
                </a:lnTo>
                <a:lnTo>
                  <a:pt x="585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7" name="Google Shape;677;p37">
            <a:hlinkClick r:id="" action="ppaction://hlinkshowjump?jump=nextslide"/>
          </p:cNvPr>
          <p:cNvSpPr txBox="1">
            <a:spLocks noGrp="1"/>
          </p:cNvSpPr>
          <p:nvPr>
            <p:ph type="subTitle" idx="1"/>
          </p:nvPr>
        </p:nvSpPr>
        <p:spPr>
          <a:xfrm>
            <a:off x="8247225" y="4843975"/>
            <a:ext cx="498300" cy="31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uFill>
                  <a:noFill/>
                </a:uFill>
                <a:latin typeface="Anybody"/>
                <a:ea typeface="Anybody"/>
                <a:cs typeface="Anybody"/>
                <a:sym typeface="Anybody"/>
                <a:hlinkClick r:id="" action="ppaction://hlinkshowjump?jump=nextslide"/>
              </a:rPr>
              <a:t>Next</a:t>
            </a:r>
            <a:endParaRPr sz="1000">
              <a:latin typeface="Anybody"/>
              <a:ea typeface="Anybody"/>
              <a:cs typeface="Anybody"/>
              <a:sym typeface="Anybody"/>
            </a:endParaRPr>
          </a:p>
        </p:txBody>
      </p:sp>
      <p:pic>
        <p:nvPicPr>
          <p:cNvPr id="678" name="Google Shape;678;p37"/>
          <p:cNvPicPr preferRelativeResize="0"/>
          <p:nvPr/>
        </p:nvPicPr>
        <p:blipFill rotWithShape="1">
          <a:blip r:embed="rId4">
            <a:alphaModFix/>
          </a:blip>
          <a:srcRect t="1787" r="1526"/>
          <a:stretch/>
        </p:blipFill>
        <p:spPr>
          <a:xfrm>
            <a:off x="397088" y="1727250"/>
            <a:ext cx="4148584" cy="2818074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679" name="Google Shape;679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41075" y="1727250"/>
            <a:ext cx="3981801" cy="2818076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680" name="Google Shape;680;p37"/>
          <p:cNvSpPr txBox="1"/>
          <p:nvPr/>
        </p:nvSpPr>
        <p:spPr>
          <a:xfrm>
            <a:off x="397038" y="1346875"/>
            <a:ext cx="4148700" cy="31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rPr>
              <a:t>Percent of Fake News in Dataset</a:t>
            </a:r>
            <a:endParaRPr>
              <a:solidFill>
                <a:schemeClr val="dk1"/>
              </a:solidFill>
              <a:latin typeface="Anybody"/>
              <a:ea typeface="Anybody"/>
              <a:cs typeface="Anybody"/>
              <a:sym typeface="Anybody"/>
            </a:endParaRPr>
          </a:p>
        </p:txBody>
      </p:sp>
      <p:sp>
        <p:nvSpPr>
          <p:cNvPr id="681" name="Google Shape;681;p37"/>
          <p:cNvSpPr txBox="1"/>
          <p:nvPr/>
        </p:nvSpPr>
        <p:spPr>
          <a:xfrm>
            <a:off x="4657613" y="1346875"/>
            <a:ext cx="4148700" cy="31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rPr>
              <a:t>News by Subject</a:t>
            </a:r>
            <a:endParaRPr>
              <a:solidFill>
                <a:schemeClr val="dk1"/>
              </a:solidFill>
              <a:latin typeface="Anybody"/>
              <a:ea typeface="Anybody"/>
              <a:cs typeface="Anybody"/>
              <a:sym typeface="Anybody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p38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Analysis Cont. </a:t>
            </a:r>
            <a:endParaRPr/>
          </a:p>
        </p:txBody>
      </p:sp>
      <p:sp>
        <p:nvSpPr>
          <p:cNvPr id="687" name="Google Shape;687;p38">
            <a:hlinkClick r:id="rId3" action="ppaction://hlinksldjump"/>
          </p:cNvPr>
          <p:cNvSpPr/>
          <p:nvPr/>
        </p:nvSpPr>
        <p:spPr>
          <a:xfrm>
            <a:off x="214074" y="4910705"/>
            <a:ext cx="182897" cy="182990"/>
          </a:xfrm>
          <a:custGeom>
            <a:avLst/>
            <a:gdLst/>
            <a:ahLst/>
            <a:cxnLst/>
            <a:rect l="l" t="t" r="r" b="b"/>
            <a:pathLst>
              <a:path w="11711" h="11717" extrusionOk="0">
                <a:moveTo>
                  <a:pt x="9630" y="693"/>
                </a:moveTo>
                <a:lnTo>
                  <a:pt x="9630" y="2781"/>
                </a:lnTo>
                <a:lnTo>
                  <a:pt x="8945" y="2276"/>
                </a:lnTo>
                <a:lnTo>
                  <a:pt x="8945" y="693"/>
                </a:lnTo>
                <a:close/>
                <a:moveTo>
                  <a:pt x="5857" y="854"/>
                </a:moveTo>
                <a:lnTo>
                  <a:pt x="11024" y="4663"/>
                </a:lnTo>
                <a:lnTo>
                  <a:pt x="11024" y="6204"/>
                </a:lnTo>
                <a:lnTo>
                  <a:pt x="10316" y="6204"/>
                </a:lnTo>
                <a:lnTo>
                  <a:pt x="10316" y="5176"/>
                </a:lnTo>
                <a:lnTo>
                  <a:pt x="10316" y="5002"/>
                </a:lnTo>
                <a:lnTo>
                  <a:pt x="5857" y="1716"/>
                </a:lnTo>
                <a:lnTo>
                  <a:pt x="1396" y="5002"/>
                </a:lnTo>
                <a:lnTo>
                  <a:pt x="1396" y="5176"/>
                </a:lnTo>
                <a:lnTo>
                  <a:pt x="1396" y="6204"/>
                </a:lnTo>
                <a:lnTo>
                  <a:pt x="687" y="6204"/>
                </a:lnTo>
                <a:lnTo>
                  <a:pt x="687" y="4663"/>
                </a:lnTo>
                <a:lnTo>
                  <a:pt x="5857" y="854"/>
                </a:lnTo>
                <a:close/>
                <a:moveTo>
                  <a:pt x="5857" y="6891"/>
                </a:moveTo>
                <a:cubicBezTo>
                  <a:pt x="6424" y="6891"/>
                  <a:pt x="6886" y="7352"/>
                  <a:pt x="6886" y="7920"/>
                </a:cubicBezTo>
                <a:lnTo>
                  <a:pt x="6886" y="11030"/>
                </a:lnTo>
                <a:lnTo>
                  <a:pt x="4828" y="11030"/>
                </a:lnTo>
                <a:lnTo>
                  <a:pt x="4828" y="7920"/>
                </a:lnTo>
                <a:cubicBezTo>
                  <a:pt x="4828" y="7352"/>
                  <a:pt x="5289" y="6891"/>
                  <a:pt x="5857" y="6891"/>
                </a:cubicBezTo>
                <a:close/>
                <a:moveTo>
                  <a:pt x="5857" y="2569"/>
                </a:moveTo>
                <a:lnTo>
                  <a:pt x="9630" y="5348"/>
                </a:lnTo>
                <a:cubicBezTo>
                  <a:pt x="9630" y="5595"/>
                  <a:pt x="9630" y="10779"/>
                  <a:pt x="9630" y="11030"/>
                </a:cubicBezTo>
                <a:lnTo>
                  <a:pt x="7572" y="11030"/>
                </a:lnTo>
                <a:lnTo>
                  <a:pt x="7572" y="7920"/>
                </a:lnTo>
                <a:cubicBezTo>
                  <a:pt x="7572" y="6973"/>
                  <a:pt x="6801" y="6204"/>
                  <a:pt x="5857" y="6204"/>
                </a:cubicBezTo>
                <a:cubicBezTo>
                  <a:pt x="4910" y="6204"/>
                  <a:pt x="4140" y="6973"/>
                  <a:pt x="4140" y="7920"/>
                </a:cubicBezTo>
                <a:lnTo>
                  <a:pt x="4140" y="11030"/>
                </a:lnTo>
                <a:lnTo>
                  <a:pt x="2082" y="11030"/>
                </a:lnTo>
                <a:lnTo>
                  <a:pt x="2082" y="5348"/>
                </a:lnTo>
                <a:lnTo>
                  <a:pt x="5857" y="2569"/>
                </a:lnTo>
                <a:close/>
                <a:moveTo>
                  <a:pt x="5857" y="1"/>
                </a:moveTo>
                <a:lnTo>
                  <a:pt x="1" y="4315"/>
                </a:lnTo>
                <a:lnTo>
                  <a:pt x="1" y="6891"/>
                </a:lnTo>
                <a:lnTo>
                  <a:pt x="1396" y="6891"/>
                </a:lnTo>
                <a:lnTo>
                  <a:pt x="1396" y="11716"/>
                </a:lnTo>
                <a:lnTo>
                  <a:pt x="10316" y="11716"/>
                </a:lnTo>
                <a:lnTo>
                  <a:pt x="10316" y="6891"/>
                </a:lnTo>
                <a:lnTo>
                  <a:pt x="11711" y="6891"/>
                </a:lnTo>
                <a:lnTo>
                  <a:pt x="11711" y="4315"/>
                </a:lnTo>
                <a:lnTo>
                  <a:pt x="10316" y="3288"/>
                </a:lnTo>
                <a:lnTo>
                  <a:pt x="10316" y="6"/>
                </a:lnTo>
                <a:lnTo>
                  <a:pt x="8258" y="6"/>
                </a:lnTo>
                <a:lnTo>
                  <a:pt x="8258" y="1771"/>
                </a:lnTo>
                <a:lnTo>
                  <a:pt x="585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8" name="Google Shape;688;p38">
            <a:hlinkClick r:id="" action="ppaction://hlinkshowjump?jump=nextslide"/>
          </p:cNvPr>
          <p:cNvSpPr/>
          <p:nvPr/>
        </p:nvSpPr>
        <p:spPr>
          <a:xfrm>
            <a:off x="8745515" y="4926039"/>
            <a:ext cx="182990" cy="152333"/>
          </a:xfrm>
          <a:custGeom>
            <a:avLst/>
            <a:gdLst/>
            <a:ahLst/>
            <a:cxnLst/>
            <a:rect l="l" t="t" r="r" b="b"/>
            <a:pathLst>
              <a:path w="11717" h="9754" extrusionOk="0">
                <a:moveTo>
                  <a:pt x="6882" y="1522"/>
                </a:moveTo>
                <a:lnTo>
                  <a:pt x="10681" y="4877"/>
                </a:lnTo>
                <a:lnTo>
                  <a:pt x="6882" y="8233"/>
                </a:lnTo>
                <a:lnTo>
                  <a:pt x="6882" y="5906"/>
                </a:lnTo>
                <a:lnTo>
                  <a:pt x="686" y="5906"/>
                </a:lnTo>
                <a:lnTo>
                  <a:pt x="686" y="3848"/>
                </a:lnTo>
                <a:lnTo>
                  <a:pt x="6882" y="3848"/>
                </a:lnTo>
                <a:lnTo>
                  <a:pt x="6882" y="1522"/>
                </a:lnTo>
                <a:close/>
                <a:moveTo>
                  <a:pt x="6197" y="0"/>
                </a:moveTo>
                <a:lnTo>
                  <a:pt x="6197" y="3162"/>
                </a:lnTo>
                <a:lnTo>
                  <a:pt x="1" y="3162"/>
                </a:lnTo>
                <a:lnTo>
                  <a:pt x="1" y="6592"/>
                </a:lnTo>
                <a:lnTo>
                  <a:pt x="6197" y="6592"/>
                </a:lnTo>
                <a:lnTo>
                  <a:pt x="6197" y="9754"/>
                </a:lnTo>
                <a:lnTo>
                  <a:pt x="11717" y="4877"/>
                </a:lnTo>
                <a:lnTo>
                  <a:pt x="6197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9" name="Google Shape;689;p38">
            <a:hlinkClick r:id="" action="ppaction://hlinkshowjump?jump=previousslide"/>
          </p:cNvPr>
          <p:cNvSpPr/>
          <p:nvPr/>
        </p:nvSpPr>
        <p:spPr>
          <a:xfrm>
            <a:off x="7430055" y="4925984"/>
            <a:ext cx="182990" cy="152427"/>
          </a:xfrm>
          <a:custGeom>
            <a:avLst/>
            <a:gdLst/>
            <a:ahLst/>
            <a:cxnLst/>
            <a:rect l="l" t="t" r="r" b="b"/>
            <a:pathLst>
              <a:path w="11717" h="9760" extrusionOk="0">
                <a:moveTo>
                  <a:pt x="4832" y="1523"/>
                </a:moveTo>
                <a:lnTo>
                  <a:pt x="4832" y="3850"/>
                </a:lnTo>
                <a:lnTo>
                  <a:pt x="11030" y="3850"/>
                </a:lnTo>
                <a:lnTo>
                  <a:pt x="11030" y="5909"/>
                </a:lnTo>
                <a:lnTo>
                  <a:pt x="4832" y="5909"/>
                </a:lnTo>
                <a:lnTo>
                  <a:pt x="4832" y="8236"/>
                </a:lnTo>
                <a:lnTo>
                  <a:pt x="1037" y="4879"/>
                </a:lnTo>
                <a:lnTo>
                  <a:pt x="4832" y="1523"/>
                </a:lnTo>
                <a:close/>
                <a:moveTo>
                  <a:pt x="5518" y="0"/>
                </a:moveTo>
                <a:lnTo>
                  <a:pt x="1" y="4879"/>
                </a:lnTo>
                <a:lnTo>
                  <a:pt x="5518" y="9759"/>
                </a:lnTo>
                <a:lnTo>
                  <a:pt x="5518" y="6594"/>
                </a:lnTo>
                <a:lnTo>
                  <a:pt x="11716" y="6594"/>
                </a:lnTo>
                <a:lnTo>
                  <a:pt x="11716" y="3164"/>
                </a:lnTo>
                <a:lnTo>
                  <a:pt x="5518" y="3164"/>
                </a:lnTo>
                <a:lnTo>
                  <a:pt x="551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" name="Google Shape;690;p38">
            <a:hlinkClick r:id="" action="ppaction://hlinkshowjump?jump=nextslide"/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8247225" y="4843975"/>
            <a:ext cx="498300" cy="31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hlink"/>
                </a:solidFill>
                <a:uFill>
                  <a:noFill/>
                </a:uFill>
                <a:latin typeface="Anybody"/>
                <a:ea typeface="Anybody"/>
                <a:cs typeface="Anybody"/>
                <a:sym typeface="Anybody"/>
                <a:hlinkClick r:id="" action="ppaction://hlinkshowjump?jump=nextslide"/>
              </a:rPr>
              <a:t>Next</a:t>
            </a:r>
            <a:endParaRPr sz="1000">
              <a:latin typeface="Anybody"/>
              <a:ea typeface="Anybody"/>
              <a:cs typeface="Anybody"/>
              <a:sym typeface="Anybody"/>
            </a:endParaRPr>
          </a:p>
        </p:txBody>
      </p:sp>
      <p:sp>
        <p:nvSpPr>
          <p:cNvPr id="691" name="Google Shape;691;p38">
            <a:hlinkClick r:id="" action="ppaction://hlinkshowjump?jump=previousslide"/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7613062" y="4843975"/>
            <a:ext cx="498300" cy="31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hlink"/>
                </a:solidFill>
                <a:uFill>
                  <a:noFill/>
                </a:uFill>
                <a:latin typeface="Anybody"/>
                <a:ea typeface="Anybody"/>
                <a:cs typeface="Anybody"/>
                <a:sym typeface="Anybody"/>
                <a:hlinkClick r:id="" action="ppaction://hlinkshowjump?jump=previousslide"/>
              </a:rPr>
              <a:t>Back</a:t>
            </a:r>
            <a:endParaRPr sz="1000">
              <a:latin typeface="Anybody"/>
              <a:ea typeface="Anybody"/>
              <a:cs typeface="Anybody"/>
              <a:sym typeface="Anybody"/>
            </a:endParaRPr>
          </a:p>
        </p:txBody>
      </p:sp>
      <p:sp>
        <p:nvSpPr>
          <p:cNvPr id="692" name="Google Shape;692;p38">
            <a:hlinkClick r:id="rId3" action="ppaction://hlinksldjump"/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396982" y="4843975"/>
            <a:ext cx="1819200" cy="31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Anybody"/>
                <a:ea typeface="Anybody"/>
                <a:cs typeface="Anybody"/>
                <a:sym typeface="Anybody"/>
              </a:rPr>
              <a:t>Security &amp; Privacy</a:t>
            </a:r>
            <a:endParaRPr sz="1000">
              <a:latin typeface="Anybody"/>
              <a:ea typeface="Anybody"/>
              <a:cs typeface="Anybody"/>
              <a:sym typeface="Anybody"/>
            </a:endParaRPr>
          </a:p>
        </p:txBody>
      </p:sp>
      <p:pic>
        <p:nvPicPr>
          <p:cNvPr id="693" name="Google Shape;693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7600" y="1807450"/>
            <a:ext cx="3926724" cy="2678051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694" name="Google Shape;694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74000" y="1807450"/>
            <a:ext cx="3845892" cy="267805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695" name="Google Shape;695;p38"/>
          <p:cNvSpPr txBox="1"/>
          <p:nvPr/>
        </p:nvSpPr>
        <p:spPr>
          <a:xfrm>
            <a:off x="446613" y="1431575"/>
            <a:ext cx="4148700" cy="31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rPr>
              <a:t>Percent of Fake News in Dataset</a:t>
            </a:r>
            <a:endParaRPr>
              <a:solidFill>
                <a:schemeClr val="dk1"/>
              </a:solidFill>
              <a:latin typeface="Anybody"/>
              <a:ea typeface="Anybody"/>
              <a:cs typeface="Anybody"/>
              <a:sym typeface="Anybody"/>
            </a:endParaRPr>
          </a:p>
        </p:txBody>
      </p:sp>
      <p:sp>
        <p:nvSpPr>
          <p:cNvPr id="696" name="Google Shape;696;p38"/>
          <p:cNvSpPr txBox="1"/>
          <p:nvPr/>
        </p:nvSpPr>
        <p:spPr>
          <a:xfrm>
            <a:off x="4622588" y="1431575"/>
            <a:ext cx="4148700" cy="31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rPr>
              <a:t>Percent of Fake News in Dataset</a:t>
            </a:r>
            <a:endParaRPr>
              <a:solidFill>
                <a:schemeClr val="dk1"/>
              </a:solidFill>
              <a:latin typeface="Anybody"/>
              <a:ea typeface="Anybody"/>
              <a:cs typeface="Anybody"/>
              <a:sym typeface="Anybody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39"/>
          <p:cNvSpPr txBox="1">
            <a:spLocks noGrp="1"/>
          </p:cNvSpPr>
          <p:nvPr>
            <p:ph type="subTitle" idx="1"/>
          </p:nvPr>
        </p:nvSpPr>
        <p:spPr>
          <a:xfrm>
            <a:off x="415200" y="2731900"/>
            <a:ext cx="3092100" cy="90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Article Titles</a:t>
            </a:r>
            <a:endParaRPr sz="2200"/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/>
              <a:t>Accuracy: 96% </a:t>
            </a:r>
            <a:endParaRPr sz="1800"/>
          </a:p>
        </p:txBody>
      </p:sp>
      <p:sp>
        <p:nvSpPr>
          <p:cNvPr id="702" name="Google Shape;702;p39"/>
          <p:cNvSpPr txBox="1">
            <a:spLocks noGrp="1"/>
          </p:cNvSpPr>
          <p:nvPr>
            <p:ph type="title"/>
          </p:nvPr>
        </p:nvSpPr>
        <p:spPr>
          <a:xfrm>
            <a:off x="415200" y="2201950"/>
            <a:ext cx="32334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/>
              <a:t>Logistic Model 1</a:t>
            </a:r>
            <a:endParaRPr sz="2800" b="1"/>
          </a:p>
        </p:txBody>
      </p:sp>
      <p:grpSp>
        <p:nvGrpSpPr>
          <p:cNvPr id="703" name="Google Shape;703;p39"/>
          <p:cNvGrpSpPr/>
          <p:nvPr/>
        </p:nvGrpSpPr>
        <p:grpSpPr>
          <a:xfrm>
            <a:off x="1683171" y="1510093"/>
            <a:ext cx="637497" cy="657981"/>
            <a:chOff x="7472875" y="2543800"/>
            <a:chExt cx="672182" cy="693853"/>
          </a:xfrm>
        </p:grpSpPr>
        <p:sp>
          <p:nvSpPr>
            <p:cNvPr id="704" name="Google Shape;704;p39"/>
            <p:cNvSpPr/>
            <p:nvPr/>
          </p:nvSpPr>
          <p:spPr>
            <a:xfrm>
              <a:off x="7472875" y="2543800"/>
              <a:ext cx="672082" cy="693853"/>
            </a:xfrm>
            <a:custGeom>
              <a:avLst/>
              <a:gdLst/>
              <a:ahLst/>
              <a:cxnLst/>
              <a:rect l="l" t="t" r="r" b="b"/>
              <a:pathLst>
                <a:path w="107835" h="32355" extrusionOk="0">
                  <a:moveTo>
                    <a:pt x="1" y="0"/>
                  </a:moveTo>
                  <a:lnTo>
                    <a:pt x="1" y="32355"/>
                  </a:lnTo>
                  <a:lnTo>
                    <a:pt x="107835" y="32355"/>
                  </a:lnTo>
                  <a:lnTo>
                    <a:pt x="107835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9"/>
            <p:cNvSpPr/>
            <p:nvPr/>
          </p:nvSpPr>
          <p:spPr>
            <a:xfrm>
              <a:off x="7472975" y="2543825"/>
              <a:ext cx="672082" cy="68419"/>
            </a:xfrm>
            <a:custGeom>
              <a:avLst/>
              <a:gdLst/>
              <a:ahLst/>
              <a:cxnLst/>
              <a:rect l="l" t="t" r="r" b="b"/>
              <a:pathLst>
                <a:path w="107835" h="6203" extrusionOk="0">
                  <a:moveTo>
                    <a:pt x="1" y="1"/>
                  </a:moveTo>
                  <a:lnTo>
                    <a:pt x="1" y="6203"/>
                  </a:lnTo>
                  <a:lnTo>
                    <a:pt x="107835" y="6203"/>
                  </a:lnTo>
                  <a:lnTo>
                    <a:pt x="107835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miter lim="149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6" name="Google Shape;706;p39"/>
          <p:cNvSpPr/>
          <p:nvPr/>
        </p:nvSpPr>
        <p:spPr>
          <a:xfrm>
            <a:off x="1837023" y="1728730"/>
            <a:ext cx="329804" cy="289863"/>
          </a:xfrm>
          <a:custGeom>
            <a:avLst/>
            <a:gdLst/>
            <a:ahLst/>
            <a:cxnLst/>
            <a:rect l="l" t="t" r="r" b="b"/>
            <a:pathLst>
              <a:path w="11717" h="10298" extrusionOk="0">
                <a:moveTo>
                  <a:pt x="11030" y="687"/>
                </a:moveTo>
                <a:lnTo>
                  <a:pt x="11030" y="6866"/>
                </a:lnTo>
                <a:lnTo>
                  <a:pt x="687" y="6866"/>
                </a:lnTo>
                <a:lnTo>
                  <a:pt x="687" y="687"/>
                </a:lnTo>
                <a:close/>
                <a:moveTo>
                  <a:pt x="11030" y="7552"/>
                </a:moveTo>
                <a:lnTo>
                  <a:pt x="11030" y="8239"/>
                </a:lnTo>
                <a:lnTo>
                  <a:pt x="687" y="8239"/>
                </a:lnTo>
                <a:lnTo>
                  <a:pt x="687" y="7552"/>
                </a:lnTo>
                <a:close/>
                <a:moveTo>
                  <a:pt x="6889" y="8925"/>
                </a:moveTo>
                <a:lnTo>
                  <a:pt x="6889" y="9611"/>
                </a:lnTo>
                <a:lnTo>
                  <a:pt x="4830" y="9611"/>
                </a:lnTo>
                <a:lnTo>
                  <a:pt x="4830" y="8925"/>
                </a:lnTo>
                <a:close/>
                <a:moveTo>
                  <a:pt x="1" y="1"/>
                </a:moveTo>
                <a:lnTo>
                  <a:pt x="1" y="8925"/>
                </a:lnTo>
                <a:lnTo>
                  <a:pt x="4143" y="8925"/>
                </a:lnTo>
                <a:lnTo>
                  <a:pt x="4143" y="9611"/>
                </a:lnTo>
                <a:lnTo>
                  <a:pt x="2770" y="9611"/>
                </a:lnTo>
                <a:lnTo>
                  <a:pt x="2770" y="10298"/>
                </a:lnTo>
                <a:lnTo>
                  <a:pt x="8949" y="10298"/>
                </a:lnTo>
                <a:lnTo>
                  <a:pt x="8949" y="9611"/>
                </a:lnTo>
                <a:lnTo>
                  <a:pt x="7576" y="9611"/>
                </a:lnTo>
                <a:lnTo>
                  <a:pt x="7576" y="8925"/>
                </a:lnTo>
                <a:lnTo>
                  <a:pt x="11716" y="8925"/>
                </a:lnTo>
                <a:lnTo>
                  <a:pt x="11716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7" name="Google Shape;707;p39">
            <a:hlinkClick r:id="rId3" action="ppaction://hlinksldjump"/>
          </p:cNvPr>
          <p:cNvSpPr/>
          <p:nvPr/>
        </p:nvSpPr>
        <p:spPr>
          <a:xfrm>
            <a:off x="214074" y="4910705"/>
            <a:ext cx="182897" cy="182990"/>
          </a:xfrm>
          <a:custGeom>
            <a:avLst/>
            <a:gdLst/>
            <a:ahLst/>
            <a:cxnLst/>
            <a:rect l="l" t="t" r="r" b="b"/>
            <a:pathLst>
              <a:path w="11711" h="11717" extrusionOk="0">
                <a:moveTo>
                  <a:pt x="9630" y="693"/>
                </a:moveTo>
                <a:lnTo>
                  <a:pt x="9630" y="2781"/>
                </a:lnTo>
                <a:lnTo>
                  <a:pt x="8945" y="2276"/>
                </a:lnTo>
                <a:lnTo>
                  <a:pt x="8945" y="693"/>
                </a:lnTo>
                <a:close/>
                <a:moveTo>
                  <a:pt x="5857" y="854"/>
                </a:moveTo>
                <a:lnTo>
                  <a:pt x="11024" y="4663"/>
                </a:lnTo>
                <a:lnTo>
                  <a:pt x="11024" y="6204"/>
                </a:lnTo>
                <a:lnTo>
                  <a:pt x="10316" y="6204"/>
                </a:lnTo>
                <a:lnTo>
                  <a:pt x="10316" y="5176"/>
                </a:lnTo>
                <a:lnTo>
                  <a:pt x="10316" y="5002"/>
                </a:lnTo>
                <a:lnTo>
                  <a:pt x="5857" y="1716"/>
                </a:lnTo>
                <a:lnTo>
                  <a:pt x="1396" y="5002"/>
                </a:lnTo>
                <a:lnTo>
                  <a:pt x="1396" y="5176"/>
                </a:lnTo>
                <a:lnTo>
                  <a:pt x="1396" y="6204"/>
                </a:lnTo>
                <a:lnTo>
                  <a:pt x="687" y="6204"/>
                </a:lnTo>
                <a:lnTo>
                  <a:pt x="687" y="4663"/>
                </a:lnTo>
                <a:lnTo>
                  <a:pt x="5857" y="854"/>
                </a:lnTo>
                <a:close/>
                <a:moveTo>
                  <a:pt x="5857" y="6891"/>
                </a:moveTo>
                <a:cubicBezTo>
                  <a:pt x="6424" y="6891"/>
                  <a:pt x="6886" y="7352"/>
                  <a:pt x="6886" y="7920"/>
                </a:cubicBezTo>
                <a:lnTo>
                  <a:pt x="6886" y="11030"/>
                </a:lnTo>
                <a:lnTo>
                  <a:pt x="4828" y="11030"/>
                </a:lnTo>
                <a:lnTo>
                  <a:pt x="4828" y="7920"/>
                </a:lnTo>
                <a:cubicBezTo>
                  <a:pt x="4828" y="7352"/>
                  <a:pt x="5289" y="6891"/>
                  <a:pt x="5857" y="6891"/>
                </a:cubicBezTo>
                <a:close/>
                <a:moveTo>
                  <a:pt x="5857" y="2569"/>
                </a:moveTo>
                <a:lnTo>
                  <a:pt x="9630" y="5348"/>
                </a:lnTo>
                <a:cubicBezTo>
                  <a:pt x="9630" y="5595"/>
                  <a:pt x="9630" y="10779"/>
                  <a:pt x="9630" y="11030"/>
                </a:cubicBezTo>
                <a:lnTo>
                  <a:pt x="7572" y="11030"/>
                </a:lnTo>
                <a:lnTo>
                  <a:pt x="7572" y="7920"/>
                </a:lnTo>
                <a:cubicBezTo>
                  <a:pt x="7572" y="6973"/>
                  <a:pt x="6801" y="6204"/>
                  <a:pt x="5857" y="6204"/>
                </a:cubicBezTo>
                <a:cubicBezTo>
                  <a:pt x="4910" y="6204"/>
                  <a:pt x="4140" y="6973"/>
                  <a:pt x="4140" y="7920"/>
                </a:cubicBezTo>
                <a:lnTo>
                  <a:pt x="4140" y="11030"/>
                </a:lnTo>
                <a:lnTo>
                  <a:pt x="2082" y="11030"/>
                </a:lnTo>
                <a:lnTo>
                  <a:pt x="2082" y="5348"/>
                </a:lnTo>
                <a:lnTo>
                  <a:pt x="5857" y="2569"/>
                </a:lnTo>
                <a:close/>
                <a:moveTo>
                  <a:pt x="5857" y="1"/>
                </a:moveTo>
                <a:lnTo>
                  <a:pt x="1" y="4315"/>
                </a:lnTo>
                <a:lnTo>
                  <a:pt x="1" y="6891"/>
                </a:lnTo>
                <a:lnTo>
                  <a:pt x="1396" y="6891"/>
                </a:lnTo>
                <a:lnTo>
                  <a:pt x="1396" y="11716"/>
                </a:lnTo>
                <a:lnTo>
                  <a:pt x="10316" y="11716"/>
                </a:lnTo>
                <a:lnTo>
                  <a:pt x="10316" y="6891"/>
                </a:lnTo>
                <a:lnTo>
                  <a:pt x="11711" y="6891"/>
                </a:lnTo>
                <a:lnTo>
                  <a:pt x="11711" y="4315"/>
                </a:lnTo>
                <a:lnTo>
                  <a:pt x="10316" y="3288"/>
                </a:lnTo>
                <a:lnTo>
                  <a:pt x="10316" y="6"/>
                </a:lnTo>
                <a:lnTo>
                  <a:pt x="8258" y="6"/>
                </a:lnTo>
                <a:lnTo>
                  <a:pt x="8258" y="1771"/>
                </a:lnTo>
                <a:lnTo>
                  <a:pt x="585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8" name="Google Shape;708;p39">
            <a:hlinkClick r:id="" action="ppaction://hlinkshowjump?jump=nextslide"/>
          </p:cNvPr>
          <p:cNvSpPr/>
          <p:nvPr/>
        </p:nvSpPr>
        <p:spPr>
          <a:xfrm>
            <a:off x="8745515" y="4926039"/>
            <a:ext cx="182990" cy="152333"/>
          </a:xfrm>
          <a:custGeom>
            <a:avLst/>
            <a:gdLst/>
            <a:ahLst/>
            <a:cxnLst/>
            <a:rect l="l" t="t" r="r" b="b"/>
            <a:pathLst>
              <a:path w="11717" h="9754" extrusionOk="0">
                <a:moveTo>
                  <a:pt x="6882" y="1522"/>
                </a:moveTo>
                <a:lnTo>
                  <a:pt x="10681" y="4877"/>
                </a:lnTo>
                <a:lnTo>
                  <a:pt x="6882" y="8233"/>
                </a:lnTo>
                <a:lnTo>
                  <a:pt x="6882" y="5906"/>
                </a:lnTo>
                <a:lnTo>
                  <a:pt x="686" y="5906"/>
                </a:lnTo>
                <a:lnTo>
                  <a:pt x="686" y="3848"/>
                </a:lnTo>
                <a:lnTo>
                  <a:pt x="6882" y="3848"/>
                </a:lnTo>
                <a:lnTo>
                  <a:pt x="6882" y="1522"/>
                </a:lnTo>
                <a:close/>
                <a:moveTo>
                  <a:pt x="6197" y="0"/>
                </a:moveTo>
                <a:lnTo>
                  <a:pt x="6197" y="3162"/>
                </a:lnTo>
                <a:lnTo>
                  <a:pt x="1" y="3162"/>
                </a:lnTo>
                <a:lnTo>
                  <a:pt x="1" y="6592"/>
                </a:lnTo>
                <a:lnTo>
                  <a:pt x="6197" y="6592"/>
                </a:lnTo>
                <a:lnTo>
                  <a:pt x="6197" y="9754"/>
                </a:lnTo>
                <a:lnTo>
                  <a:pt x="11717" y="4877"/>
                </a:lnTo>
                <a:lnTo>
                  <a:pt x="6197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9" name="Google Shape;709;p39">
            <a:hlinkClick r:id="" action="ppaction://hlinkshowjump?jump=previousslide"/>
          </p:cNvPr>
          <p:cNvSpPr/>
          <p:nvPr/>
        </p:nvSpPr>
        <p:spPr>
          <a:xfrm>
            <a:off x="7430055" y="4925984"/>
            <a:ext cx="182990" cy="152427"/>
          </a:xfrm>
          <a:custGeom>
            <a:avLst/>
            <a:gdLst/>
            <a:ahLst/>
            <a:cxnLst/>
            <a:rect l="l" t="t" r="r" b="b"/>
            <a:pathLst>
              <a:path w="11717" h="9760" extrusionOk="0">
                <a:moveTo>
                  <a:pt x="4832" y="1523"/>
                </a:moveTo>
                <a:lnTo>
                  <a:pt x="4832" y="3850"/>
                </a:lnTo>
                <a:lnTo>
                  <a:pt x="11030" y="3850"/>
                </a:lnTo>
                <a:lnTo>
                  <a:pt x="11030" y="5909"/>
                </a:lnTo>
                <a:lnTo>
                  <a:pt x="4832" y="5909"/>
                </a:lnTo>
                <a:lnTo>
                  <a:pt x="4832" y="8236"/>
                </a:lnTo>
                <a:lnTo>
                  <a:pt x="1037" y="4879"/>
                </a:lnTo>
                <a:lnTo>
                  <a:pt x="4832" y="1523"/>
                </a:lnTo>
                <a:close/>
                <a:moveTo>
                  <a:pt x="5518" y="0"/>
                </a:moveTo>
                <a:lnTo>
                  <a:pt x="1" y="4879"/>
                </a:lnTo>
                <a:lnTo>
                  <a:pt x="5518" y="9759"/>
                </a:lnTo>
                <a:lnTo>
                  <a:pt x="5518" y="6594"/>
                </a:lnTo>
                <a:lnTo>
                  <a:pt x="11716" y="6594"/>
                </a:lnTo>
                <a:lnTo>
                  <a:pt x="11716" y="3164"/>
                </a:lnTo>
                <a:lnTo>
                  <a:pt x="5518" y="3164"/>
                </a:lnTo>
                <a:lnTo>
                  <a:pt x="551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0" name="Google Shape;710;p39">
            <a:hlinkClick r:id="" action="ppaction://hlinkshowjump?jump=nextslide"/>
          </p:cNvPr>
          <p:cNvSpPr txBox="1">
            <a:spLocks noGrp="1"/>
          </p:cNvSpPr>
          <p:nvPr>
            <p:ph type="subTitle" idx="1"/>
          </p:nvPr>
        </p:nvSpPr>
        <p:spPr>
          <a:xfrm>
            <a:off x="8247225" y="4843975"/>
            <a:ext cx="498300" cy="31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hlink"/>
                </a:solidFill>
                <a:uFill>
                  <a:noFill/>
                </a:uFill>
                <a:latin typeface="Anybody"/>
                <a:ea typeface="Anybody"/>
                <a:cs typeface="Anybody"/>
                <a:sym typeface="Anybody"/>
                <a:hlinkClick r:id="" action="ppaction://hlinkshowjump?jump=nextslide"/>
              </a:rPr>
              <a:t>Next</a:t>
            </a:r>
            <a:endParaRPr sz="1000">
              <a:latin typeface="Anybody"/>
              <a:ea typeface="Anybody"/>
              <a:cs typeface="Anybody"/>
              <a:sym typeface="Anybody"/>
            </a:endParaRPr>
          </a:p>
        </p:txBody>
      </p:sp>
      <p:sp>
        <p:nvSpPr>
          <p:cNvPr id="711" name="Google Shape;711;p39">
            <a:hlinkClick r:id="" action="ppaction://hlinkshowjump?jump=previousslide"/>
          </p:cNvPr>
          <p:cNvSpPr txBox="1">
            <a:spLocks noGrp="1"/>
          </p:cNvSpPr>
          <p:nvPr>
            <p:ph type="subTitle" idx="1"/>
          </p:nvPr>
        </p:nvSpPr>
        <p:spPr>
          <a:xfrm>
            <a:off x="7613062" y="4843975"/>
            <a:ext cx="498300" cy="31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hlink"/>
                </a:solidFill>
                <a:uFill>
                  <a:noFill/>
                </a:uFill>
                <a:latin typeface="Anybody"/>
                <a:ea typeface="Anybody"/>
                <a:cs typeface="Anybody"/>
                <a:sym typeface="Anybody"/>
                <a:hlinkClick r:id="" action="ppaction://hlinkshowjump?jump=previousslide"/>
              </a:rPr>
              <a:t>Back</a:t>
            </a:r>
            <a:endParaRPr sz="1000">
              <a:latin typeface="Anybody"/>
              <a:ea typeface="Anybody"/>
              <a:cs typeface="Anybody"/>
              <a:sym typeface="Anybody"/>
            </a:endParaRPr>
          </a:p>
        </p:txBody>
      </p:sp>
      <p:sp>
        <p:nvSpPr>
          <p:cNvPr id="712" name="Google Shape;712;p39">
            <a:hlinkClick r:id="rId3" action="ppaction://hlinksldjump"/>
          </p:cNvPr>
          <p:cNvSpPr txBox="1">
            <a:spLocks noGrp="1"/>
          </p:cNvSpPr>
          <p:nvPr>
            <p:ph type="subTitle" idx="1"/>
          </p:nvPr>
        </p:nvSpPr>
        <p:spPr>
          <a:xfrm>
            <a:off x="396981" y="4843975"/>
            <a:ext cx="1770000" cy="31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Anybody"/>
                <a:ea typeface="Anybody"/>
                <a:cs typeface="Anybody"/>
                <a:sym typeface="Anybody"/>
              </a:rPr>
              <a:t>Security &amp; Privacy</a:t>
            </a:r>
            <a:endParaRPr sz="1000">
              <a:latin typeface="Anybody"/>
              <a:ea typeface="Anybody"/>
              <a:cs typeface="Anybody"/>
              <a:sym typeface="Anybody"/>
            </a:endParaRPr>
          </a:p>
        </p:txBody>
      </p:sp>
      <p:pic>
        <p:nvPicPr>
          <p:cNvPr id="713" name="Google Shape;713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54257" y="644025"/>
            <a:ext cx="3616549" cy="385543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p40">
            <a:hlinkClick r:id="rId3" action="ppaction://hlinksldjump"/>
          </p:cNvPr>
          <p:cNvSpPr/>
          <p:nvPr/>
        </p:nvSpPr>
        <p:spPr>
          <a:xfrm>
            <a:off x="214074" y="4910705"/>
            <a:ext cx="182897" cy="182990"/>
          </a:xfrm>
          <a:custGeom>
            <a:avLst/>
            <a:gdLst/>
            <a:ahLst/>
            <a:cxnLst/>
            <a:rect l="l" t="t" r="r" b="b"/>
            <a:pathLst>
              <a:path w="11711" h="11717" extrusionOk="0">
                <a:moveTo>
                  <a:pt x="9630" y="693"/>
                </a:moveTo>
                <a:lnTo>
                  <a:pt x="9630" y="2781"/>
                </a:lnTo>
                <a:lnTo>
                  <a:pt x="8945" y="2276"/>
                </a:lnTo>
                <a:lnTo>
                  <a:pt x="8945" y="693"/>
                </a:lnTo>
                <a:close/>
                <a:moveTo>
                  <a:pt x="5857" y="854"/>
                </a:moveTo>
                <a:lnTo>
                  <a:pt x="11024" y="4663"/>
                </a:lnTo>
                <a:lnTo>
                  <a:pt x="11024" y="6204"/>
                </a:lnTo>
                <a:lnTo>
                  <a:pt x="10316" y="6204"/>
                </a:lnTo>
                <a:lnTo>
                  <a:pt x="10316" y="5176"/>
                </a:lnTo>
                <a:lnTo>
                  <a:pt x="10316" y="5002"/>
                </a:lnTo>
                <a:lnTo>
                  <a:pt x="5857" y="1716"/>
                </a:lnTo>
                <a:lnTo>
                  <a:pt x="1396" y="5002"/>
                </a:lnTo>
                <a:lnTo>
                  <a:pt x="1396" y="5176"/>
                </a:lnTo>
                <a:lnTo>
                  <a:pt x="1396" y="6204"/>
                </a:lnTo>
                <a:lnTo>
                  <a:pt x="687" y="6204"/>
                </a:lnTo>
                <a:lnTo>
                  <a:pt x="687" y="4663"/>
                </a:lnTo>
                <a:lnTo>
                  <a:pt x="5857" y="854"/>
                </a:lnTo>
                <a:close/>
                <a:moveTo>
                  <a:pt x="5857" y="6891"/>
                </a:moveTo>
                <a:cubicBezTo>
                  <a:pt x="6424" y="6891"/>
                  <a:pt x="6886" y="7352"/>
                  <a:pt x="6886" y="7920"/>
                </a:cubicBezTo>
                <a:lnTo>
                  <a:pt x="6886" y="11030"/>
                </a:lnTo>
                <a:lnTo>
                  <a:pt x="4828" y="11030"/>
                </a:lnTo>
                <a:lnTo>
                  <a:pt x="4828" y="7920"/>
                </a:lnTo>
                <a:cubicBezTo>
                  <a:pt x="4828" y="7352"/>
                  <a:pt x="5289" y="6891"/>
                  <a:pt x="5857" y="6891"/>
                </a:cubicBezTo>
                <a:close/>
                <a:moveTo>
                  <a:pt x="5857" y="2569"/>
                </a:moveTo>
                <a:lnTo>
                  <a:pt x="9630" y="5348"/>
                </a:lnTo>
                <a:cubicBezTo>
                  <a:pt x="9630" y="5595"/>
                  <a:pt x="9630" y="10779"/>
                  <a:pt x="9630" y="11030"/>
                </a:cubicBezTo>
                <a:lnTo>
                  <a:pt x="7572" y="11030"/>
                </a:lnTo>
                <a:lnTo>
                  <a:pt x="7572" y="7920"/>
                </a:lnTo>
                <a:cubicBezTo>
                  <a:pt x="7572" y="6973"/>
                  <a:pt x="6801" y="6204"/>
                  <a:pt x="5857" y="6204"/>
                </a:cubicBezTo>
                <a:cubicBezTo>
                  <a:pt x="4910" y="6204"/>
                  <a:pt x="4140" y="6973"/>
                  <a:pt x="4140" y="7920"/>
                </a:cubicBezTo>
                <a:lnTo>
                  <a:pt x="4140" y="11030"/>
                </a:lnTo>
                <a:lnTo>
                  <a:pt x="2082" y="11030"/>
                </a:lnTo>
                <a:lnTo>
                  <a:pt x="2082" y="5348"/>
                </a:lnTo>
                <a:lnTo>
                  <a:pt x="5857" y="2569"/>
                </a:lnTo>
                <a:close/>
                <a:moveTo>
                  <a:pt x="5857" y="1"/>
                </a:moveTo>
                <a:lnTo>
                  <a:pt x="1" y="4315"/>
                </a:lnTo>
                <a:lnTo>
                  <a:pt x="1" y="6891"/>
                </a:lnTo>
                <a:lnTo>
                  <a:pt x="1396" y="6891"/>
                </a:lnTo>
                <a:lnTo>
                  <a:pt x="1396" y="11716"/>
                </a:lnTo>
                <a:lnTo>
                  <a:pt x="10316" y="11716"/>
                </a:lnTo>
                <a:lnTo>
                  <a:pt x="10316" y="6891"/>
                </a:lnTo>
                <a:lnTo>
                  <a:pt x="11711" y="6891"/>
                </a:lnTo>
                <a:lnTo>
                  <a:pt x="11711" y="4315"/>
                </a:lnTo>
                <a:lnTo>
                  <a:pt x="10316" y="3288"/>
                </a:lnTo>
                <a:lnTo>
                  <a:pt x="10316" y="6"/>
                </a:lnTo>
                <a:lnTo>
                  <a:pt x="8258" y="6"/>
                </a:lnTo>
                <a:lnTo>
                  <a:pt x="8258" y="1771"/>
                </a:lnTo>
                <a:lnTo>
                  <a:pt x="585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9" name="Google Shape;719;p40">
            <a:hlinkClick r:id="" action="ppaction://hlinkshowjump?jump=nextslide"/>
          </p:cNvPr>
          <p:cNvSpPr/>
          <p:nvPr/>
        </p:nvSpPr>
        <p:spPr>
          <a:xfrm>
            <a:off x="8745515" y="4926039"/>
            <a:ext cx="182990" cy="152333"/>
          </a:xfrm>
          <a:custGeom>
            <a:avLst/>
            <a:gdLst/>
            <a:ahLst/>
            <a:cxnLst/>
            <a:rect l="l" t="t" r="r" b="b"/>
            <a:pathLst>
              <a:path w="11717" h="9754" extrusionOk="0">
                <a:moveTo>
                  <a:pt x="6882" y="1522"/>
                </a:moveTo>
                <a:lnTo>
                  <a:pt x="10681" y="4877"/>
                </a:lnTo>
                <a:lnTo>
                  <a:pt x="6882" y="8233"/>
                </a:lnTo>
                <a:lnTo>
                  <a:pt x="6882" y="5906"/>
                </a:lnTo>
                <a:lnTo>
                  <a:pt x="686" y="5906"/>
                </a:lnTo>
                <a:lnTo>
                  <a:pt x="686" y="3848"/>
                </a:lnTo>
                <a:lnTo>
                  <a:pt x="6882" y="3848"/>
                </a:lnTo>
                <a:lnTo>
                  <a:pt x="6882" y="1522"/>
                </a:lnTo>
                <a:close/>
                <a:moveTo>
                  <a:pt x="6197" y="0"/>
                </a:moveTo>
                <a:lnTo>
                  <a:pt x="6197" y="3162"/>
                </a:lnTo>
                <a:lnTo>
                  <a:pt x="1" y="3162"/>
                </a:lnTo>
                <a:lnTo>
                  <a:pt x="1" y="6592"/>
                </a:lnTo>
                <a:lnTo>
                  <a:pt x="6197" y="6592"/>
                </a:lnTo>
                <a:lnTo>
                  <a:pt x="6197" y="9754"/>
                </a:lnTo>
                <a:lnTo>
                  <a:pt x="11717" y="4877"/>
                </a:lnTo>
                <a:lnTo>
                  <a:pt x="6197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0" name="Google Shape;720;p40">
            <a:hlinkClick r:id="" action="ppaction://hlinkshowjump?jump=previousslide"/>
          </p:cNvPr>
          <p:cNvSpPr/>
          <p:nvPr/>
        </p:nvSpPr>
        <p:spPr>
          <a:xfrm>
            <a:off x="7430055" y="4925984"/>
            <a:ext cx="182990" cy="152427"/>
          </a:xfrm>
          <a:custGeom>
            <a:avLst/>
            <a:gdLst/>
            <a:ahLst/>
            <a:cxnLst/>
            <a:rect l="l" t="t" r="r" b="b"/>
            <a:pathLst>
              <a:path w="11717" h="9760" extrusionOk="0">
                <a:moveTo>
                  <a:pt x="4832" y="1523"/>
                </a:moveTo>
                <a:lnTo>
                  <a:pt x="4832" y="3850"/>
                </a:lnTo>
                <a:lnTo>
                  <a:pt x="11030" y="3850"/>
                </a:lnTo>
                <a:lnTo>
                  <a:pt x="11030" y="5909"/>
                </a:lnTo>
                <a:lnTo>
                  <a:pt x="4832" y="5909"/>
                </a:lnTo>
                <a:lnTo>
                  <a:pt x="4832" y="8236"/>
                </a:lnTo>
                <a:lnTo>
                  <a:pt x="1037" y="4879"/>
                </a:lnTo>
                <a:lnTo>
                  <a:pt x="4832" y="1523"/>
                </a:lnTo>
                <a:close/>
                <a:moveTo>
                  <a:pt x="5518" y="0"/>
                </a:moveTo>
                <a:lnTo>
                  <a:pt x="1" y="4879"/>
                </a:lnTo>
                <a:lnTo>
                  <a:pt x="5518" y="9759"/>
                </a:lnTo>
                <a:lnTo>
                  <a:pt x="5518" y="6594"/>
                </a:lnTo>
                <a:lnTo>
                  <a:pt x="11716" y="6594"/>
                </a:lnTo>
                <a:lnTo>
                  <a:pt x="11716" y="3164"/>
                </a:lnTo>
                <a:lnTo>
                  <a:pt x="5518" y="3164"/>
                </a:lnTo>
                <a:lnTo>
                  <a:pt x="551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1" name="Google Shape;721;p40">
            <a:hlinkClick r:id="" action="ppaction://hlinkshowjump?jump=nextslide"/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8247225" y="4843975"/>
            <a:ext cx="498300" cy="31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hlink"/>
                </a:solidFill>
                <a:uFill>
                  <a:noFill/>
                </a:uFill>
                <a:latin typeface="Anybody"/>
                <a:ea typeface="Anybody"/>
                <a:cs typeface="Anybody"/>
                <a:sym typeface="Anybody"/>
                <a:hlinkClick r:id="" action="ppaction://hlinkshowjump?jump=nextslide"/>
              </a:rPr>
              <a:t>Next</a:t>
            </a:r>
            <a:endParaRPr sz="1000">
              <a:latin typeface="Anybody"/>
              <a:ea typeface="Anybody"/>
              <a:cs typeface="Anybody"/>
              <a:sym typeface="Anybody"/>
            </a:endParaRPr>
          </a:p>
        </p:txBody>
      </p:sp>
      <p:sp>
        <p:nvSpPr>
          <p:cNvPr id="722" name="Google Shape;722;p40">
            <a:hlinkClick r:id="" action="ppaction://hlinkshowjump?jump=previousslide"/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7613062" y="4843975"/>
            <a:ext cx="498300" cy="31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hlink"/>
                </a:solidFill>
                <a:uFill>
                  <a:noFill/>
                </a:uFill>
                <a:latin typeface="Anybody"/>
                <a:ea typeface="Anybody"/>
                <a:cs typeface="Anybody"/>
                <a:sym typeface="Anybody"/>
                <a:hlinkClick r:id="" action="ppaction://hlinkshowjump?jump=previousslide"/>
              </a:rPr>
              <a:t>Back</a:t>
            </a:r>
            <a:endParaRPr sz="1000">
              <a:latin typeface="Anybody"/>
              <a:ea typeface="Anybody"/>
              <a:cs typeface="Anybody"/>
              <a:sym typeface="Anybody"/>
            </a:endParaRPr>
          </a:p>
        </p:txBody>
      </p:sp>
      <p:sp>
        <p:nvSpPr>
          <p:cNvPr id="723" name="Google Shape;723;p40">
            <a:hlinkClick r:id="rId3" action="ppaction://hlinksldjump"/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396982" y="4843975"/>
            <a:ext cx="1819200" cy="31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Anybody"/>
                <a:ea typeface="Anybody"/>
                <a:cs typeface="Anybody"/>
                <a:sym typeface="Anybody"/>
              </a:rPr>
              <a:t>Security &amp; Privacy</a:t>
            </a:r>
            <a:endParaRPr sz="1000">
              <a:latin typeface="Anybody"/>
              <a:ea typeface="Anybody"/>
              <a:cs typeface="Anybody"/>
              <a:sym typeface="Anybody"/>
            </a:endParaRPr>
          </a:p>
        </p:txBody>
      </p:sp>
      <p:sp>
        <p:nvSpPr>
          <p:cNvPr id="724" name="Google Shape;724;p40"/>
          <p:cNvSpPr txBox="1">
            <a:spLocks noGrp="1"/>
          </p:cNvSpPr>
          <p:nvPr>
            <p:ph type="subTitle" idx="4294967295"/>
          </p:nvPr>
        </p:nvSpPr>
        <p:spPr>
          <a:xfrm>
            <a:off x="415200" y="2731900"/>
            <a:ext cx="3092100" cy="90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Article Content</a:t>
            </a:r>
            <a:endParaRPr sz="2200"/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/>
              <a:t>Accuracy: 99%</a:t>
            </a:r>
            <a:endParaRPr sz="1800"/>
          </a:p>
        </p:txBody>
      </p:sp>
      <p:sp>
        <p:nvSpPr>
          <p:cNvPr id="725" name="Google Shape;725;p40"/>
          <p:cNvSpPr txBox="1">
            <a:spLocks noGrp="1"/>
          </p:cNvSpPr>
          <p:nvPr>
            <p:ph type="title"/>
          </p:nvPr>
        </p:nvSpPr>
        <p:spPr>
          <a:xfrm>
            <a:off x="415199" y="2201950"/>
            <a:ext cx="3519473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/>
              <a:t>Logistic Model 2</a:t>
            </a:r>
            <a:endParaRPr sz="2800" b="1" dirty="0"/>
          </a:p>
        </p:txBody>
      </p:sp>
      <p:grpSp>
        <p:nvGrpSpPr>
          <p:cNvPr id="726" name="Google Shape;726;p40"/>
          <p:cNvGrpSpPr/>
          <p:nvPr/>
        </p:nvGrpSpPr>
        <p:grpSpPr>
          <a:xfrm>
            <a:off x="1683171" y="1510093"/>
            <a:ext cx="637497" cy="657981"/>
            <a:chOff x="7472875" y="2543800"/>
            <a:chExt cx="672182" cy="693853"/>
          </a:xfrm>
        </p:grpSpPr>
        <p:sp>
          <p:nvSpPr>
            <p:cNvPr id="727" name="Google Shape;727;p40"/>
            <p:cNvSpPr/>
            <p:nvPr/>
          </p:nvSpPr>
          <p:spPr>
            <a:xfrm>
              <a:off x="7472875" y="2543800"/>
              <a:ext cx="672082" cy="693853"/>
            </a:xfrm>
            <a:custGeom>
              <a:avLst/>
              <a:gdLst/>
              <a:ahLst/>
              <a:cxnLst/>
              <a:rect l="l" t="t" r="r" b="b"/>
              <a:pathLst>
                <a:path w="107835" h="32355" extrusionOk="0">
                  <a:moveTo>
                    <a:pt x="1" y="0"/>
                  </a:moveTo>
                  <a:lnTo>
                    <a:pt x="1" y="32355"/>
                  </a:lnTo>
                  <a:lnTo>
                    <a:pt x="107835" y="32355"/>
                  </a:lnTo>
                  <a:lnTo>
                    <a:pt x="107835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40"/>
            <p:cNvSpPr/>
            <p:nvPr/>
          </p:nvSpPr>
          <p:spPr>
            <a:xfrm>
              <a:off x="7472975" y="2543825"/>
              <a:ext cx="672082" cy="68419"/>
            </a:xfrm>
            <a:custGeom>
              <a:avLst/>
              <a:gdLst/>
              <a:ahLst/>
              <a:cxnLst/>
              <a:rect l="l" t="t" r="r" b="b"/>
              <a:pathLst>
                <a:path w="107835" h="6203" extrusionOk="0">
                  <a:moveTo>
                    <a:pt x="1" y="1"/>
                  </a:moveTo>
                  <a:lnTo>
                    <a:pt x="1" y="6203"/>
                  </a:lnTo>
                  <a:lnTo>
                    <a:pt x="107835" y="6203"/>
                  </a:lnTo>
                  <a:lnTo>
                    <a:pt x="107835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miter lim="149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9" name="Google Shape;729;p40"/>
          <p:cNvSpPr/>
          <p:nvPr/>
        </p:nvSpPr>
        <p:spPr>
          <a:xfrm>
            <a:off x="1837023" y="1728730"/>
            <a:ext cx="329804" cy="289863"/>
          </a:xfrm>
          <a:custGeom>
            <a:avLst/>
            <a:gdLst/>
            <a:ahLst/>
            <a:cxnLst/>
            <a:rect l="l" t="t" r="r" b="b"/>
            <a:pathLst>
              <a:path w="11717" h="10298" extrusionOk="0">
                <a:moveTo>
                  <a:pt x="11030" y="687"/>
                </a:moveTo>
                <a:lnTo>
                  <a:pt x="11030" y="6866"/>
                </a:lnTo>
                <a:lnTo>
                  <a:pt x="687" y="6866"/>
                </a:lnTo>
                <a:lnTo>
                  <a:pt x="687" y="687"/>
                </a:lnTo>
                <a:close/>
                <a:moveTo>
                  <a:pt x="11030" y="7552"/>
                </a:moveTo>
                <a:lnTo>
                  <a:pt x="11030" y="8239"/>
                </a:lnTo>
                <a:lnTo>
                  <a:pt x="687" y="8239"/>
                </a:lnTo>
                <a:lnTo>
                  <a:pt x="687" y="7552"/>
                </a:lnTo>
                <a:close/>
                <a:moveTo>
                  <a:pt x="6889" y="8925"/>
                </a:moveTo>
                <a:lnTo>
                  <a:pt x="6889" y="9611"/>
                </a:lnTo>
                <a:lnTo>
                  <a:pt x="4830" y="9611"/>
                </a:lnTo>
                <a:lnTo>
                  <a:pt x="4830" y="8925"/>
                </a:lnTo>
                <a:close/>
                <a:moveTo>
                  <a:pt x="1" y="1"/>
                </a:moveTo>
                <a:lnTo>
                  <a:pt x="1" y="8925"/>
                </a:lnTo>
                <a:lnTo>
                  <a:pt x="4143" y="8925"/>
                </a:lnTo>
                <a:lnTo>
                  <a:pt x="4143" y="9611"/>
                </a:lnTo>
                <a:lnTo>
                  <a:pt x="2770" y="9611"/>
                </a:lnTo>
                <a:lnTo>
                  <a:pt x="2770" y="10298"/>
                </a:lnTo>
                <a:lnTo>
                  <a:pt x="8949" y="10298"/>
                </a:lnTo>
                <a:lnTo>
                  <a:pt x="8949" y="9611"/>
                </a:lnTo>
                <a:lnTo>
                  <a:pt x="7576" y="9611"/>
                </a:lnTo>
                <a:lnTo>
                  <a:pt x="7576" y="8925"/>
                </a:lnTo>
                <a:lnTo>
                  <a:pt x="11716" y="8925"/>
                </a:lnTo>
                <a:lnTo>
                  <a:pt x="11716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30" name="Google Shape;730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91875" y="643225"/>
            <a:ext cx="3519474" cy="3751953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p41">
            <a:hlinkClick r:id="" action="ppaction://hlinkshowjump?jump=nextslide"/>
          </p:cNvPr>
          <p:cNvSpPr/>
          <p:nvPr/>
        </p:nvSpPr>
        <p:spPr>
          <a:xfrm>
            <a:off x="8745515" y="4926039"/>
            <a:ext cx="182990" cy="152333"/>
          </a:xfrm>
          <a:custGeom>
            <a:avLst/>
            <a:gdLst/>
            <a:ahLst/>
            <a:cxnLst/>
            <a:rect l="l" t="t" r="r" b="b"/>
            <a:pathLst>
              <a:path w="11717" h="9754" extrusionOk="0">
                <a:moveTo>
                  <a:pt x="6882" y="1522"/>
                </a:moveTo>
                <a:lnTo>
                  <a:pt x="10681" y="4877"/>
                </a:lnTo>
                <a:lnTo>
                  <a:pt x="6882" y="8233"/>
                </a:lnTo>
                <a:lnTo>
                  <a:pt x="6882" y="5906"/>
                </a:lnTo>
                <a:lnTo>
                  <a:pt x="686" y="5906"/>
                </a:lnTo>
                <a:lnTo>
                  <a:pt x="686" y="3848"/>
                </a:lnTo>
                <a:lnTo>
                  <a:pt x="6882" y="3848"/>
                </a:lnTo>
                <a:lnTo>
                  <a:pt x="6882" y="1522"/>
                </a:lnTo>
                <a:close/>
                <a:moveTo>
                  <a:pt x="6197" y="0"/>
                </a:moveTo>
                <a:lnTo>
                  <a:pt x="6197" y="3162"/>
                </a:lnTo>
                <a:lnTo>
                  <a:pt x="1" y="3162"/>
                </a:lnTo>
                <a:lnTo>
                  <a:pt x="1" y="6592"/>
                </a:lnTo>
                <a:lnTo>
                  <a:pt x="6197" y="6592"/>
                </a:lnTo>
                <a:lnTo>
                  <a:pt x="6197" y="9754"/>
                </a:lnTo>
                <a:lnTo>
                  <a:pt x="11717" y="4877"/>
                </a:lnTo>
                <a:lnTo>
                  <a:pt x="6197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6" name="Google Shape;736;p41">
            <a:hlinkClick r:id="" action="ppaction://hlinkshowjump?jump=previousslide"/>
          </p:cNvPr>
          <p:cNvSpPr/>
          <p:nvPr/>
        </p:nvSpPr>
        <p:spPr>
          <a:xfrm>
            <a:off x="7430055" y="4925984"/>
            <a:ext cx="182990" cy="152427"/>
          </a:xfrm>
          <a:custGeom>
            <a:avLst/>
            <a:gdLst/>
            <a:ahLst/>
            <a:cxnLst/>
            <a:rect l="l" t="t" r="r" b="b"/>
            <a:pathLst>
              <a:path w="11717" h="9760" extrusionOk="0">
                <a:moveTo>
                  <a:pt x="4832" y="1523"/>
                </a:moveTo>
                <a:lnTo>
                  <a:pt x="4832" y="3850"/>
                </a:lnTo>
                <a:lnTo>
                  <a:pt x="11030" y="3850"/>
                </a:lnTo>
                <a:lnTo>
                  <a:pt x="11030" y="5909"/>
                </a:lnTo>
                <a:lnTo>
                  <a:pt x="4832" y="5909"/>
                </a:lnTo>
                <a:lnTo>
                  <a:pt x="4832" y="8236"/>
                </a:lnTo>
                <a:lnTo>
                  <a:pt x="1037" y="4879"/>
                </a:lnTo>
                <a:lnTo>
                  <a:pt x="4832" y="1523"/>
                </a:lnTo>
                <a:close/>
                <a:moveTo>
                  <a:pt x="5518" y="0"/>
                </a:moveTo>
                <a:lnTo>
                  <a:pt x="1" y="4879"/>
                </a:lnTo>
                <a:lnTo>
                  <a:pt x="5518" y="9759"/>
                </a:lnTo>
                <a:lnTo>
                  <a:pt x="5518" y="6594"/>
                </a:lnTo>
                <a:lnTo>
                  <a:pt x="11716" y="6594"/>
                </a:lnTo>
                <a:lnTo>
                  <a:pt x="11716" y="3164"/>
                </a:lnTo>
                <a:lnTo>
                  <a:pt x="5518" y="3164"/>
                </a:lnTo>
                <a:lnTo>
                  <a:pt x="551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7" name="Google Shape;737;p41">
            <a:hlinkClick r:id="" action="ppaction://hlinkshowjump?jump=nextslide"/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8247225" y="4843975"/>
            <a:ext cx="498300" cy="31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hlink"/>
                </a:solidFill>
                <a:uFill>
                  <a:noFill/>
                </a:uFill>
                <a:latin typeface="Anybody"/>
                <a:ea typeface="Anybody"/>
                <a:cs typeface="Anybody"/>
                <a:sym typeface="Anybody"/>
                <a:hlinkClick r:id="" action="ppaction://hlinkshowjump?jump=nextslide"/>
              </a:rPr>
              <a:t>Next</a:t>
            </a:r>
            <a:endParaRPr sz="1000">
              <a:latin typeface="Anybody"/>
              <a:ea typeface="Anybody"/>
              <a:cs typeface="Anybody"/>
              <a:sym typeface="Anybody"/>
            </a:endParaRPr>
          </a:p>
        </p:txBody>
      </p:sp>
      <p:sp>
        <p:nvSpPr>
          <p:cNvPr id="738" name="Google Shape;738;p41">
            <a:hlinkClick r:id="" action="ppaction://hlinkshowjump?jump=previousslide"/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7613062" y="4843975"/>
            <a:ext cx="498300" cy="31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hlink"/>
                </a:solidFill>
                <a:uFill>
                  <a:noFill/>
                </a:uFill>
                <a:latin typeface="Anybody"/>
                <a:ea typeface="Anybody"/>
                <a:cs typeface="Anybody"/>
                <a:sym typeface="Anybody"/>
                <a:hlinkClick r:id="" action="ppaction://hlinkshowjump?jump=previousslide"/>
              </a:rPr>
              <a:t>Back</a:t>
            </a:r>
            <a:endParaRPr sz="1000">
              <a:latin typeface="Anybody"/>
              <a:ea typeface="Anybody"/>
              <a:cs typeface="Anybody"/>
              <a:sym typeface="Anybody"/>
            </a:endParaRPr>
          </a:p>
        </p:txBody>
      </p:sp>
      <p:sp>
        <p:nvSpPr>
          <p:cNvPr id="739" name="Google Shape;739;p41">
            <a:hlinkClick r:id="rId3" action="ppaction://hlinksldjump"/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396987" y="4843975"/>
            <a:ext cx="2626200" cy="31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Anybody"/>
                <a:ea typeface="Anybody"/>
                <a:cs typeface="Anybody"/>
                <a:sym typeface="Anybody"/>
              </a:rPr>
              <a:t>Security &amp; Privacy</a:t>
            </a:r>
            <a:endParaRPr sz="1000">
              <a:latin typeface="Anybody"/>
              <a:ea typeface="Anybody"/>
              <a:cs typeface="Anybody"/>
              <a:sym typeface="Anybody"/>
            </a:endParaRPr>
          </a:p>
        </p:txBody>
      </p:sp>
      <p:sp>
        <p:nvSpPr>
          <p:cNvPr id="740" name="Google Shape;740;p41">
            <a:hlinkClick r:id="rId3" action="ppaction://hlinksldjump"/>
          </p:cNvPr>
          <p:cNvSpPr/>
          <p:nvPr/>
        </p:nvSpPr>
        <p:spPr>
          <a:xfrm>
            <a:off x="214074" y="4910705"/>
            <a:ext cx="182897" cy="182990"/>
          </a:xfrm>
          <a:custGeom>
            <a:avLst/>
            <a:gdLst/>
            <a:ahLst/>
            <a:cxnLst/>
            <a:rect l="l" t="t" r="r" b="b"/>
            <a:pathLst>
              <a:path w="11711" h="11717" extrusionOk="0">
                <a:moveTo>
                  <a:pt x="9630" y="693"/>
                </a:moveTo>
                <a:lnTo>
                  <a:pt x="9630" y="2781"/>
                </a:lnTo>
                <a:lnTo>
                  <a:pt x="8945" y="2276"/>
                </a:lnTo>
                <a:lnTo>
                  <a:pt x="8945" y="693"/>
                </a:lnTo>
                <a:close/>
                <a:moveTo>
                  <a:pt x="5857" y="854"/>
                </a:moveTo>
                <a:lnTo>
                  <a:pt x="11024" y="4663"/>
                </a:lnTo>
                <a:lnTo>
                  <a:pt x="11024" y="6204"/>
                </a:lnTo>
                <a:lnTo>
                  <a:pt x="10316" y="6204"/>
                </a:lnTo>
                <a:lnTo>
                  <a:pt x="10316" y="5176"/>
                </a:lnTo>
                <a:lnTo>
                  <a:pt x="10316" y="5002"/>
                </a:lnTo>
                <a:lnTo>
                  <a:pt x="5857" y="1716"/>
                </a:lnTo>
                <a:lnTo>
                  <a:pt x="1396" y="5002"/>
                </a:lnTo>
                <a:lnTo>
                  <a:pt x="1396" y="5176"/>
                </a:lnTo>
                <a:lnTo>
                  <a:pt x="1396" y="6204"/>
                </a:lnTo>
                <a:lnTo>
                  <a:pt x="687" y="6204"/>
                </a:lnTo>
                <a:lnTo>
                  <a:pt x="687" y="4663"/>
                </a:lnTo>
                <a:lnTo>
                  <a:pt x="5857" y="854"/>
                </a:lnTo>
                <a:close/>
                <a:moveTo>
                  <a:pt x="5857" y="6891"/>
                </a:moveTo>
                <a:cubicBezTo>
                  <a:pt x="6424" y="6891"/>
                  <a:pt x="6886" y="7352"/>
                  <a:pt x="6886" y="7920"/>
                </a:cubicBezTo>
                <a:lnTo>
                  <a:pt x="6886" y="11030"/>
                </a:lnTo>
                <a:lnTo>
                  <a:pt x="4828" y="11030"/>
                </a:lnTo>
                <a:lnTo>
                  <a:pt x="4828" y="7920"/>
                </a:lnTo>
                <a:cubicBezTo>
                  <a:pt x="4828" y="7352"/>
                  <a:pt x="5289" y="6891"/>
                  <a:pt x="5857" y="6891"/>
                </a:cubicBezTo>
                <a:close/>
                <a:moveTo>
                  <a:pt x="5857" y="2569"/>
                </a:moveTo>
                <a:lnTo>
                  <a:pt x="9630" y="5348"/>
                </a:lnTo>
                <a:cubicBezTo>
                  <a:pt x="9630" y="5595"/>
                  <a:pt x="9630" y="10779"/>
                  <a:pt x="9630" y="11030"/>
                </a:cubicBezTo>
                <a:lnTo>
                  <a:pt x="7572" y="11030"/>
                </a:lnTo>
                <a:lnTo>
                  <a:pt x="7572" y="7920"/>
                </a:lnTo>
                <a:cubicBezTo>
                  <a:pt x="7572" y="6973"/>
                  <a:pt x="6801" y="6204"/>
                  <a:pt x="5857" y="6204"/>
                </a:cubicBezTo>
                <a:cubicBezTo>
                  <a:pt x="4910" y="6204"/>
                  <a:pt x="4140" y="6973"/>
                  <a:pt x="4140" y="7920"/>
                </a:cubicBezTo>
                <a:lnTo>
                  <a:pt x="4140" y="11030"/>
                </a:lnTo>
                <a:lnTo>
                  <a:pt x="2082" y="11030"/>
                </a:lnTo>
                <a:lnTo>
                  <a:pt x="2082" y="5348"/>
                </a:lnTo>
                <a:lnTo>
                  <a:pt x="5857" y="2569"/>
                </a:lnTo>
                <a:close/>
                <a:moveTo>
                  <a:pt x="5857" y="1"/>
                </a:moveTo>
                <a:lnTo>
                  <a:pt x="1" y="4315"/>
                </a:lnTo>
                <a:lnTo>
                  <a:pt x="1" y="6891"/>
                </a:lnTo>
                <a:lnTo>
                  <a:pt x="1396" y="6891"/>
                </a:lnTo>
                <a:lnTo>
                  <a:pt x="1396" y="11716"/>
                </a:lnTo>
                <a:lnTo>
                  <a:pt x="10316" y="11716"/>
                </a:lnTo>
                <a:lnTo>
                  <a:pt x="10316" y="6891"/>
                </a:lnTo>
                <a:lnTo>
                  <a:pt x="11711" y="6891"/>
                </a:lnTo>
                <a:lnTo>
                  <a:pt x="11711" y="4315"/>
                </a:lnTo>
                <a:lnTo>
                  <a:pt x="10316" y="3288"/>
                </a:lnTo>
                <a:lnTo>
                  <a:pt x="10316" y="6"/>
                </a:lnTo>
                <a:lnTo>
                  <a:pt x="8258" y="6"/>
                </a:lnTo>
                <a:lnTo>
                  <a:pt x="8258" y="1771"/>
                </a:lnTo>
                <a:lnTo>
                  <a:pt x="585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1" name="Google Shape;741;p4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Word Frequency Analysis</a:t>
            </a:r>
            <a:endParaRPr b="1"/>
          </a:p>
        </p:txBody>
      </p:sp>
      <p:pic>
        <p:nvPicPr>
          <p:cNvPr id="742" name="Google Shape;742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2325" y="1403100"/>
            <a:ext cx="3690225" cy="273448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743" name="Google Shape;743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39378" y="1403100"/>
            <a:ext cx="3690223" cy="2734482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omputer Screen Aesthetic Newsletter by Slidesgo">
  <a:themeElements>
    <a:clrScheme name="Simple Light">
      <a:dk1>
        <a:srgbClr val="2E2E2E"/>
      </a:dk1>
      <a:lt1>
        <a:srgbClr val="FFFFFF"/>
      </a:lt1>
      <a:dk2>
        <a:srgbClr val="FDE7D0"/>
      </a:dk2>
      <a:lt2>
        <a:srgbClr val="E6E6E6"/>
      </a:lt2>
      <a:accent1>
        <a:srgbClr val="FEDAE6"/>
      </a:accent1>
      <a:accent2>
        <a:srgbClr val="BBF6E9"/>
      </a:accent2>
      <a:accent3>
        <a:srgbClr val="D6C9FF"/>
      </a:accent3>
      <a:accent4>
        <a:srgbClr val="FFFFFF"/>
      </a:accent4>
      <a:accent5>
        <a:srgbClr val="FFFFFF"/>
      </a:accent5>
      <a:accent6>
        <a:srgbClr val="FFFFFF"/>
      </a:accent6>
      <a:hlink>
        <a:srgbClr val="2E2E2E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290</Words>
  <Application>Microsoft Macintosh PowerPoint</Application>
  <PresentationFormat>On-screen Show (16:9)</PresentationFormat>
  <Paragraphs>82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Abel</vt:lpstr>
      <vt:lpstr>Anybody</vt:lpstr>
      <vt:lpstr>Computer Screen Aesthetic Newsletter by Slidesgo</vt:lpstr>
      <vt:lpstr>Fake News Classification</vt:lpstr>
      <vt:lpstr>02</vt:lpstr>
      <vt:lpstr>What is Fake News? </vt:lpstr>
      <vt:lpstr>Security Goals &amp; Fake News </vt:lpstr>
      <vt:lpstr>Exploratory Analysis</vt:lpstr>
      <vt:lpstr>Exploratory Analysis Cont. </vt:lpstr>
      <vt:lpstr>Logistic Model 1</vt:lpstr>
      <vt:lpstr>Logistic Model 2</vt:lpstr>
      <vt:lpstr>Word Frequency Analysis</vt:lpstr>
      <vt:lpstr>Use Cases for Security &amp; Privacy Today</vt:lpstr>
      <vt:lpstr>Resources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Fake News Classification</dc:title>
  <cp:lastModifiedBy>Sydney Levy</cp:lastModifiedBy>
  <cp:revision>1</cp:revision>
  <dcterms:modified xsi:type="dcterms:W3CDTF">2022-12-07T20:34:09Z</dcterms:modified>
</cp:coreProperties>
</file>