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5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8"/>
  </p:notesMasterIdLst>
  <p:handoutMasterIdLst>
    <p:handoutMasterId r:id="rId39"/>
  </p:handoutMasterIdLst>
  <p:sldIdLst>
    <p:sldId id="259" r:id="rId2"/>
    <p:sldId id="276" r:id="rId3"/>
    <p:sldId id="272" r:id="rId4"/>
    <p:sldId id="274" r:id="rId5"/>
    <p:sldId id="260" r:id="rId6"/>
    <p:sldId id="275" r:id="rId7"/>
    <p:sldId id="264" r:id="rId8"/>
    <p:sldId id="287" r:id="rId9"/>
    <p:sldId id="288" r:id="rId10"/>
    <p:sldId id="273" r:id="rId11"/>
    <p:sldId id="278" r:id="rId12"/>
    <p:sldId id="268" r:id="rId13"/>
    <p:sldId id="269" r:id="rId14"/>
    <p:sldId id="277" r:id="rId15"/>
    <p:sldId id="266" r:id="rId16"/>
    <p:sldId id="293" r:id="rId17"/>
    <p:sldId id="289" r:id="rId18"/>
    <p:sldId id="292" r:id="rId19"/>
    <p:sldId id="295" r:id="rId20"/>
    <p:sldId id="304" r:id="rId21"/>
    <p:sldId id="279" r:id="rId22"/>
    <p:sldId id="284" r:id="rId23"/>
    <p:sldId id="267" r:id="rId24"/>
    <p:sldId id="281" r:id="rId25"/>
    <p:sldId id="282" r:id="rId26"/>
    <p:sldId id="296" r:id="rId27"/>
    <p:sldId id="283" r:id="rId28"/>
    <p:sldId id="297" r:id="rId29"/>
    <p:sldId id="302" r:id="rId30"/>
    <p:sldId id="298" r:id="rId31"/>
    <p:sldId id="299" r:id="rId32"/>
    <p:sldId id="300" r:id="rId33"/>
    <p:sldId id="301" r:id="rId34"/>
    <p:sldId id="303" r:id="rId35"/>
    <p:sldId id="285" r:id="rId36"/>
    <p:sldId id="286" r:id="rId3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591CCAB6-7FE8-46DA-9B8D-650D6F489A1F}">
          <p14:sldIdLst>
            <p14:sldId id="259"/>
          </p14:sldIdLst>
        </p14:section>
        <p14:section name="Introduction" id="{357A7515-2B41-4219-8A1A-EDC08DA237E3}">
          <p14:sldIdLst>
            <p14:sldId id="276"/>
            <p14:sldId id="272"/>
            <p14:sldId id="274"/>
            <p14:sldId id="260"/>
            <p14:sldId id="275"/>
            <p14:sldId id="264"/>
            <p14:sldId id="287"/>
            <p14:sldId id="288"/>
            <p14:sldId id="273"/>
            <p14:sldId id="278"/>
            <p14:sldId id="268"/>
            <p14:sldId id="269"/>
          </p14:sldIdLst>
        </p14:section>
        <p14:section name="Requirements Derivation" id="{A8684106-6C7B-4F65-A9A2-710ABD4DFB79}">
          <p14:sldIdLst>
            <p14:sldId id="277"/>
            <p14:sldId id="266"/>
            <p14:sldId id="293"/>
            <p14:sldId id="289"/>
            <p14:sldId id="292"/>
            <p14:sldId id="295"/>
            <p14:sldId id="304"/>
          </p14:sldIdLst>
        </p14:section>
        <p14:section name="Requirements Analysis" id="{31A3E03B-CF9C-481C-9654-7A6AE55B2887}">
          <p14:sldIdLst>
            <p14:sldId id="279"/>
            <p14:sldId id="284"/>
            <p14:sldId id="267"/>
            <p14:sldId id="281"/>
            <p14:sldId id="282"/>
            <p14:sldId id="296"/>
            <p14:sldId id="283"/>
            <p14:sldId id="297"/>
            <p14:sldId id="302"/>
            <p14:sldId id="298"/>
            <p14:sldId id="299"/>
            <p14:sldId id="300"/>
            <p14:sldId id="301"/>
            <p14:sldId id="303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 User" initials="GU" lastIdx="12" clrIdx="0"/>
  <p:cmAuthor id="2" name="Brooke Lampe" initials="BL" lastIdx="1" clrIdx="1">
    <p:extLst>
      <p:ext uri="{19B8F6BF-5375-455C-9EA6-DF929625EA0E}">
        <p15:presenceInfo xmlns:p15="http://schemas.microsoft.com/office/powerpoint/2012/main" userId="66a963e9a1eea3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62" autoAdjust="0"/>
    <p:restoredTop sz="94660"/>
  </p:normalViewPr>
  <p:slideViewPr>
    <p:cSldViewPr>
      <p:cViewPr varScale="1">
        <p:scale>
          <a:sx n="110" d="100"/>
          <a:sy n="110" d="100"/>
        </p:scale>
        <p:origin x="126" y="96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D92C12A8-AA4B-4AAB-A3FB-530B662ABD4A}"/>
    <pc:docChg chg="">
      <pc:chgData name="Guest User" userId="" providerId="Windows Live" clId="Web-{D92C12A8-AA4B-4AAB-A3FB-530B662ABD4A}" dt="2018-03-05T15:07:24.550" v="18"/>
      <pc:docMkLst>
        <pc:docMk/>
      </pc:docMkLst>
      <pc:sldChg chg="addCm">
        <pc:chgData name="Guest User" userId="" providerId="Windows Live" clId="Web-{D92C12A8-AA4B-4AAB-A3FB-530B662ABD4A}" dt="2018-03-05T14:47:56.183" v="2"/>
        <pc:sldMkLst>
          <pc:docMk/>
          <pc:sldMk cId="685996370" sldId="260"/>
        </pc:sldMkLst>
      </pc:sldChg>
      <pc:sldChg chg="addCm">
        <pc:chgData name="Guest User" userId="" providerId="Windows Live" clId="Web-{D92C12A8-AA4B-4AAB-A3FB-530B662ABD4A}" dt="2018-03-05T14:55:37.282" v="10"/>
        <pc:sldMkLst>
          <pc:docMk/>
          <pc:sldMk cId="2941833548" sldId="266"/>
        </pc:sldMkLst>
      </pc:sldChg>
      <pc:sldChg chg="addCm">
        <pc:chgData name="Guest User" userId="" providerId="Windows Live" clId="Web-{D92C12A8-AA4B-4AAB-A3FB-530B662ABD4A}" dt="2018-03-05T14:45:32.028" v="0"/>
        <pc:sldMkLst>
          <pc:docMk/>
          <pc:sldMk cId="3733927932" sldId="272"/>
        </pc:sldMkLst>
      </pc:sldChg>
      <pc:sldChg chg="addCm">
        <pc:chgData name="Guest User" userId="" providerId="Windows Live" clId="Web-{D92C12A8-AA4B-4AAB-A3FB-530B662ABD4A}" dt="2018-03-05T14:54:18.860" v="9"/>
        <pc:sldMkLst>
          <pc:docMk/>
          <pc:sldMk cId="179616073" sldId="273"/>
        </pc:sldMkLst>
      </pc:sldChg>
      <pc:sldChg chg="addCm">
        <pc:chgData name="Guest User" userId="" providerId="Windows Live" clId="Web-{D92C12A8-AA4B-4AAB-A3FB-530B662ABD4A}" dt="2018-03-05T14:46:27.277" v="1"/>
        <pc:sldMkLst>
          <pc:docMk/>
          <pc:sldMk cId="922518112" sldId="274"/>
        </pc:sldMkLst>
      </pc:sldChg>
      <pc:sldChg chg="addCm">
        <pc:chgData name="Guest User" userId="" providerId="Windows Live" clId="Web-{D92C12A8-AA4B-4AAB-A3FB-530B662ABD4A}" dt="2018-03-05T15:02:23.934" v="14"/>
        <pc:sldMkLst>
          <pc:docMk/>
          <pc:sldMk cId="3990774538" sldId="281"/>
        </pc:sldMkLst>
      </pc:sldChg>
      <pc:sldChg chg="addCm modCm">
        <pc:chgData name="Guest User" userId="" providerId="Windows Live" clId="Web-{D92C12A8-AA4B-4AAB-A3FB-530B662ABD4A}" dt="2018-03-05T15:01:14.352" v="13"/>
        <pc:sldMkLst>
          <pc:docMk/>
          <pc:sldMk cId="2121684577" sldId="284"/>
        </pc:sldMkLst>
      </pc:sldChg>
      <pc:sldChg chg="addCm">
        <pc:chgData name="Guest User" userId="" providerId="Windows Live" clId="Web-{D92C12A8-AA4B-4AAB-A3FB-530B662ABD4A}" dt="2018-03-05T15:05:06.628" v="16"/>
        <pc:sldMkLst>
          <pc:docMk/>
          <pc:sldMk cId="1091868044" sldId="285"/>
        </pc:sldMkLst>
      </pc:sldChg>
      <pc:sldChg chg="addCm modCm">
        <pc:chgData name="Guest User" userId="" providerId="Windows Live" clId="Web-{D92C12A8-AA4B-4AAB-A3FB-530B662ABD4A}" dt="2018-03-05T15:07:24.550" v="18"/>
        <pc:sldMkLst>
          <pc:docMk/>
          <pc:sldMk cId="3736323443" sldId="286"/>
        </pc:sldMkLst>
      </pc:sldChg>
    </pc:docChg>
  </pc:docChgLst>
  <pc:docChgLst>
    <pc:chgData name="Brooke Lampe" userId="66a963e9a1eea3d9" providerId="LiveId" clId="{D3DF52E2-FFBE-4FED-BF80-874E0BD25651}"/>
    <pc:docChg chg="undo custSel addSld delSld modSld modSection">
      <pc:chgData name="Brooke Lampe" userId="66a963e9a1eea3d9" providerId="LiveId" clId="{D3DF52E2-FFBE-4FED-BF80-874E0BD25651}" dt="2018-03-09T19:55:49.831" v="1831"/>
      <pc:docMkLst>
        <pc:docMk/>
      </pc:docMkLst>
      <pc:sldChg chg="delCm modNotesTx">
        <pc:chgData name="Brooke Lampe" userId="66a963e9a1eea3d9" providerId="LiveId" clId="{D3DF52E2-FFBE-4FED-BF80-874E0BD25651}" dt="2018-03-09T19:52:44.527" v="1820"/>
        <pc:sldMkLst>
          <pc:docMk/>
          <pc:sldMk cId="685996370" sldId="260"/>
        </pc:sldMkLst>
      </pc:sldChg>
      <pc:sldChg chg="delCm modNotesTx">
        <pc:chgData name="Brooke Lampe" userId="66a963e9a1eea3d9" providerId="LiveId" clId="{D3DF52E2-FFBE-4FED-BF80-874E0BD25651}" dt="2018-03-09T19:53:50.717" v="1825"/>
        <pc:sldMkLst>
          <pc:docMk/>
          <pc:sldMk cId="2941833548" sldId="266"/>
        </pc:sldMkLst>
      </pc:sldChg>
      <pc:sldChg chg="delCm">
        <pc:chgData name="Brooke Lampe" userId="66a963e9a1eea3d9" providerId="LiveId" clId="{D3DF52E2-FFBE-4FED-BF80-874E0BD25651}" dt="2018-03-09T19:52:38.445" v="1818"/>
        <pc:sldMkLst>
          <pc:docMk/>
          <pc:sldMk cId="3733927932" sldId="272"/>
        </pc:sldMkLst>
      </pc:sldChg>
      <pc:sldChg chg="modSp addCm delCm">
        <pc:chgData name="Brooke Lampe" userId="66a963e9a1eea3d9" providerId="LiveId" clId="{D3DF52E2-FFBE-4FED-BF80-874E0BD25651}" dt="2018-03-09T19:53:45.091" v="1824"/>
        <pc:sldMkLst>
          <pc:docMk/>
          <pc:sldMk cId="179616073" sldId="273"/>
        </pc:sldMkLst>
        <pc:graphicFrameChg chg="mod">
          <ac:chgData name="Brooke Lampe" userId="66a963e9a1eea3d9" providerId="LiveId" clId="{D3DF52E2-FFBE-4FED-BF80-874E0BD25651}" dt="2018-03-09T18:32:24.432" v="1336" actId="20577"/>
          <ac:graphicFrameMkLst>
            <pc:docMk/>
            <pc:sldMk cId="179616073" sldId="273"/>
            <ac:graphicFrameMk id="6" creationId="{F0F1906D-318D-4E40-AA2D-5E032243CB70}"/>
          </ac:graphicFrameMkLst>
        </pc:graphicFrameChg>
      </pc:sldChg>
      <pc:sldChg chg="modSp delCm">
        <pc:chgData name="Brooke Lampe" userId="66a963e9a1eea3d9" providerId="LiveId" clId="{D3DF52E2-FFBE-4FED-BF80-874E0BD25651}" dt="2018-03-09T19:52:41.714" v="1819"/>
        <pc:sldMkLst>
          <pc:docMk/>
          <pc:sldMk cId="922518112" sldId="274"/>
        </pc:sldMkLst>
        <pc:graphicFrameChg chg="mod">
          <ac:chgData name="Brooke Lampe" userId="66a963e9a1eea3d9" providerId="LiveId" clId="{D3DF52E2-FFBE-4FED-BF80-874E0BD25651}" dt="2018-03-09T17:38:57.913" v="90" actId="20577"/>
          <ac:graphicFrameMkLst>
            <pc:docMk/>
            <pc:sldMk cId="922518112" sldId="274"/>
            <ac:graphicFrameMk id="5" creationId="{8A783273-EF4C-43A4-85F7-3ABCE4BB466B}"/>
          </ac:graphicFrameMkLst>
        </pc:graphicFrameChg>
      </pc:sldChg>
      <pc:sldChg chg="modSp delCm">
        <pc:chgData name="Brooke Lampe" userId="66a963e9a1eea3d9" providerId="LiveId" clId="{D3DF52E2-FFBE-4FED-BF80-874E0BD25651}" dt="2018-03-09T19:53:55.887" v="1827"/>
        <pc:sldMkLst>
          <pc:docMk/>
          <pc:sldMk cId="3990774538" sldId="281"/>
        </pc:sldMkLst>
        <pc:graphicFrameChg chg="mod">
          <ac:chgData name="Brooke Lampe" userId="66a963e9a1eea3d9" providerId="LiveId" clId="{D3DF52E2-FFBE-4FED-BF80-874E0BD25651}" dt="2018-03-09T19:39:13.951" v="1549" actId="255"/>
          <ac:graphicFrameMkLst>
            <pc:docMk/>
            <pc:sldMk cId="3990774538" sldId="281"/>
            <ac:graphicFrameMk id="3" creationId="{09A035F5-57C2-421D-8B17-E017B4039456}"/>
          </ac:graphicFrameMkLst>
        </pc:graphicFrameChg>
      </pc:sldChg>
      <pc:sldChg chg="modSp delCm">
        <pc:chgData name="Brooke Lampe" userId="66a963e9a1eea3d9" providerId="LiveId" clId="{D3DF52E2-FFBE-4FED-BF80-874E0BD25651}" dt="2018-03-09T19:53:53.092" v="1826"/>
        <pc:sldMkLst>
          <pc:docMk/>
          <pc:sldMk cId="2121684577" sldId="284"/>
        </pc:sldMkLst>
        <pc:graphicFrameChg chg="mod">
          <ac:chgData name="Brooke Lampe" userId="66a963e9a1eea3d9" providerId="LiveId" clId="{D3DF52E2-FFBE-4FED-BF80-874E0BD25651}" dt="2018-03-09T19:37:19.360" v="1493" actId="207"/>
          <ac:graphicFrameMkLst>
            <pc:docMk/>
            <pc:sldMk cId="2121684577" sldId="284"/>
            <ac:graphicFrameMk id="6" creationId="{702A8F5A-8907-4251-9C2F-DFE389E9BAA7}"/>
          </ac:graphicFrameMkLst>
        </pc:graphicFrameChg>
      </pc:sldChg>
      <pc:sldChg chg="modSp addCm delCm">
        <pc:chgData name="Brooke Lampe" userId="66a963e9a1eea3d9" providerId="LiveId" clId="{D3DF52E2-FFBE-4FED-BF80-874E0BD25651}" dt="2018-03-09T19:54:45.737" v="1830"/>
        <pc:sldMkLst>
          <pc:docMk/>
          <pc:sldMk cId="1091868044" sldId="285"/>
        </pc:sldMkLst>
        <pc:spChg chg="mod">
          <ac:chgData name="Brooke Lampe" userId="66a963e9a1eea3d9" providerId="LiveId" clId="{D3DF52E2-FFBE-4FED-BF80-874E0BD25651}" dt="2018-03-09T19:40:55.379" v="1553" actId="113"/>
          <ac:spMkLst>
            <pc:docMk/>
            <pc:sldMk cId="1091868044" sldId="285"/>
            <ac:spMk id="5" creationId="{7C42DA9C-1753-4522-A877-A44C42BB97DD}"/>
          </ac:spMkLst>
        </pc:spChg>
        <pc:spChg chg="mod">
          <ac:chgData name="Brooke Lampe" userId="66a963e9a1eea3d9" providerId="LiveId" clId="{D3DF52E2-FFBE-4FED-BF80-874E0BD25651}" dt="2018-03-09T19:40:55.379" v="1553" actId="113"/>
          <ac:spMkLst>
            <pc:docMk/>
            <pc:sldMk cId="1091868044" sldId="285"/>
            <ac:spMk id="6" creationId="{F2F60400-3A35-4853-8612-5B610C900FCA}"/>
          </ac:spMkLst>
        </pc:spChg>
        <pc:spChg chg="mod">
          <ac:chgData name="Brooke Lampe" userId="66a963e9a1eea3d9" providerId="LiveId" clId="{D3DF52E2-FFBE-4FED-BF80-874E0BD25651}" dt="2018-03-09T19:44:28.745" v="1752" actId="20577"/>
          <ac:spMkLst>
            <pc:docMk/>
            <pc:sldMk cId="1091868044" sldId="285"/>
            <ac:spMk id="7" creationId="{6F771215-D125-484F-89C8-BF93F2B84E66}"/>
          </ac:spMkLst>
        </pc:spChg>
        <pc:spChg chg="mod">
          <ac:chgData name="Brooke Lampe" userId="66a963e9a1eea3d9" providerId="LiveId" clId="{D3DF52E2-FFBE-4FED-BF80-874E0BD25651}" dt="2018-03-09T19:40:55.379" v="1553" actId="113"/>
          <ac:spMkLst>
            <pc:docMk/>
            <pc:sldMk cId="1091868044" sldId="285"/>
            <ac:spMk id="8" creationId="{955D8CBF-302A-4A82-AF5D-532AE7753B07}"/>
          </ac:spMkLst>
        </pc:spChg>
        <pc:spChg chg="mod">
          <ac:chgData name="Brooke Lampe" userId="66a963e9a1eea3d9" providerId="LiveId" clId="{D3DF52E2-FFBE-4FED-BF80-874E0BD25651}" dt="2018-03-09T19:42:59.489" v="1648" actId="14100"/>
          <ac:spMkLst>
            <pc:docMk/>
            <pc:sldMk cId="1091868044" sldId="285"/>
            <ac:spMk id="9" creationId="{641DEF23-0E06-4CF7-BB9B-AD088B257C69}"/>
          </ac:spMkLst>
        </pc:spChg>
        <pc:spChg chg="mod">
          <ac:chgData name="Brooke Lampe" userId="66a963e9a1eea3d9" providerId="LiveId" clId="{D3DF52E2-FFBE-4FED-BF80-874E0BD25651}" dt="2018-03-09T19:43:09.665" v="1653" actId="1076"/>
          <ac:spMkLst>
            <pc:docMk/>
            <pc:sldMk cId="1091868044" sldId="285"/>
            <ac:spMk id="10" creationId="{67006160-DD20-425C-96DE-0B5235E5823A}"/>
          </ac:spMkLst>
        </pc:spChg>
        <pc:grpChg chg="mod">
          <ac:chgData name="Brooke Lampe" userId="66a963e9a1eea3d9" providerId="LiveId" clId="{D3DF52E2-FFBE-4FED-BF80-874E0BD25651}" dt="2018-03-09T19:43:04.476" v="1652" actId="1035"/>
          <ac:grpSpMkLst>
            <pc:docMk/>
            <pc:sldMk cId="1091868044" sldId="285"/>
            <ac:grpSpMk id="3" creationId="{606C7A2D-A3DB-4386-AC73-A4A8A16B8FAB}"/>
          </ac:grpSpMkLst>
        </pc:grpChg>
      </pc:sldChg>
      <pc:sldChg chg="modSp delCm">
        <pc:chgData name="Brooke Lampe" userId="66a963e9a1eea3d9" providerId="LiveId" clId="{D3DF52E2-FFBE-4FED-BF80-874E0BD25651}" dt="2018-03-09T19:55:49.831" v="1831"/>
        <pc:sldMkLst>
          <pc:docMk/>
          <pc:sldMk cId="3736323443" sldId="286"/>
        </pc:sldMkLst>
        <pc:graphicFrameChg chg="mod">
          <ac:chgData name="Brooke Lampe" userId="66a963e9a1eea3d9" providerId="LiveId" clId="{D3DF52E2-FFBE-4FED-BF80-874E0BD25651}" dt="2018-03-09T19:52:19.716" v="1817"/>
          <ac:graphicFrameMkLst>
            <pc:docMk/>
            <pc:sldMk cId="3736323443" sldId="286"/>
            <ac:graphicFrameMk id="5" creationId="{4E61A9AB-6119-438E-B350-0612319431C5}"/>
          </ac:graphicFrameMkLst>
        </pc:graphicFrameChg>
      </pc:sldChg>
      <pc:sldChg chg="addSp delSp modSp add delCm">
        <pc:chgData name="Brooke Lampe" userId="66a963e9a1eea3d9" providerId="LiveId" clId="{D3DF52E2-FFBE-4FED-BF80-874E0BD25651}" dt="2018-03-09T19:53:34.205" v="1822"/>
        <pc:sldMkLst>
          <pc:docMk/>
          <pc:sldMk cId="150002590" sldId="287"/>
        </pc:sldMkLst>
        <pc:spChg chg="mod">
          <ac:chgData name="Brooke Lampe" userId="66a963e9a1eea3d9" providerId="LiveId" clId="{D3DF52E2-FFBE-4FED-BF80-874E0BD25651}" dt="2018-03-09T18:18:55.216" v="749" actId="1076"/>
          <ac:spMkLst>
            <pc:docMk/>
            <pc:sldMk cId="150002590" sldId="287"/>
            <ac:spMk id="7" creationId="{2AA022C5-DF83-4E82-9936-D19057D6A182}"/>
          </ac:spMkLst>
        </pc:spChg>
        <pc:grpChg chg="del mod">
          <ac:chgData name="Brooke Lampe" userId="66a963e9a1eea3d9" providerId="LiveId" clId="{D3DF52E2-FFBE-4FED-BF80-874E0BD25651}" dt="2018-03-09T18:19:11.872" v="754" actId="478"/>
          <ac:grpSpMkLst>
            <pc:docMk/>
            <pc:sldMk cId="150002590" sldId="287"/>
            <ac:grpSpMk id="3" creationId="{47BE5C03-8F7A-47F2-B065-785792FC2008}"/>
          </ac:grpSpMkLst>
        </pc:grpChg>
        <pc:graphicFrameChg chg="add mod">
          <ac:chgData name="Brooke Lampe" userId="66a963e9a1eea3d9" providerId="LiveId" clId="{D3DF52E2-FFBE-4FED-BF80-874E0BD25651}" dt="2018-03-09T18:28:26.691" v="1046" actId="207"/>
          <ac:graphicFrameMkLst>
            <pc:docMk/>
            <pc:sldMk cId="150002590" sldId="287"/>
            <ac:graphicFrameMk id="2" creationId="{572ECF9A-3A35-487A-82D8-EA2A97AC4869}"/>
          </ac:graphicFrameMkLst>
        </pc:graphicFrameChg>
        <pc:graphicFrameChg chg="add mod">
          <ac:chgData name="Brooke Lampe" userId="66a963e9a1eea3d9" providerId="LiveId" clId="{D3DF52E2-FFBE-4FED-BF80-874E0BD25651}" dt="2018-03-09T18:28:30.062" v="1047" actId="207"/>
          <ac:graphicFrameMkLst>
            <pc:docMk/>
            <pc:sldMk cId="150002590" sldId="287"/>
            <ac:graphicFrameMk id="9" creationId="{ABC3E245-B8CA-41AD-992C-B748A3FD963E}"/>
          </ac:graphicFrameMkLst>
        </pc:graphicFrameChg>
      </pc:sldChg>
      <pc:sldChg chg="addSp delSp modSp add delCm">
        <pc:chgData name="Brooke Lampe" userId="66a963e9a1eea3d9" providerId="LiveId" clId="{D3DF52E2-FFBE-4FED-BF80-874E0BD25651}" dt="2018-03-09T19:53:39.751" v="1823"/>
        <pc:sldMkLst>
          <pc:docMk/>
          <pc:sldMk cId="1611173336" sldId="288"/>
        </pc:sldMkLst>
        <pc:spChg chg="mod">
          <ac:chgData name="Brooke Lampe" userId="66a963e9a1eea3d9" providerId="LiveId" clId="{D3DF52E2-FFBE-4FED-BF80-874E0BD25651}" dt="2018-03-09T18:31:34.258" v="1302" actId="120"/>
          <ac:spMkLst>
            <pc:docMk/>
            <pc:sldMk cId="1611173336" sldId="288"/>
            <ac:spMk id="12" creationId="{0DE702B0-BDB8-440B-94A8-33ECA569C6D3}"/>
          </ac:spMkLst>
        </pc:spChg>
        <pc:spChg chg="mod">
          <ac:chgData name="Brooke Lampe" userId="66a963e9a1eea3d9" providerId="LiveId" clId="{D3DF52E2-FFBE-4FED-BF80-874E0BD25651}" dt="2018-03-09T18:31:22.311" v="1298" actId="5793"/>
          <ac:spMkLst>
            <pc:docMk/>
            <pc:sldMk cId="1611173336" sldId="288"/>
            <ac:spMk id="15" creationId="{6143AABF-958A-4A94-AA51-CDF501B33EEB}"/>
          </ac:spMkLst>
        </pc:spChg>
        <pc:spChg chg="mod">
          <ac:chgData name="Brooke Lampe" userId="66a963e9a1eea3d9" providerId="LiveId" clId="{D3DF52E2-FFBE-4FED-BF80-874E0BD25651}" dt="2018-03-09T18:31:24.264" v="1299" actId="5793"/>
          <ac:spMkLst>
            <pc:docMk/>
            <pc:sldMk cId="1611173336" sldId="288"/>
            <ac:spMk id="17" creationId="{2A0D9024-50D5-473F-8D8F-E5CC228E7713}"/>
          </ac:spMkLst>
        </pc:spChg>
        <pc:grpChg chg="del">
          <ac:chgData name="Brooke Lampe" userId="66a963e9a1eea3d9" providerId="LiveId" clId="{D3DF52E2-FFBE-4FED-BF80-874E0BD25651}" dt="2018-03-09T17:47:23.063" v="742" actId="478"/>
          <ac:grpSpMkLst>
            <pc:docMk/>
            <pc:sldMk cId="1611173336" sldId="288"/>
            <ac:grpSpMk id="3" creationId="{47BE5C03-8F7A-47F2-B065-785792FC2008}"/>
          </ac:grpSpMkLst>
        </pc:grpChg>
        <pc:grpChg chg="mod">
          <ac:chgData name="Brooke Lampe" userId="66a963e9a1eea3d9" providerId="LiveId" clId="{D3DF52E2-FFBE-4FED-BF80-874E0BD25651}" dt="2018-03-09T18:31:17.109" v="1296"/>
          <ac:grpSpMkLst>
            <pc:docMk/>
            <pc:sldMk cId="1611173336" sldId="288"/>
            <ac:grpSpMk id="10" creationId="{8AB80B68-0989-4591-AC77-48CF56898F40}"/>
          </ac:grpSpMkLst>
        </pc:grpChg>
        <pc:graphicFrameChg chg="del">
          <ac:chgData name="Brooke Lampe" userId="66a963e9a1eea3d9" providerId="LiveId" clId="{D3DF52E2-FFBE-4FED-BF80-874E0BD25651}" dt="2018-03-09T17:46:39.986" v="712" actId="478"/>
          <ac:graphicFrameMkLst>
            <pc:docMk/>
            <pc:sldMk cId="1611173336" sldId="288"/>
            <ac:graphicFrameMk id="2" creationId="{572ECF9A-3A35-487A-82D8-EA2A97AC4869}"/>
          </ac:graphicFrameMkLst>
        </pc:graphicFrameChg>
        <pc:graphicFrameChg chg="add del mod">
          <ac:chgData name="Brooke Lampe" userId="66a963e9a1eea3d9" providerId="LiveId" clId="{D3DF52E2-FFBE-4FED-BF80-874E0BD25651}" dt="2018-03-09T18:31:17.109" v="1296"/>
          <ac:graphicFrameMkLst>
            <pc:docMk/>
            <pc:sldMk cId="1611173336" sldId="288"/>
            <ac:graphicFrameMk id="8" creationId="{32D46696-2A9C-4448-A3D4-28204C0483A9}"/>
          </ac:graphicFrameMkLst>
        </pc:graphicFrameChg>
        <pc:graphicFrameChg chg="del">
          <ac:chgData name="Brooke Lampe" userId="66a963e9a1eea3d9" providerId="LiveId" clId="{D3DF52E2-FFBE-4FED-BF80-874E0BD25651}" dt="2018-03-09T17:46:42.590" v="713" actId="478"/>
          <ac:graphicFrameMkLst>
            <pc:docMk/>
            <pc:sldMk cId="1611173336" sldId="288"/>
            <ac:graphicFrameMk id="9" creationId="{ABC3E245-B8CA-41AD-992C-B748A3FD963E}"/>
          </ac:graphicFrameMkLst>
        </pc:graphicFrameChg>
      </pc:sldChg>
    </pc:docChg>
  </pc:docChgLst>
  <pc:docChgLst>
    <pc:chgData name="Brooke Lampe" userId="66a963e9a1eea3d9" providerId="LiveId" clId="{5A90A1B7-8FD6-4CB5-9346-217FB1D296B5}"/>
    <pc:docChg chg="undo custSel addSld delSld modSld sldOrd modMainMaster modSection">
      <pc:chgData name="Brooke Lampe" userId="66a963e9a1eea3d9" providerId="LiveId" clId="{5A90A1B7-8FD6-4CB5-9346-217FB1D296B5}" dt="2018-04-07T01:13:15.005" v="4571" actId="1035"/>
      <pc:docMkLst>
        <pc:docMk/>
      </pc:docMkLst>
      <pc:sldChg chg="addSp delSp">
        <pc:chgData name="Brooke Lampe" userId="66a963e9a1eea3d9" providerId="LiveId" clId="{5A90A1B7-8FD6-4CB5-9346-217FB1D296B5}" dt="2018-04-07T01:10:43.522" v="4542"/>
        <pc:sldMkLst>
          <pc:docMk/>
          <pc:sldMk cId="685996370" sldId="260"/>
        </pc:sldMkLst>
        <pc:spChg chg="add del">
          <ac:chgData name="Brooke Lampe" userId="66a963e9a1eea3d9" providerId="LiveId" clId="{5A90A1B7-8FD6-4CB5-9346-217FB1D296B5}" dt="2018-04-07T01:10:43.522" v="4542"/>
          <ac:spMkLst>
            <pc:docMk/>
            <pc:sldMk cId="685996370" sldId="260"/>
            <ac:spMk id="3" creationId="{3C0ADFD0-9801-4F01-9330-15C62F63E584}"/>
          </ac:spMkLst>
        </pc:spChg>
      </pc:sldChg>
      <pc:sldChg chg="addSp delSp">
        <pc:chgData name="Brooke Lampe" userId="66a963e9a1eea3d9" providerId="LiveId" clId="{5A90A1B7-8FD6-4CB5-9346-217FB1D296B5}" dt="2018-04-07T01:10:43.522" v="4542"/>
        <pc:sldMkLst>
          <pc:docMk/>
          <pc:sldMk cId="3567964858" sldId="264"/>
        </pc:sldMkLst>
        <pc:spChg chg="add del">
          <ac:chgData name="Brooke Lampe" userId="66a963e9a1eea3d9" providerId="LiveId" clId="{5A90A1B7-8FD6-4CB5-9346-217FB1D296B5}" dt="2018-04-07T01:10:43.522" v="4542"/>
          <ac:spMkLst>
            <pc:docMk/>
            <pc:sldMk cId="3567964858" sldId="264"/>
            <ac:spMk id="2" creationId="{DEB6B578-4199-4450-9EDC-3A993CBB3EF2}"/>
          </ac:spMkLst>
        </pc:spChg>
      </pc:sldChg>
      <pc:sldChg chg="addSp delSp">
        <pc:chgData name="Brooke Lampe" userId="66a963e9a1eea3d9" providerId="LiveId" clId="{5A90A1B7-8FD6-4CB5-9346-217FB1D296B5}" dt="2018-04-07T01:10:43.522" v="4542"/>
        <pc:sldMkLst>
          <pc:docMk/>
          <pc:sldMk cId="2941833548" sldId="266"/>
        </pc:sldMkLst>
        <pc:spChg chg="add del">
          <ac:chgData name="Brooke Lampe" userId="66a963e9a1eea3d9" providerId="LiveId" clId="{5A90A1B7-8FD6-4CB5-9346-217FB1D296B5}" dt="2018-04-07T01:10:43.522" v="4542"/>
          <ac:spMkLst>
            <pc:docMk/>
            <pc:sldMk cId="2941833548" sldId="266"/>
            <ac:spMk id="4" creationId="{737825A2-663F-4CEA-A395-EE69B596A61E}"/>
          </ac:spMkLst>
        </pc:spChg>
      </pc:sldChg>
      <pc:sldChg chg="addSp delSp">
        <pc:chgData name="Brooke Lampe" userId="66a963e9a1eea3d9" providerId="LiveId" clId="{5A90A1B7-8FD6-4CB5-9346-217FB1D296B5}" dt="2018-04-07T01:10:43.522" v="4542"/>
        <pc:sldMkLst>
          <pc:docMk/>
          <pc:sldMk cId="2550373474" sldId="267"/>
        </pc:sldMkLst>
        <pc:spChg chg="add del">
          <ac:chgData name="Brooke Lampe" userId="66a963e9a1eea3d9" providerId="LiveId" clId="{5A90A1B7-8FD6-4CB5-9346-217FB1D296B5}" dt="2018-04-07T01:10:43.522" v="4542"/>
          <ac:spMkLst>
            <pc:docMk/>
            <pc:sldMk cId="2550373474" sldId="267"/>
            <ac:spMk id="2" creationId="{8F54DC70-74DA-4769-B535-992CB0C0E082}"/>
          </ac:spMkLst>
        </pc:spChg>
      </pc:sldChg>
      <pc:sldChg chg="addSp delSp">
        <pc:chgData name="Brooke Lampe" userId="66a963e9a1eea3d9" providerId="LiveId" clId="{5A90A1B7-8FD6-4CB5-9346-217FB1D296B5}" dt="2018-04-07T01:10:43.522" v="4542"/>
        <pc:sldMkLst>
          <pc:docMk/>
          <pc:sldMk cId="666859858" sldId="268"/>
        </pc:sldMkLst>
        <pc:spChg chg="add del">
          <ac:chgData name="Brooke Lampe" userId="66a963e9a1eea3d9" providerId="LiveId" clId="{5A90A1B7-8FD6-4CB5-9346-217FB1D296B5}" dt="2018-04-07T01:10:43.522" v="4542"/>
          <ac:spMkLst>
            <pc:docMk/>
            <pc:sldMk cId="666859858" sldId="268"/>
            <ac:spMk id="3" creationId="{0830A450-60BF-42DF-9EDB-CA4F6ADDC2E4}"/>
          </ac:spMkLst>
        </pc:spChg>
      </pc:sldChg>
      <pc:sldChg chg="addSp delSp modSp">
        <pc:chgData name="Brooke Lampe" userId="66a963e9a1eea3d9" providerId="LiveId" clId="{5A90A1B7-8FD6-4CB5-9346-217FB1D296B5}" dt="2018-04-07T01:10:43.522" v="4542"/>
        <pc:sldMkLst>
          <pc:docMk/>
          <pc:sldMk cId="2247697932" sldId="269"/>
        </pc:sldMkLst>
        <pc:spChg chg="add del">
          <ac:chgData name="Brooke Lampe" userId="66a963e9a1eea3d9" providerId="LiveId" clId="{5A90A1B7-8FD6-4CB5-9346-217FB1D296B5}" dt="2018-04-07T01:10:43.522" v="4542"/>
          <ac:spMkLst>
            <pc:docMk/>
            <pc:sldMk cId="2247697932" sldId="269"/>
            <ac:spMk id="2" creationId="{5FA6B217-8431-457E-9FC8-FBA96E5ABAEF}"/>
          </ac:spMkLst>
        </pc:spChg>
        <pc:graphicFrameChg chg="mod">
          <ac:chgData name="Brooke Lampe" userId="66a963e9a1eea3d9" providerId="LiveId" clId="{5A90A1B7-8FD6-4CB5-9346-217FB1D296B5}" dt="2018-04-06T15:05:36.509" v="615" actId="12269"/>
          <ac:graphicFrameMkLst>
            <pc:docMk/>
            <pc:sldMk cId="2247697932" sldId="269"/>
            <ac:graphicFrameMk id="3" creationId="{BC6C3D69-EA9B-43A0-8DFD-FE3A2A486FFE}"/>
          </ac:graphicFrameMkLst>
        </pc:graphicFrameChg>
      </pc:sldChg>
      <pc:sldChg chg="addSp delSp modSp">
        <pc:chgData name="Brooke Lampe" userId="66a963e9a1eea3d9" providerId="LiveId" clId="{5A90A1B7-8FD6-4CB5-9346-217FB1D296B5}" dt="2018-04-07T01:10:43.522" v="4542"/>
        <pc:sldMkLst>
          <pc:docMk/>
          <pc:sldMk cId="3733927932" sldId="272"/>
        </pc:sldMkLst>
        <pc:spChg chg="add mod">
          <ac:chgData name="Brooke Lampe" userId="66a963e9a1eea3d9" providerId="LiveId" clId="{5A90A1B7-8FD6-4CB5-9346-217FB1D296B5}" dt="2018-04-06T01:25:44.063" v="295" actId="1076"/>
          <ac:spMkLst>
            <pc:docMk/>
            <pc:sldMk cId="3733927932" sldId="272"/>
            <ac:spMk id="2" creationId="{9AE416B6-5A2F-4EBA-A78A-3B1B0EFAFD02}"/>
          </ac:spMkLst>
        </pc:spChg>
        <pc:spChg chg="add del">
          <ac:chgData name="Brooke Lampe" userId="66a963e9a1eea3d9" providerId="LiveId" clId="{5A90A1B7-8FD6-4CB5-9346-217FB1D296B5}" dt="2018-04-07T01:10:43.522" v="4542"/>
          <ac:spMkLst>
            <pc:docMk/>
            <pc:sldMk cId="3733927932" sldId="272"/>
            <ac:spMk id="4" creationId="{71AC93EA-A646-463A-A8B7-B932F6E76518}"/>
          </ac:spMkLst>
        </pc:spChg>
        <pc:graphicFrameChg chg="mod">
          <ac:chgData name="Brooke Lampe" userId="66a963e9a1eea3d9" providerId="LiveId" clId="{5A90A1B7-8FD6-4CB5-9346-217FB1D296B5}" dt="2018-04-06T01:21:37.602" v="9" actId="20577"/>
          <ac:graphicFrameMkLst>
            <pc:docMk/>
            <pc:sldMk cId="3733927932" sldId="272"/>
            <ac:graphicFrameMk id="3" creationId="{A5395148-B7A3-4BB6-A72C-2A1533BE558C}"/>
          </ac:graphicFrameMkLst>
        </pc:graphicFrameChg>
      </pc:sldChg>
      <pc:sldChg chg="addSp delSp modSp delCm">
        <pc:chgData name="Brooke Lampe" userId="66a963e9a1eea3d9" providerId="LiveId" clId="{5A90A1B7-8FD6-4CB5-9346-217FB1D296B5}" dt="2018-04-07T01:10:43.522" v="4542"/>
        <pc:sldMkLst>
          <pc:docMk/>
          <pc:sldMk cId="179616073" sldId="273"/>
        </pc:sldMkLst>
        <pc:spChg chg="add mod">
          <ac:chgData name="Brooke Lampe" userId="66a963e9a1eea3d9" providerId="LiveId" clId="{5A90A1B7-8FD6-4CB5-9346-217FB1D296B5}" dt="2018-04-06T15:07:30.451" v="713" actId="1076"/>
          <ac:spMkLst>
            <pc:docMk/>
            <pc:sldMk cId="179616073" sldId="273"/>
            <ac:spMk id="2" creationId="{C3EFD104-7A05-4979-8AF8-161AE7AF0141}"/>
          </ac:spMkLst>
        </pc:spChg>
        <pc:spChg chg="add del">
          <ac:chgData name="Brooke Lampe" userId="66a963e9a1eea3d9" providerId="LiveId" clId="{5A90A1B7-8FD6-4CB5-9346-217FB1D296B5}" dt="2018-04-07T01:10:43.522" v="4542"/>
          <ac:spMkLst>
            <pc:docMk/>
            <pc:sldMk cId="179616073" sldId="273"/>
            <ac:spMk id="3" creationId="{91D7316C-04EB-486B-8FA4-0DCA8EB59BE2}"/>
          </ac:spMkLst>
        </pc:spChg>
        <pc:spChg chg="del">
          <ac:chgData name="Brooke Lampe" userId="66a963e9a1eea3d9" providerId="LiveId" clId="{5A90A1B7-8FD6-4CB5-9346-217FB1D296B5}" dt="2018-04-06T15:07:14.042" v="708" actId="478"/>
          <ac:spMkLst>
            <pc:docMk/>
            <pc:sldMk cId="179616073" sldId="273"/>
            <ac:spMk id="7" creationId="{AEC95FBE-98CB-4ACE-BC92-0AF186397A26}"/>
          </ac:spMkLst>
        </pc:spChg>
      </pc:sldChg>
      <pc:sldChg chg="addSp delSp modSp modNotesTx">
        <pc:chgData name="Brooke Lampe" userId="66a963e9a1eea3d9" providerId="LiveId" clId="{5A90A1B7-8FD6-4CB5-9346-217FB1D296B5}" dt="2018-04-07T01:10:43.522" v="4542"/>
        <pc:sldMkLst>
          <pc:docMk/>
          <pc:sldMk cId="922518112" sldId="274"/>
        </pc:sldMkLst>
        <pc:spChg chg="add del">
          <ac:chgData name="Brooke Lampe" userId="66a963e9a1eea3d9" providerId="LiveId" clId="{5A90A1B7-8FD6-4CB5-9346-217FB1D296B5}" dt="2018-04-07T01:10:43.522" v="4542"/>
          <ac:spMkLst>
            <pc:docMk/>
            <pc:sldMk cId="922518112" sldId="274"/>
            <ac:spMk id="2" creationId="{C0CFC29F-1374-40D0-A1AB-72837E9A4FA3}"/>
          </ac:spMkLst>
        </pc:spChg>
        <pc:graphicFrameChg chg="mod">
          <ac:chgData name="Brooke Lampe" userId="66a963e9a1eea3d9" providerId="LiveId" clId="{5A90A1B7-8FD6-4CB5-9346-217FB1D296B5}" dt="2018-04-06T01:32:04.012" v="298" actId="12100"/>
          <ac:graphicFrameMkLst>
            <pc:docMk/>
            <pc:sldMk cId="922518112" sldId="274"/>
            <ac:graphicFrameMk id="5" creationId="{8A783273-EF4C-43A4-85F7-3ABCE4BB466B}"/>
          </ac:graphicFrameMkLst>
        </pc:graphicFrameChg>
      </pc:sldChg>
      <pc:sldChg chg="addSp delSp">
        <pc:chgData name="Brooke Lampe" userId="66a963e9a1eea3d9" providerId="LiveId" clId="{5A90A1B7-8FD6-4CB5-9346-217FB1D296B5}" dt="2018-04-07T01:10:43.522" v="4542"/>
        <pc:sldMkLst>
          <pc:docMk/>
          <pc:sldMk cId="279198379" sldId="275"/>
        </pc:sldMkLst>
        <pc:spChg chg="add del">
          <ac:chgData name="Brooke Lampe" userId="66a963e9a1eea3d9" providerId="LiveId" clId="{5A90A1B7-8FD6-4CB5-9346-217FB1D296B5}" dt="2018-04-07T01:10:43.522" v="4542"/>
          <ac:spMkLst>
            <pc:docMk/>
            <pc:sldMk cId="279198379" sldId="275"/>
            <ac:spMk id="2" creationId="{1ABA293B-E58A-4250-8358-62AB603BAA68}"/>
          </ac:spMkLst>
        </pc:spChg>
      </pc:sldChg>
      <pc:sldChg chg="addSp delSp">
        <pc:chgData name="Brooke Lampe" userId="66a963e9a1eea3d9" providerId="LiveId" clId="{5A90A1B7-8FD6-4CB5-9346-217FB1D296B5}" dt="2018-04-07T01:10:43.522" v="4542"/>
        <pc:sldMkLst>
          <pc:docMk/>
          <pc:sldMk cId="2206407612" sldId="276"/>
        </pc:sldMkLst>
        <pc:spChg chg="add del">
          <ac:chgData name="Brooke Lampe" userId="66a963e9a1eea3d9" providerId="LiveId" clId="{5A90A1B7-8FD6-4CB5-9346-217FB1D296B5}" dt="2018-04-07T01:10:43.522" v="4542"/>
          <ac:spMkLst>
            <pc:docMk/>
            <pc:sldMk cId="2206407612" sldId="276"/>
            <ac:spMk id="2" creationId="{43B7BDBD-2756-4963-B559-BE527CB80A01}"/>
          </ac:spMkLst>
        </pc:spChg>
      </pc:sldChg>
      <pc:sldChg chg="addSp delSp">
        <pc:chgData name="Brooke Lampe" userId="66a963e9a1eea3d9" providerId="LiveId" clId="{5A90A1B7-8FD6-4CB5-9346-217FB1D296B5}" dt="2018-04-07T01:10:43.522" v="4542"/>
        <pc:sldMkLst>
          <pc:docMk/>
          <pc:sldMk cId="1609405313" sldId="277"/>
        </pc:sldMkLst>
        <pc:spChg chg="add del">
          <ac:chgData name="Brooke Lampe" userId="66a963e9a1eea3d9" providerId="LiveId" clId="{5A90A1B7-8FD6-4CB5-9346-217FB1D296B5}" dt="2018-04-07T01:10:43.522" v="4542"/>
          <ac:spMkLst>
            <pc:docMk/>
            <pc:sldMk cId="1609405313" sldId="277"/>
            <ac:spMk id="2" creationId="{B10A3694-C064-4DF5-8C95-35A8DA96738F}"/>
          </ac:spMkLst>
        </pc:spChg>
      </pc:sldChg>
      <pc:sldChg chg="addSp delSp">
        <pc:chgData name="Brooke Lampe" userId="66a963e9a1eea3d9" providerId="LiveId" clId="{5A90A1B7-8FD6-4CB5-9346-217FB1D296B5}" dt="2018-04-07T01:10:43.522" v="4542"/>
        <pc:sldMkLst>
          <pc:docMk/>
          <pc:sldMk cId="3644786445" sldId="278"/>
        </pc:sldMkLst>
        <pc:spChg chg="add del">
          <ac:chgData name="Brooke Lampe" userId="66a963e9a1eea3d9" providerId="LiveId" clId="{5A90A1B7-8FD6-4CB5-9346-217FB1D296B5}" dt="2018-04-07T01:10:43.522" v="4542"/>
          <ac:spMkLst>
            <pc:docMk/>
            <pc:sldMk cId="3644786445" sldId="278"/>
            <ac:spMk id="2" creationId="{7E669C65-8550-4E0B-BA68-CB1E0C2A3688}"/>
          </ac:spMkLst>
        </pc:spChg>
      </pc:sldChg>
      <pc:sldChg chg="addSp delSp">
        <pc:chgData name="Brooke Lampe" userId="66a963e9a1eea3d9" providerId="LiveId" clId="{5A90A1B7-8FD6-4CB5-9346-217FB1D296B5}" dt="2018-04-07T01:10:43.522" v="4542"/>
        <pc:sldMkLst>
          <pc:docMk/>
          <pc:sldMk cId="4029726082" sldId="279"/>
        </pc:sldMkLst>
        <pc:spChg chg="add del">
          <ac:chgData name="Brooke Lampe" userId="66a963e9a1eea3d9" providerId="LiveId" clId="{5A90A1B7-8FD6-4CB5-9346-217FB1D296B5}" dt="2018-04-07T01:10:43.522" v="4542"/>
          <ac:spMkLst>
            <pc:docMk/>
            <pc:sldMk cId="4029726082" sldId="279"/>
            <ac:spMk id="2" creationId="{08C12DC8-F125-409A-875D-FEBF45E4EF40}"/>
          </ac:spMkLst>
        </pc:spChg>
      </pc:sldChg>
      <pc:sldChg chg="addSp delSp modSp">
        <pc:chgData name="Brooke Lampe" userId="66a963e9a1eea3d9" providerId="LiveId" clId="{5A90A1B7-8FD6-4CB5-9346-217FB1D296B5}" dt="2018-04-07T01:12:18.510" v="4550" actId="1035"/>
        <pc:sldMkLst>
          <pc:docMk/>
          <pc:sldMk cId="3990774538" sldId="281"/>
        </pc:sldMkLst>
        <pc:spChg chg="add del">
          <ac:chgData name="Brooke Lampe" userId="66a963e9a1eea3d9" providerId="LiveId" clId="{5A90A1B7-8FD6-4CB5-9346-217FB1D296B5}" dt="2018-04-07T01:10:43.522" v="4542"/>
          <ac:spMkLst>
            <pc:docMk/>
            <pc:sldMk cId="3990774538" sldId="281"/>
            <ac:spMk id="2" creationId="{15E474C8-481B-4B57-8F3B-11F7AE3021E1}"/>
          </ac:spMkLst>
        </pc:spChg>
        <pc:graphicFrameChg chg="mod">
          <ac:chgData name="Brooke Lampe" userId="66a963e9a1eea3d9" providerId="LiveId" clId="{5A90A1B7-8FD6-4CB5-9346-217FB1D296B5}" dt="2018-04-07T01:12:18.510" v="4550" actId="1035"/>
          <ac:graphicFrameMkLst>
            <pc:docMk/>
            <pc:sldMk cId="3990774538" sldId="281"/>
            <ac:graphicFrameMk id="3" creationId="{09A035F5-57C2-421D-8B17-E017B4039456}"/>
          </ac:graphicFrameMkLst>
        </pc:graphicFrameChg>
      </pc:sldChg>
      <pc:sldChg chg="addSp delSp modSp add del">
        <pc:chgData name="Brooke Lampe" userId="66a963e9a1eea3d9" providerId="LiveId" clId="{5A90A1B7-8FD6-4CB5-9346-217FB1D296B5}" dt="2018-04-07T01:12:32.229" v="4552" actId="1035"/>
        <pc:sldMkLst>
          <pc:docMk/>
          <pc:sldMk cId="4136160873" sldId="282"/>
        </pc:sldMkLst>
        <pc:spChg chg="mod">
          <ac:chgData name="Brooke Lampe" userId="66a963e9a1eea3d9" providerId="LiveId" clId="{5A90A1B7-8FD6-4CB5-9346-217FB1D296B5}" dt="2018-04-06T16:17:33.839" v="1680" actId="1076"/>
          <ac:spMkLst>
            <pc:docMk/>
            <pc:sldMk cId="4136160873" sldId="282"/>
            <ac:spMk id="2" creationId="{E1886EFA-3472-4BF9-9A2E-2BE8C80FDF90}"/>
          </ac:spMkLst>
        </pc:spChg>
        <pc:spChg chg="add del">
          <ac:chgData name="Brooke Lampe" userId="66a963e9a1eea3d9" providerId="LiveId" clId="{5A90A1B7-8FD6-4CB5-9346-217FB1D296B5}" dt="2018-04-07T01:10:43.522" v="4542"/>
          <ac:spMkLst>
            <pc:docMk/>
            <pc:sldMk cId="4136160873" sldId="282"/>
            <ac:spMk id="3" creationId="{0BAA45C8-118E-459A-8025-519B9651D89F}"/>
          </ac:spMkLst>
        </pc:spChg>
        <pc:spChg chg="add mod">
          <ac:chgData name="Brooke Lampe" userId="66a963e9a1eea3d9" providerId="LiveId" clId="{5A90A1B7-8FD6-4CB5-9346-217FB1D296B5}" dt="2018-04-07T01:12:32.229" v="4552" actId="1035"/>
          <ac:spMkLst>
            <pc:docMk/>
            <pc:sldMk cId="4136160873" sldId="282"/>
            <ac:spMk id="5" creationId="{B3A2EAFA-BB61-45C1-9A99-07CC0CE22513}"/>
          </ac:spMkLst>
        </pc:spChg>
        <pc:spChg chg="mod">
          <ac:chgData name="Brooke Lampe" userId="66a963e9a1eea3d9" providerId="LiveId" clId="{5A90A1B7-8FD6-4CB5-9346-217FB1D296B5}" dt="2018-04-06T15:15:27.500" v="822" actId="947"/>
          <ac:spMkLst>
            <pc:docMk/>
            <pc:sldMk cId="4136160873" sldId="282"/>
            <ac:spMk id="13" creationId="{00000000-0000-0000-0000-000000000000}"/>
          </ac:spMkLst>
        </pc:spChg>
        <pc:spChg chg="mod">
          <ac:chgData name="Brooke Lampe" userId="66a963e9a1eea3d9" providerId="LiveId" clId="{5A90A1B7-8FD6-4CB5-9346-217FB1D296B5}" dt="2018-04-06T16:16:05.386" v="1620" actId="20577"/>
          <ac:spMkLst>
            <pc:docMk/>
            <pc:sldMk cId="4136160873" sldId="282"/>
            <ac:spMk id="14" creationId="{00000000-0000-0000-0000-000000000000}"/>
          </ac:spMkLst>
        </pc:spChg>
      </pc:sldChg>
      <pc:sldChg chg="addSp delSp modSp">
        <pc:chgData name="Brooke Lampe" userId="66a963e9a1eea3d9" providerId="LiveId" clId="{5A90A1B7-8FD6-4CB5-9346-217FB1D296B5}" dt="2018-04-07T01:12:42.342" v="4556" actId="1035"/>
        <pc:sldMkLst>
          <pc:docMk/>
          <pc:sldMk cId="1358361163" sldId="283"/>
        </pc:sldMkLst>
        <pc:spChg chg="add del">
          <ac:chgData name="Brooke Lampe" userId="66a963e9a1eea3d9" providerId="LiveId" clId="{5A90A1B7-8FD6-4CB5-9346-217FB1D296B5}" dt="2018-04-07T01:10:43.522" v="4542"/>
          <ac:spMkLst>
            <pc:docMk/>
            <pc:sldMk cId="1358361163" sldId="283"/>
            <ac:spMk id="2" creationId="{728BB3FF-0D50-481E-B630-99CC856B7434}"/>
          </ac:spMkLst>
        </pc:spChg>
        <pc:spChg chg="mod">
          <ac:chgData name="Brooke Lampe" userId="66a963e9a1eea3d9" providerId="LiveId" clId="{5A90A1B7-8FD6-4CB5-9346-217FB1D296B5}" dt="2018-04-06T16:17:40.370" v="1681" actId="1076"/>
          <ac:spMkLst>
            <pc:docMk/>
            <pc:sldMk cId="1358361163" sldId="283"/>
            <ac:spMk id="4" creationId="{5CC2C012-28C2-4E9D-BF24-24B3D20A21E6}"/>
          </ac:spMkLst>
        </pc:spChg>
        <pc:spChg chg="add mod">
          <ac:chgData name="Brooke Lampe" userId="66a963e9a1eea3d9" providerId="LiveId" clId="{5A90A1B7-8FD6-4CB5-9346-217FB1D296B5}" dt="2018-04-07T01:12:42.342" v="4556" actId="1035"/>
          <ac:spMkLst>
            <pc:docMk/>
            <pc:sldMk cId="1358361163" sldId="283"/>
            <ac:spMk id="5" creationId="{C4313458-B7BD-4C0C-B86F-5CD232D1C34A}"/>
          </ac:spMkLst>
        </pc:spChg>
        <pc:spChg chg="mod">
          <ac:chgData name="Brooke Lampe" userId="66a963e9a1eea3d9" providerId="LiveId" clId="{5A90A1B7-8FD6-4CB5-9346-217FB1D296B5}" dt="2018-04-06T15:15:46.059" v="838" actId="403"/>
          <ac:spMkLst>
            <pc:docMk/>
            <pc:sldMk cId="1358361163" sldId="283"/>
            <ac:spMk id="13" creationId="{00000000-0000-0000-0000-000000000000}"/>
          </ac:spMkLst>
        </pc:spChg>
        <pc:spChg chg="mod">
          <ac:chgData name="Brooke Lampe" userId="66a963e9a1eea3d9" providerId="LiveId" clId="{5A90A1B7-8FD6-4CB5-9346-217FB1D296B5}" dt="2018-04-06T18:46:17.754" v="2529" actId="20577"/>
          <ac:spMkLst>
            <pc:docMk/>
            <pc:sldMk cId="1358361163" sldId="283"/>
            <ac:spMk id="14" creationId="{00000000-0000-0000-0000-000000000000}"/>
          </ac:spMkLst>
        </pc:spChg>
      </pc:sldChg>
      <pc:sldChg chg="addSp delSp">
        <pc:chgData name="Brooke Lampe" userId="66a963e9a1eea3d9" providerId="LiveId" clId="{5A90A1B7-8FD6-4CB5-9346-217FB1D296B5}" dt="2018-04-07T01:10:43.522" v="4542"/>
        <pc:sldMkLst>
          <pc:docMk/>
          <pc:sldMk cId="2121684577" sldId="284"/>
        </pc:sldMkLst>
        <pc:spChg chg="add del">
          <ac:chgData name="Brooke Lampe" userId="66a963e9a1eea3d9" providerId="LiveId" clId="{5A90A1B7-8FD6-4CB5-9346-217FB1D296B5}" dt="2018-04-07T01:10:43.522" v="4542"/>
          <ac:spMkLst>
            <pc:docMk/>
            <pc:sldMk cId="2121684577" sldId="284"/>
            <ac:spMk id="2" creationId="{A31D2FAF-1298-4302-97E4-3F03B2359A95}"/>
          </ac:spMkLst>
        </pc:spChg>
      </pc:sldChg>
      <pc:sldChg chg="addSp delSp modSp delCm modNotesTx">
        <pc:chgData name="Brooke Lampe" userId="66a963e9a1eea3d9" providerId="LiveId" clId="{5A90A1B7-8FD6-4CB5-9346-217FB1D296B5}" dt="2018-04-07T01:13:15.005" v="4571" actId="1035"/>
        <pc:sldMkLst>
          <pc:docMk/>
          <pc:sldMk cId="1091868044" sldId="285"/>
        </pc:sldMkLst>
        <pc:spChg chg="add del">
          <ac:chgData name="Brooke Lampe" userId="66a963e9a1eea3d9" providerId="LiveId" clId="{5A90A1B7-8FD6-4CB5-9346-217FB1D296B5}" dt="2018-04-07T01:10:43.522" v="4542"/>
          <ac:spMkLst>
            <pc:docMk/>
            <pc:sldMk cId="1091868044" sldId="285"/>
            <ac:spMk id="2" creationId="{CB0FAEFC-53D3-46AF-804D-627D123794E3}"/>
          </ac:spMkLst>
        </pc:spChg>
        <pc:grpChg chg="mod">
          <ac:chgData name="Brooke Lampe" userId="66a963e9a1eea3d9" providerId="LiveId" clId="{5A90A1B7-8FD6-4CB5-9346-217FB1D296B5}" dt="2018-04-07T01:13:15.005" v="4571" actId="1035"/>
          <ac:grpSpMkLst>
            <pc:docMk/>
            <pc:sldMk cId="1091868044" sldId="285"/>
            <ac:grpSpMk id="3" creationId="{606C7A2D-A3DB-4386-AC73-A4A8A16B8FAB}"/>
          </ac:grpSpMkLst>
        </pc:grpChg>
      </pc:sldChg>
      <pc:sldChg chg="addSp delSp">
        <pc:chgData name="Brooke Lampe" userId="66a963e9a1eea3d9" providerId="LiveId" clId="{5A90A1B7-8FD6-4CB5-9346-217FB1D296B5}" dt="2018-04-07T01:10:43.522" v="4542"/>
        <pc:sldMkLst>
          <pc:docMk/>
          <pc:sldMk cId="3736323443" sldId="286"/>
        </pc:sldMkLst>
        <pc:spChg chg="add del">
          <ac:chgData name="Brooke Lampe" userId="66a963e9a1eea3d9" providerId="LiveId" clId="{5A90A1B7-8FD6-4CB5-9346-217FB1D296B5}" dt="2018-04-07T01:10:43.522" v="4542"/>
          <ac:spMkLst>
            <pc:docMk/>
            <pc:sldMk cId="3736323443" sldId="286"/>
            <ac:spMk id="3" creationId="{52509173-B684-4015-A8D8-A2E72527C176}"/>
          </ac:spMkLst>
        </pc:spChg>
      </pc:sldChg>
      <pc:sldChg chg="addSp delSp">
        <pc:chgData name="Brooke Lampe" userId="66a963e9a1eea3d9" providerId="LiveId" clId="{5A90A1B7-8FD6-4CB5-9346-217FB1D296B5}" dt="2018-04-07T01:10:43.522" v="4542"/>
        <pc:sldMkLst>
          <pc:docMk/>
          <pc:sldMk cId="150002590" sldId="287"/>
        </pc:sldMkLst>
        <pc:spChg chg="add del">
          <ac:chgData name="Brooke Lampe" userId="66a963e9a1eea3d9" providerId="LiveId" clId="{5A90A1B7-8FD6-4CB5-9346-217FB1D296B5}" dt="2018-04-07T01:10:43.522" v="4542"/>
          <ac:spMkLst>
            <pc:docMk/>
            <pc:sldMk cId="150002590" sldId="287"/>
            <ac:spMk id="3" creationId="{F097DC37-2C1A-4607-940F-DC85C3A65F4B}"/>
          </ac:spMkLst>
        </pc:spChg>
      </pc:sldChg>
      <pc:sldChg chg="addSp delSp">
        <pc:chgData name="Brooke Lampe" userId="66a963e9a1eea3d9" providerId="LiveId" clId="{5A90A1B7-8FD6-4CB5-9346-217FB1D296B5}" dt="2018-04-07T01:10:43.522" v="4542"/>
        <pc:sldMkLst>
          <pc:docMk/>
          <pc:sldMk cId="1611173336" sldId="288"/>
        </pc:sldMkLst>
        <pc:spChg chg="add del">
          <ac:chgData name="Brooke Lampe" userId="66a963e9a1eea3d9" providerId="LiveId" clId="{5A90A1B7-8FD6-4CB5-9346-217FB1D296B5}" dt="2018-04-07T01:10:43.522" v="4542"/>
          <ac:spMkLst>
            <pc:docMk/>
            <pc:sldMk cId="1611173336" sldId="288"/>
            <ac:spMk id="2" creationId="{134E12DC-5FA2-488D-B3EB-562461D3C882}"/>
          </ac:spMkLst>
        </pc:spChg>
      </pc:sldChg>
      <pc:sldChg chg="addSp delSp modSp add">
        <pc:chgData name="Brooke Lampe" userId="66a963e9a1eea3d9" providerId="LiveId" clId="{5A90A1B7-8FD6-4CB5-9346-217FB1D296B5}" dt="2018-04-07T01:10:43.522" v="4542"/>
        <pc:sldMkLst>
          <pc:docMk/>
          <pc:sldMk cId="3680674315" sldId="289"/>
        </pc:sldMkLst>
        <pc:spChg chg="mod">
          <ac:chgData name="Brooke Lampe" userId="66a963e9a1eea3d9" providerId="LiveId" clId="{5A90A1B7-8FD6-4CB5-9346-217FB1D296B5}" dt="2018-04-06T15:12:56.633" v="794" actId="20577"/>
          <ac:spMkLst>
            <pc:docMk/>
            <pc:sldMk cId="3680674315" sldId="289"/>
            <ac:spMk id="2" creationId="{2AAD960C-2D9C-40FB-AE6C-6A5FA11ECF70}"/>
          </ac:spMkLst>
        </pc:spChg>
        <pc:spChg chg="mod">
          <ac:chgData name="Brooke Lampe" userId="66a963e9a1eea3d9" providerId="LiveId" clId="{5A90A1B7-8FD6-4CB5-9346-217FB1D296B5}" dt="2018-04-06T15:33:20.403" v="985" actId="179"/>
          <ac:spMkLst>
            <pc:docMk/>
            <pc:sldMk cId="3680674315" sldId="289"/>
            <ac:spMk id="3" creationId="{854898C1-F1D1-491E-9976-8F7C41E9E321}"/>
          </ac:spMkLst>
        </pc:spChg>
        <pc:spChg chg="add del">
          <ac:chgData name="Brooke Lampe" userId="66a963e9a1eea3d9" providerId="LiveId" clId="{5A90A1B7-8FD6-4CB5-9346-217FB1D296B5}" dt="2018-04-07T01:10:43.522" v="4542"/>
          <ac:spMkLst>
            <pc:docMk/>
            <pc:sldMk cId="3680674315" sldId="289"/>
            <ac:spMk id="4" creationId="{B8AEA782-38E9-4EAF-A8F8-40B769693BDC}"/>
          </ac:spMkLst>
        </pc:spChg>
      </pc:sldChg>
      <pc:sldChg chg="addSp delSp modSp add del ord">
        <pc:chgData name="Brooke Lampe" userId="66a963e9a1eea3d9" providerId="LiveId" clId="{5A90A1B7-8FD6-4CB5-9346-217FB1D296B5}" dt="2018-04-06T15:34:50.498" v="994" actId="2696"/>
        <pc:sldMkLst>
          <pc:docMk/>
          <pc:sldMk cId="173142177" sldId="290"/>
        </pc:sldMkLst>
        <pc:spChg chg="mod">
          <ac:chgData name="Brooke Lampe" userId="66a963e9a1eea3d9" providerId="LiveId" clId="{5A90A1B7-8FD6-4CB5-9346-217FB1D296B5}" dt="2018-04-06T15:12:52.759" v="792" actId="20577"/>
          <ac:spMkLst>
            <pc:docMk/>
            <pc:sldMk cId="173142177" sldId="290"/>
            <ac:spMk id="2" creationId="{2AAD960C-2D9C-40FB-AE6C-6A5FA11ECF70}"/>
          </ac:spMkLst>
        </pc:spChg>
        <pc:spChg chg="mod">
          <ac:chgData name="Brooke Lampe" userId="66a963e9a1eea3d9" providerId="LiveId" clId="{5A90A1B7-8FD6-4CB5-9346-217FB1D296B5}" dt="2018-04-06T15:04:36.428" v="606" actId="14100"/>
          <ac:spMkLst>
            <pc:docMk/>
            <pc:sldMk cId="173142177" sldId="290"/>
            <ac:spMk id="3" creationId="{854898C1-F1D1-491E-9976-8F7C41E9E321}"/>
          </ac:spMkLst>
        </pc:spChg>
        <pc:spChg chg="add del mod">
          <ac:chgData name="Brooke Lampe" userId="66a963e9a1eea3d9" providerId="LiveId" clId="{5A90A1B7-8FD6-4CB5-9346-217FB1D296B5}" dt="2018-04-06T15:05:03.225" v="614" actId="11529"/>
          <ac:spMkLst>
            <pc:docMk/>
            <pc:sldMk cId="173142177" sldId="290"/>
            <ac:spMk id="4" creationId="{68965F0E-4F86-47E8-8362-4F151010A61A}"/>
          </ac:spMkLst>
        </pc:spChg>
        <pc:spChg chg="add mod">
          <ac:chgData name="Brooke Lampe" userId="66a963e9a1eea3d9" providerId="LiveId" clId="{5A90A1B7-8FD6-4CB5-9346-217FB1D296B5}" dt="2018-04-06T15:06:16.170" v="668" actId="1076"/>
          <ac:spMkLst>
            <pc:docMk/>
            <pc:sldMk cId="173142177" sldId="290"/>
            <ac:spMk id="5" creationId="{6B725708-5953-46FE-AA45-1D9706B1ABE7}"/>
          </ac:spMkLst>
        </pc:spChg>
      </pc:sldChg>
      <pc:sldChg chg="modSp add del ord">
        <pc:chgData name="Brooke Lampe" userId="66a963e9a1eea3d9" providerId="LiveId" clId="{5A90A1B7-8FD6-4CB5-9346-217FB1D296B5}" dt="2018-04-06T15:52:12.503" v="1455" actId="2696"/>
        <pc:sldMkLst>
          <pc:docMk/>
          <pc:sldMk cId="3076069262" sldId="291"/>
        </pc:sldMkLst>
        <pc:spChg chg="mod">
          <ac:chgData name="Brooke Lampe" userId="66a963e9a1eea3d9" providerId="LiveId" clId="{5A90A1B7-8FD6-4CB5-9346-217FB1D296B5}" dt="2018-04-06T15:13:01.666" v="796" actId="20577"/>
          <ac:spMkLst>
            <pc:docMk/>
            <pc:sldMk cId="3076069262" sldId="291"/>
            <ac:spMk id="2" creationId="{2AAD960C-2D9C-40FB-AE6C-6A5FA11ECF70}"/>
          </ac:spMkLst>
        </pc:spChg>
        <pc:spChg chg="mod">
          <ac:chgData name="Brooke Lampe" userId="66a963e9a1eea3d9" providerId="LiveId" clId="{5A90A1B7-8FD6-4CB5-9346-217FB1D296B5}" dt="2018-04-06T15:51:53.276" v="1454" actId="15"/>
          <ac:spMkLst>
            <pc:docMk/>
            <pc:sldMk cId="3076069262" sldId="291"/>
            <ac:spMk id="3" creationId="{854898C1-F1D1-491E-9976-8F7C41E9E321}"/>
          </ac:spMkLst>
        </pc:spChg>
      </pc:sldChg>
      <pc:sldChg chg="addSp delSp modSp add">
        <pc:chgData name="Brooke Lampe" userId="66a963e9a1eea3d9" providerId="LiveId" clId="{5A90A1B7-8FD6-4CB5-9346-217FB1D296B5}" dt="2018-04-07T01:10:43.522" v="4542"/>
        <pc:sldMkLst>
          <pc:docMk/>
          <pc:sldMk cId="3853919183" sldId="292"/>
        </pc:sldMkLst>
        <pc:spChg chg="mod">
          <ac:chgData name="Brooke Lampe" userId="66a963e9a1eea3d9" providerId="LiveId" clId="{5A90A1B7-8FD6-4CB5-9346-217FB1D296B5}" dt="2018-04-06T15:43:30.778" v="997" actId="403"/>
          <ac:spMkLst>
            <pc:docMk/>
            <pc:sldMk cId="3853919183" sldId="292"/>
            <ac:spMk id="2" creationId="{0DFBB7AA-96D3-4D11-9B58-D5F932B9EE19}"/>
          </ac:spMkLst>
        </pc:spChg>
        <pc:spChg chg="mod">
          <ac:chgData name="Brooke Lampe" userId="66a963e9a1eea3d9" providerId="LiveId" clId="{5A90A1B7-8FD6-4CB5-9346-217FB1D296B5}" dt="2018-04-06T23:55:50.064" v="3408" actId="20577"/>
          <ac:spMkLst>
            <pc:docMk/>
            <pc:sldMk cId="3853919183" sldId="292"/>
            <ac:spMk id="3" creationId="{35DBD4C5-89AF-4AB3-B0D7-D8DACC5B0793}"/>
          </ac:spMkLst>
        </pc:spChg>
        <pc:spChg chg="add mod">
          <ac:chgData name="Brooke Lampe" userId="66a963e9a1eea3d9" providerId="LiveId" clId="{5A90A1B7-8FD6-4CB5-9346-217FB1D296B5}" dt="2018-04-06T15:53:58.417" v="1497" actId="1076"/>
          <ac:spMkLst>
            <pc:docMk/>
            <pc:sldMk cId="3853919183" sldId="292"/>
            <ac:spMk id="4" creationId="{BB40C31A-AB53-4835-85E8-8B06AC6FC0D8}"/>
          </ac:spMkLst>
        </pc:spChg>
        <pc:spChg chg="add del">
          <ac:chgData name="Brooke Lampe" userId="66a963e9a1eea3d9" providerId="LiveId" clId="{5A90A1B7-8FD6-4CB5-9346-217FB1D296B5}" dt="2018-04-07T01:10:43.522" v="4542"/>
          <ac:spMkLst>
            <pc:docMk/>
            <pc:sldMk cId="3853919183" sldId="292"/>
            <ac:spMk id="5" creationId="{802A53F6-6446-4170-ACD0-AE631CD5BA28}"/>
          </ac:spMkLst>
        </pc:spChg>
      </pc:sldChg>
      <pc:sldChg chg="addSp delSp modSp add ord">
        <pc:chgData name="Brooke Lampe" userId="66a963e9a1eea3d9" providerId="LiveId" clId="{5A90A1B7-8FD6-4CB5-9346-217FB1D296B5}" dt="2018-04-07T01:10:43.522" v="4542"/>
        <pc:sldMkLst>
          <pc:docMk/>
          <pc:sldMk cId="893439402" sldId="293"/>
        </pc:sldMkLst>
        <pc:spChg chg="mod">
          <ac:chgData name="Brooke Lampe" userId="66a963e9a1eea3d9" providerId="LiveId" clId="{5A90A1B7-8FD6-4CB5-9346-217FB1D296B5}" dt="2018-04-06T15:33:43.142" v="991" actId="14100"/>
          <ac:spMkLst>
            <pc:docMk/>
            <pc:sldMk cId="893439402" sldId="293"/>
            <ac:spMk id="3" creationId="{854898C1-F1D1-491E-9976-8F7C41E9E321}"/>
          </ac:spMkLst>
        </pc:spChg>
        <pc:spChg chg="add mod">
          <ac:chgData name="Brooke Lampe" userId="66a963e9a1eea3d9" providerId="LiveId" clId="{5A90A1B7-8FD6-4CB5-9346-217FB1D296B5}" dt="2018-04-06T15:33:52.661" v="993" actId="1076"/>
          <ac:spMkLst>
            <pc:docMk/>
            <pc:sldMk cId="893439402" sldId="293"/>
            <ac:spMk id="4" creationId="{86174CC5-F41A-4607-82A3-6CEFD5BD4470}"/>
          </ac:spMkLst>
        </pc:spChg>
        <pc:spChg chg="add del">
          <ac:chgData name="Brooke Lampe" userId="66a963e9a1eea3d9" providerId="LiveId" clId="{5A90A1B7-8FD6-4CB5-9346-217FB1D296B5}" dt="2018-04-07T01:10:43.522" v="4542"/>
          <ac:spMkLst>
            <pc:docMk/>
            <pc:sldMk cId="893439402" sldId="293"/>
            <ac:spMk id="5" creationId="{3B6964CE-1758-4DDF-87BA-2D43C8D6C534}"/>
          </ac:spMkLst>
        </pc:spChg>
      </pc:sldChg>
      <pc:sldChg chg="add del">
        <pc:chgData name="Brooke Lampe" userId="66a963e9a1eea3d9" providerId="LiveId" clId="{5A90A1B7-8FD6-4CB5-9346-217FB1D296B5}" dt="2018-04-06T15:43:44.085" v="999" actId="20577"/>
        <pc:sldMkLst>
          <pc:docMk/>
          <pc:sldMk cId="2365527662" sldId="294"/>
        </pc:sldMkLst>
      </pc:sldChg>
      <pc:sldChg chg="modSp add del modNotesTx">
        <pc:chgData name="Brooke Lampe" userId="66a963e9a1eea3d9" providerId="LiveId" clId="{5A90A1B7-8FD6-4CB5-9346-217FB1D296B5}" dt="2018-04-06T15:54:32.318" v="1507" actId="2696"/>
        <pc:sldMkLst>
          <pc:docMk/>
          <pc:sldMk cId="3824397915" sldId="294"/>
        </pc:sldMkLst>
        <pc:spChg chg="mod">
          <ac:chgData name="Brooke Lampe" userId="66a963e9a1eea3d9" providerId="LiveId" clId="{5A90A1B7-8FD6-4CB5-9346-217FB1D296B5}" dt="2018-04-06T15:48:04.363" v="1424" actId="1076"/>
          <ac:spMkLst>
            <pc:docMk/>
            <pc:sldMk cId="3824397915" sldId="294"/>
            <ac:spMk id="4" creationId="{BB40C31A-AB53-4835-85E8-8B06AC6FC0D8}"/>
          </ac:spMkLst>
        </pc:spChg>
      </pc:sldChg>
      <pc:sldChg chg="addSp delSp modSp add modNotesTx">
        <pc:chgData name="Brooke Lampe" userId="66a963e9a1eea3d9" providerId="LiveId" clId="{5A90A1B7-8FD6-4CB5-9346-217FB1D296B5}" dt="2018-04-07T01:10:43.522" v="4542"/>
        <pc:sldMkLst>
          <pc:docMk/>
          <pc:sldMk cId="3163145557" sldId="295"/>
        </pc:sldMkLst>
        <pc:spChg chg="mod">
          <ac:chgData name="Brooke Lampe" userId="66a963e9a1eea3d9" providerId="LiveId" clId="{5A90A1B7-8FD6-4CB5-9346-217FB1D296B5}" dt="2018-04-06T23:56:04.312" v="3430" actId="20577"/>
          <ac:spMkLst>
            <pc:docMk/>
            <pc:sldMk cId="3163145557" sldId="295"/>
            <ac:spMk id="3" creationId="{35DBD4C5-89AF-4AB3-B0D7-D8DACC5B0793}"/>
          </ac:spMkLst>
        </pc:spChg>
        <pc:spChg chg="mod">
          <ac:chgData name="Brooke Lampe" userId="66a963e9a1eea3d9" providerId="LiveId" clId="{5A90A1B7-8FD6-4CB5-9346-217FB1D296B5}" dt="2018-04-06T15:53:55.133" v="1496" actId="1076"/>
          <ac:spMkLst>
            <pc:docMk/>
            <pc:sldMk cId="3163145557" sldId="295"/>
            <ac:spMk id="4" creationId="{BB40C31A-AB53-4835-85E8-8B06AC6FC0D8}"/>
          </ac:spMkLst>
        </pc:spChg>
        <pc:spChg chg="add del">
          <ac:chgData name="Brooke Lampe" userId="66a963e9a1eea3d9" providerId="LiveId" clId="{5A90A1B7-8FD6-4CB5-9346-217FB1D296B5}" dt="2018-04-07T01:10:43.522" v="4542"/>
          <ac:spMkLst>
            <pc:docMk/>
            <pc:sldMk cId="3163145557" sldId="295"/>
            <ac:spMk id="5" creationId="{EE1C8E52-FA28-4871-85BC-CBC209446A3F}"/>
          </ac:spMkLst>
        </pc:spChg>
      </pc:sldChg>
      <pc:sldChg chg="addSp delSp modSp add modNotesTx">
        <pc:chgData name="Brooke Lampe" userId="66a963e9a1eea3d9" providerId="LiveId" clId="{5A90A1B7-8FD6-4CB5-9346-217FB1D296B5}" dt="2018-04-07T01:12:36.588" v="4554" actId="1035"/>
        <pc:sldMkLst>
          <pc:docMk/>
          <pc:sldMk cId="2545924294" sldId="296"/>
        </pc:sldMkLst>
        <pc:spChg chg="add del">
          <ac:chgData name="Brooke Lampe" userId="66a963e9a1eea3d9" providerId="LiveId" clId="{5A90A1B7-8FD6-4CB5-9346-217FB1D296B5}" dt="2018-04-07T01:10:43.522" v="4542"/>
          <ac:spMkLst>
            <pc:docMk/>
            <pc:sldMk cId="2545924294" sldId="296"/>
            <ac:spMk id="3" creationId="{30525052-EAAA-496B-9F59-BF77D048C42C}"/>
          </ac:spMkLst>
        </pc:spChg>
        <pc:spChg chg="mod">
          <ac:chgData name="Brooke Lampe" userId="66a963e9a1eea3d9" providerId="LiveId" clId="{5A90A1B7-8FD6-4CB5-9346-217FB1D296B5}" dt="2018-04-07T01:12:36.588" v="4554" actId="1035"/>
          <ac:spMkLst>
            <pc:docMk/>
            <pc:sldMk cId="2545924294" sldId="296"/>
            <ac:spMk id="5" creationId="{B3A2EAFA-BB61-45C1-9A99-07CC0CE22513}"/>
          </ac:spMkLst>
        </pc:spChg>
        <pc:spChg chg="mod">
          <ac:chgData name="Brooke Lampe" userId="66a963e9a1eea3d9" providerId="LiveId" clId="{5A90A1B7-8FD6-4CB5-9346-217FB1D296B5}" dt="2018-04-06T18:44:42.687" v="2144" actId="207"/>
          <ac:spMkLst>
            <pc:docMk/>
            <pc:sldMk cId="2545924294" sldId="296"/>
            <ac:spMk id="14" creationId="{00000000-0000-0000-0000-000000000000}"/>
          </ac:spMkLst>
        </pc:spChg>
      </pc:sldChg>
      <pc:sldChg chg="addSp delSp modSp add modNotesTx">
        <pc:chgData name="Brooke Lampe" userId="66a963e9a1eea3d9" providerId="LiveId" clId="{5A90A1B7-8FD6-4CB5-9346-217FB1D296B5}" dt="2018-04-07T01:12:45.371" v="4558" actId="1035"/>
        <pc:sldMkLst>
          <pc:docMk/>
          <pc:sldMk cId="2050113516" sldId="297"/>
        </pc:sldMkLst>
        <pc:spChg chg="add del">
          <ac:chgData name="Brooke Lampe" userId="66a963e9a1eea3d9" providerId="LiveId" clId="{5A90A1B7-8FD6-4CB5-9346-217FB1D296B5}" dt="2018-04-07T01:10:43.522" v="4542"/>
          <ac:spMkLst>
            <pc:docMk/>
            <pc:sldMk cId="2050113516" sldId="297"/>
            <ac:spMk id="2" creationId="{A4BE3059-96DD-42B6-AB95-D06AA13E2E4E}"/>
          </ac:spMkLst>
        </pc:spChg>
        <pc:spChg chg="mod">
          <ac:chgData name="Brooke Lampe" userId="66a963e9a1eea3d9" providerId="LiveId" clId="{5A90A1B7-8FD6-4CB5-9346-217FB1D296B5}" dt="2018-04-07T01:12:45.371" v="4558" actId="1035"/>
          <ac:spMkLst>
            <pc:docMk/>
            <pc:sldMk cId="2050113516" sldId="297"/>
            <ac:spMk id="5" creationId="{C4313458-B7BD-4C0C-B86F-5CD232D1C34A}"/>
          </ac:spMkLst>
        </pc:spChg>
        <pc:spChg chg="mod">
          <ac:chgData name="Brooke Lampe" userId="66a963e9a1eea3d9" providerId="LiveId" clId="{5A90A1B7-8FD6-4CB5-9346-217FB1D296B5}" dt="2018-04-06T18:46:37.238" v="2571" actId="20577"/>
          <ac:spMkLst>
            <pc:docMk/>
            <pc:sldMk cId="2050113516" sldId="297"/>
            <ac:spMk id="14" creationId="{00000000-0000-0000-0000-000000000000}"/>
          </ac:spMkLst>
        </pc:spChg>
      </pc:sldChg>
      <pc:sldChg chg="modSp add del">
        <pc:chgData name="Brooke Lampe" userId="66a963e9a1eea3d9" providerId="LiveId" clId="{5A90A1B7-8FD6-4CB5-9346-217FB1D296B5}" dt="2018-04-06T19:16:00.044" v="2702" actId="2696"/>
        <pc:sldMkLst>
          <pc:docMk/>
          <pc:sldMk cId="2339745919" sldId="298"/>
        </pc:sldMkLst>
        <pc:spChg chg="mod">
          <ac:chgData name="Brooke Lampe" userId="66a963e9a1eea3d9" providerId="LiveId" clId="{5A90A1B7-8FD6-4CB5-9346-217FB1D296B5}" dt="2018-04-06T19:15:53.371" v="2701" actId="20577"/>
          <ac:spMkLst>
            <pc:docMk/>
            <pc:sldMk cId="2339745919" sldId="298"/>
            <ac:spMk id="2" creationId="{8C0FABD8-ABF9-4442-8722-0DD5A531814F}"/>
          </ac:spMkLst>
        </pc:spChg>
        <pc:spChg chg="mod">
          <ac:chgData name="Brooke Lampe" userId="66a963e9a1eea3d9" providerId="LiveId" clId="{5A90A1B7-8FD6-4CB5-9346-217FB1D296B5}" dt="2018-04-06T19:15:33.698" v="2655" actId="2696"/>
          <ac:spMkLst>
            <pc:docMk/>
            <pc:sldMk cId="2339745919" sldId="298"/>
            <ac:spMk id="3" creationId="{441567BA-8801-4799-B24E-A8842BDBFF99}"/>
          </ac:spMkLst>
        </pc:spChg>
      </pc:sldChg>
      <pc:sldChg chg="addSp delSp modSp add ord">
        <pc:chgData name="Brooke Lampe" userId="66a963e9a1eea3d9" providerId="LiveId" clId="{5A90A1B7-8FD6-4CB5-9346-217FB1D296B5}" dt="2018-04-07T01:12:53.571" v="4562" actId="1035"/>
        <pc:sldMkLst>
          <pc:docMk/>
          <pc:sldMk cId="4048800630" sldId="298"/>
        </pc:sldMkLst>
        <pc:spChg chg="add del">
          <ac:chgData name="Brooke Lampe" userId="66a963e9a1eea3d9" providerId="LiveId" clId="{5A90A1B7-8FD6-4CB5-9346-217FB1D296B5}" dt="2018-04-07T01:10:43.522" v="4542"/>
          <ac:spMkLst>
            <pc:docMk/>
            <pc:sldMk cId="4048800630" sldId="298"/>
            <ac:spMk id="3" creationId="{3F2CEE2D-2C95-4B1E-AC64-26181C240DAF}"/>
          </ac:spMkLst>
        </pc:spChg>
        <pc:spChg chg="mod">
          <ac:chgData name="Brooke Lampe" userId="66a963e9a1eea3d9" providerId="LiveId" clId="{5A90A1B7-8FD6-4CB5-9346-217FB1D296B5}" dt="2018-04-07T01:12:53.571" v="4562" actId="1035"/>
          <ac:spMkLst>
            <pc:docMk/>
            <pc:sldMk cId="4048800630" sldId="298"/>
            <ac:spMk id="5" creationId="{B3A2EAFA-BB61-45C1-9A99-07CC0CE22513}"/>
          </ac:spMkLst>
        </pc:spChg>
        <pc:spChg chg="mod">
          <ac:chgData name="Brooke Lampe" userId="66a963e9a1eea3d9" providerId="LiveId" clId="{5A90A1B7-8FD6-4CB5-9346-217FB1D296B5}" dt="2018-04-06T19:16:09.906" v="2706" actId="20577"/>
          <ac:spMkLst>
            <pc:docMk/>
            <pc:sldMk cId="4048800630" sldId="298"/>
            <ac:spMk id="13" creationId="{00000000-0000-0000-0000-000000000000}"/>
          </ac:spMkLst>
        </pc:spChg>
        <pc:spChg chg="mod">
          <ac:chgData name="Brooke Lampe" userId="66a963e9a1eea3d9" providerId="LiveId" clId="{5A90A1B7-8FD6-4CB5-9346-217FB1D296B5}" dt="2018-04-06T23:56:31.262" v="3444" actId="20577"/>
          <ac:spMkLst>
            <pc:docMk/>
            <pc:sldMk cId="4048800630" sldId="298"/>
            <ac:spMk id="14" creationId="{00000000-0000-0000-0000-000000000000}"/>
          </ac:spMkLst>
        </pc:spChg>
      </pc:sldChg>
      <pc:sldChg chg="addSp delSp modSp add">
        <pc:chgData name="Brooke Lampe" userId="66a963e9a1eea3d9" providerId="LiveId" clId="{5A90A1B7-8FD6-4CB5-9346-217FB1D296B5}" dt="2018-04-07T01:10:43.522" v="4542"/>
        <pc:sldMkLst>
          <pc:docMk/>
          <pc:sldMk cId="2762524608" sldId="299"/>
        </pc:sldMkLst>
        <pc:spChg chg="add del">
          <ac:chgData name="Brooke Lampe" userId="66a963e9a1eea3d9" providerId="LiveId" clId="{5A90A1B7-8FD6-4CB5-9346-217FB1D296B5}" dt="2018-04-07T01:10:43.522" v="4542"/>
          <ac:spMkLst>
            <pc:docMk/>
            <pc:sldMk cId="2762524608" sldId="299"/>
            <ac:spMk id="3" creationId="{784766CB-34D6-4EC8-A82E-2B42D91900F1}"/>
          </ac:spMkLst>
        </pc:spChg>
        <pc:spChg chg="add del mod">
          <ac:chgData name="Brooke Lampe" userId="66a963e9a1eea3d9" providerId="LiveId" clId="{5A90A1B7-8FD6-4CB5-9346-217FB1D296B5}" dt="2018-04-06T23:45:02.854" v="3024" actId="478"/>
          <ac:spMkLst>
            <pc:docMk/>
            <pc:sldMk cId="2762524608" sldId="299"/>
            <ac:spMk id="4" creationId="{6D359F81-D578-41BE-9901-E1CF0BB919F3}"/>
          </ac:spMkLst>
        </pc:spChg>
        <pc:spChg chg="mod">
          <ac:chgData name="Brooke Lampe" userId="66a963e9a1eea3d9" providerId="LiveId" clId="{5A90A1B7-8FD6-4CB5-9346-217FB1D296B5}" dt="2018-04-06T19:37:58.234" v="2974" actId="20577"/>
          <ac:spMkLst>
            <pc:docMk/>
            <pc:sldMk cId="2762524608" sldId="299"/>
            <ac:spMk id="5" creationId="{B3A2EAFA-BB61-45C1-9A99-07CC0CE22513}"/>
          </ac:spMkLst>
        </pc:spChg>
        <pc:spChg chg="add mod">
          <ac:chgData name="Brooke Lampe" userId="66a963e9a1eea3d9" providerId="LiveId" clId="{5A90A1B7-8FD6-4CB5-9346-217FB1D296B5}" dt="2018-04-06T23:56:50.035" v="3457" actId="20577"/>
          <ac:spMkLst>
            <pc:docMk/>
            <pc:sldMk cId="2762524608" sldId="299"/>
            <ac:spMk id="6" creationId="{4E6CEF59-886B-4EC7-B555-B2E042AE2A22}"/>
          </ac:spMkLst>
        </pc:spChg>
        <pc:spChg chg="del mod">
          <ac:chgData name="Brooke Lampe" userId="66a963e9a1eea3d9" providerId="LiveId" clId="{5A90A1B7-8FD6-4CB5-9346-217FB1D296B5}" dt="2018-04-06T23:44:58.490" v="3023" actId="478"/>
          <ac:spMkLst>
            <pc:docMk/>
            <pc:sldMk cId="2762524608" sldId="299"/>
            <ac:spMk id="14" creationId="{00000000-0000-0000-0000-000000000000}"/>
          </ac:spMkLst>
        </pc:spChg>
      </pc:sldChg>
      <pc:sldChg chg="addSp delSp modSp add ord modNotesTx">
        <pc:chgData name="Brooke Lampe" userId="66a963e9a1eea3d9" providerId="LiveId" clId="{5A90A1B7-8FD6-4CB5-9346-217FB1D296B5}" dt="2018-04-07T01:12:59.434" v="4564" actId="1035"/>
        <pc:sldMkLst>
          <pc:docMk/>
          <pc:sldMk cId="1719948356" sldId="300"/>
        </pc:sldMkLst>
        <pc:spChg chg="add del">
          <ac:chgData name="Brooke Lampe" userId="66a963e9a1eea3d9" providerId="LiveId" clId="{5A90A1B7-8FD6-4CB5-9346-217FB1D296B5}" dt="2018-04-07T01:10:43.522" v="4542"/>
          <ac:spMkLst>
            <pc:docMk/>
            <pc:sldMk cId="1719948356" sldId="300"/>
            <ac:spMk id="2" creationId="{05BC8795-F633-4ED0-AD3C-3D60BE0A21A2}"/>
          </ac:spMkLst>
        </pc:spChg>
        <pc:spChg chg="del mod">
          <ac:chgData name="Brooke Lampe" userId="66a963e9a1eea3d9" providerId="LiveId" clId="{5A90A1B7-8FD6-4CB5-9346-217FB1D296B5}" dt="2018-04-06T23:46:52.605" v="3033" actId="478"/>
          <ac:spMkLst>
            <pc:docMk/>
            <pc:sldMk cId="1719948356" sldId="300"/>
            <ac:spMk id="5" creationId="{C4313458-B7BD-4C0C-B86F-5CD232D1C34A}"/>
          </ac:spMkLst>
        </pc:spChg>
        <pc:spChg chg="add mod">
          <ac:chgData name="Brooke Lampe" userId="66a963e9a1eea3d9" providerId="LiveId" clId="{5A90A1B7-8FD6-4CB5-9346-217FB1D296B5}" dt="2018-04-07T01:12:59.434" v="4564" actId="1035"/>
          <ac:spMkLst>
            <pc:docMk/>
            <pc:sldMk cId="1719948356" sldId="300"/>
            <ac:spMk id="6" creationId="{A1C728F1-F8A7-49EF-8F43-85FBB87BE6FB}"/>
          </ac:spMkLst>
        </pc:spChg>
        <pc:spChg chg="mod">
          <ac:chgData name="Brooke Lampe" userId="66a963e9a1eea3d9" providerId="LiveId" clId="{5A90A1B7-8FD6-4CB5-9346-217FB1D296B5}" dt="2018-04-06T19:38:26.188" v="2978" actId="20577"/>
          <ac:spMkLst>
            <pc:docMk/>
            <pc:sldMk cId="1719948356" sldId="300"/>
            <ac:spMk id="13" creationId="{00000000-0000-0000-0000-000000000000}"/>
          </ac:spMkLst>
        </pc:spChg>
        <pc:spChg chg="mod">
          <ac:chgData name="Brooke Lampe" userId="66a963e9a1eea3d9" providerId="LiveId" clId="{5A90A1B7-8FD6-4CB5-9346-217FB1D296B5}" dt="2018-04-07T00:05:00.465" v="4096" actId="14100"/>
          <ac:spMkLst>
            <pc:docMk/>
            <pc:sldMk cId="1719948356" sldId="300"/>
            <ac:spMk id="14" creationId="{00000000-0000-0000-0000-000000000000}"/>
          </ac:spMkLst>
        </pc:spChg>
      </pc:sldChg>
      <pc:sldChg chg="addSp delSp modSp add modNotesTx">
        <pc:chgData name="Brooke Lampe" userId="66a963e9a1eea3d9" providerId="LiveId" clId="{5A90A1B7-8FD6-4CB5-9346-217FB1D296B5}" dt="2018-04-07T01:13:02.978" v="4566" actId="1035"/>
        <pc:sldMkLst>
          <pc:docMk/>
          <pc:sldMk cId="2877734465" sldId="301"/>
        </pc:sldMkLst>
        <pc:spChg chg="add del">
          <ac:chgData name="Brooke Lampe" userId="66a963e9a1eea3d9" providerId="LiveId" clId="{5A90A1B7-8FD6-4CB5-9346-217FB1D296B5}" dt="2018-04-07T01:10:43.522" v="4542"/>
          <ac:spMkLst>
            <pc:docMk/>
            <pc:sldMk cId="2877734465" sldId="301"/>
            <ac:spMk id="2" creationId="{66BDF71A-EC72-4769-9BB5-C98338374D2F}"/>
          </ac:spMkLst>
        </pc:spChg>
        <pc:spChg chg="mod">
          <ac:chgData name="Brooke Lampe" userId="66a963e9a1eea3d9" providerId="LiveId" clId="{5A90A1B7-8FD6-4CB5-9346-217FB1D296B5}" dt="2018-04-07T01:13:02.978" v="4566" actId="1035"/>
          <ac:spMkLst>
            <pc:docMk/>
            <pc:sldMk cId="2877734465" sldId="301"/>
            <ac:spMk id="6" creationId="{A1C728F1-F8A7-49EF-8F43-85FBB87BE6FB}"/>
          </ac:spMkLst>
        </pc:spChg>
        <pc:spChg chg="mod">
          <ac:chgData name="Brooke Lampe" userId="66a963e9a1eea3d9" providerId="LiveId" clId="{5A90A1B7-8FD6-4CB5-9346-217FB1D296B5}" dt="2018-04-07T00:05:13.298" v="4098" actId="14100"/>
          <ac:spMkLst>
            <pc:docMk/>
            <pc:sldMk cId="2877734465" sldId="301"/>
            <ac:spMk id="14" creationId="{00000000-0000-0000-0000-000000000000}"/>
          </ac:spMkLst>
        </pc:spChg>
      </pc:sldChg>
      <pc:sldChg chg="addSp delSp modSp add">
        <pc:chgData name="Brooke Lampe" userId="66a963e9a1eea3d9" providerId="LiveId" clId="{5A90A1B7-8FD6-4CB5-9346-217FB1D296B5}" dt="2018-04-07T01:12:49.821" v="4560" actId="1035"/>
        <pc:sldMkLst>
          <pc:docMk/>
          <pc:sldMk cId="3802805486" sldId="302"/>
        </pc:sldMkLst>
        <pc:spChg chg="add del">
          <ac:chgData name="Brooke Lampe" userId="66a963e9a1eea3d9" providerId="LiveId" clId="{5A90A1B7-8FD6-4CB5-9346-217FB1D296B5}" dt="2018-04-07T01:10:43.522" v="4542"/>
          <ac:spMkLst>
            <pc:docMk/>
            <pc:sldMk cId="3802805486" sldId="302"/>
            <ac:spMk id="2" creationId="{A3953C88-D48D-42AC-BA94-F443FEFA5979}"/>
          </ac:spMkLst>
        </pc:spChg>
        <pc:spChg chg="mod">
          <ac:chgData name="Brooke Lampe" userId="66a963e9a1eea3d9" providerId="LiveId" clId="{5A90A1B7-8FD6-4CB5-9346-217FB1D296B5}" dt="2018-04-07T01:12:49.821" v="4560" actId="1035"/>
          <ac:spMkLst>
            <pc:docMk/>
            <pc:sldMk cId="3802805486" sldId="302"/>
            <ac:spMk id="5" creationId="{C4313458-B7BD-4C0C-B86F-5CD232D1C34A}"/>
          </ac:spMkLst>
        </pc:spChg>
      </pc:sldChg>
      <pc:sldChg chg="addSp delSp modSp add">
        <pc:chgData name="Brooke Lampe" userId="66a963e9a1eea3d9" providerId="LiveId" clId="{5A90A1B7-8FD6-4CB5-9346-217FB1D296B5}" dt="2018-04-07T01:13:07.258" v="4569" actId="1035"/>
        <pc:sldMkLst>
          <pc:docMk/>
          <pc:sldMk cId="3121649459" sldId="303"/>
        </pc:sldMkLst>
        <pc:spChg chg="add del">
          <ac:chgData name="Brooke Lampe" userId="66a963e9a1eea3d9" providerId="LiveId" clId="{5A90A1B7-8FD6-4CB5-9346-217FB1D296B5}" dt="2018-04-07T01:10:43.522" v="4542"/>
          <ac:spMkLst>
            <pc:docMk/>
            <pc:sldMk cId="3121649459" sldId="303"/>
            <ac:spMk id="2" creationId="{9403D04C-BEFC-4ED9-BBA2-A2C2D13A2198}"/>
          </ac:spMkLst>
        </pc:spChg>
        <pc:spChg chg="del">
          <ac:chgData name="Brooke Lampe" userId="66a963e9a1eea3d9" providerId="LiveId" clId="{5A90A1B7-8FD6-4CB5-9346-217FB1D296B5}" dt="2018-04-07T00:03:35.091" v="4085" actId="478"/>
          <ac:spMkLst>
            <pc:docMk/>
            <pc:sldMk cId="3121649459" sldId="303"/>
            <ac:spMk id="6" creationId="{A1C728F1-F8A7-49EF-8F43-85FBB87BE6FB}"/>
          </ac:spMkLst>
        </pc:spChg>
        <pc:spChg chg="add mod">
          <ac:chgData name="Brooke Lampe" userId="66a963e9a1eea3d9" providerId="LiveId" clId="{5A90A1B7-8FD6-4CB5-9346-217FB1D296B5}" dt="2018-04-07T01:13:07.258" v="4569" actId="1035"/>
          <ac:spMkLst>
            <pc:docMk/>
            <pc:sldMk cId="3121649459" sldId="303"/>
            <ac:spMk id="7" creationId="{ECE98E02-FB4D-41A2-8852-13167F7E4FEA}"/>
          </ac:spMkLst>
        </pc:spChg>
        <pc:spChg chg="mod">
          <ac:chgData name="Brooke Lampe" userId="66a963e9a1eea3d9" providerId="LiveId" clId="{5A90A1B7-8FD6-4CB5-9346-217FB1D296B5}" dt="2018-04-07T00:05:24.211" v="4100" actId="14100"/>
          <ac:spMkLst>
            <pc:docMk/>
            <pc:sldMk cId="3121649459" sldId="303"/>
            <ac:spMk id="14" creationId="{00000000-0000-0000-0000-000000000000}"/>
          </ac:spMkLst>
        </pc:spChg>
      </pc:sldChg>
      <pc:sldChg chg="addSp delSp modSp add">
        <pc:chgData name="Brooke Lampe" userId="66a963e9a1eea3d9" providerId="LiveId" clId="{5A90A1B7-8FD6-4CB5-9346-217FB1D296B5}" dt="2018-04-07T01:12:06.890" v="4548" actId="1036"/>
        <pc:sldMkLst>
          <pc:docMk/>
          <pc:sldMk cId="3386309362" sldId="304"/>
        </pc:sldMkLst>
        <pc:spChg chg="mod">
          <ac:chgData name="Brooke Lampe" userId="66a963e9a1eea3d9" providerId="LiveId" clId="{5A90A1B7-8FD6-4CB5-9346-217FB1D296B5}" dt="2018-04-07T00:06:55.243" v="4140" actId="947"/>
          <ac:spMkLst>
            <pc:docMk/>
            <pc:sldMk cId="3386309362" sldId="304"/>
            <ac:spMk id="2" creationId="{5FCCE8EE-D896-42B7-BE47-0FCC3B18A3E9}"/>
          </ac:spMkLst>
        </pc:spChg>
        <pc:spChg chg="add del">
          <ac:chgData name="Brooke Lampe" userId="66a963e9a1eea3d9" providerId="LiveId" clId="{5A90A1B7-8FD6-4CB5-9346-217FB1D296B5}" dt="2018-04-07T01:10:43.522" v="4542"/>
          <ac:spMkLst>
            <pc:docMk/>
            <pc:sldMk cId="3386309362" sldId="304"/>
            <ac:spMk id="3" creationId="{D5F07E28-A825-41E4-97AC-26F9BFB92CA1}"/>
          </ac:spMkLst>
        </pc:spChg>
        <pc:spChg chg="add del mod">
          <ac:chgData name="Brooke Lampe" userId="66a963e9a1eea3d9" providerId="LiveId" clId="{5A90A1B7-8FD6-4CB5-9346-217FB1D296B5}" dt="2018-04-07T00:12:43.443" v="4434" actId="12084"/>
          <ac:spMkLst>
            <pc:docMk/>
            <pc:sldMk cId="3386309362" sldId="304"/>
            <ac:spMk id="3" creationId="{F063107F-FEB0-42CF-BDCC-65460A892A69}"/>
          </ac:spMkLst>
        </pc:spChg>
        <pc:spChg chg="mod">
          <ac:chgData name="Brooke Lampe" userId="66a963e9a1eea3d9" providerId="LiveId" clId="{5A90A1B7-8FD6-4CB5-9346-217FB1D296B5}" dt="2018-04-07T00:21:30.146" v="4519" actId="1076"/>
          <ac:spMkLst>
            <pc:docMk/>
            <pc:sldMk cId="3386309362" sldId="304"/>
            <ac:spMk id="16" creationId="{9685DD80-8628-4882-965B-EC30FE686B70}"/>
          </ac:spMkLst>
        </pc:spChg>
        <pc:grpChg chg="mod">
          <ac:chgData name="Brooke Lampe" userId="66a963e9a1eea3d9" providerId="LiveId" clId="{5A90A1B7-8FD6-4CB5-9346-217FB1D296B5}" dt="2018-04-07T00:21:01.537" v="4506" actId="18245"/>
          <ac:grpSpMkLst>
            <pc:docMk/>
            <pc:sldMk cId="3386309362" sldId="304"/>
            <ac:grpSpMk id="7" creationId="{366BF9BD-9E0F-4E71-9569-4D5072CAE547}"/>
          </ac:grpSpMkLst>
        </pc:grpChg>
        <pc:grpChg chg="mod">
          <ac:chgData name="Brooke Lampe" userId="66a963e9a1eea3d9" providerId="LiveId" clId="{5A90A1B7-8FD6-4CB5-9346-217FB1D296B5}" dt="2018-04-07T00:21:30.852" v="4520" actId="18245"/>
          <ac:grpSpMkLst>
            <pc:docMk/>
            <pc:sldMk cId="3386309362" sldId="304"/>
            <ac:grpSpMk id="15" creationId="{13BF87AF-E647-48E0-AF6B-B88DB5E0B53B}"/>
          </ac:grpSpMkLst>
        </pc:grpChg>
        <pc:graphicFrameChg chg="add del mod">
          <ac:chgData name="Brooke Lampe" userId="66a963e9a1eea3d9" providerId="LiveId" clId="{5A90A1B7-8FD6-4CB5-9346-217FB1D296B5}" dt="2018-04-07T00:10:12.382" v="4424" actId="12084"/>
          <ac:graphicFrameMkLst>
            <pc:docMk/>
            <pc:sldMk cId="3386309362" sldId="304"/>
            <ac:graphicFrameMk id="4" creationId="{990D0AE1-2071-4C2F-83EF-2878067ADBDE}"/>
          </ac:graphicFrameMkLst>
        </pc:graphicFrameChg>
        <pc:graphicFrameChg chg="add del mod">
          <ac:chgData name="Brooke Lampe" userId="66a963e9a1eea3d9" providerId="LiveId" clId="{5A90A1B7-8FD6-4CB5-9346-217FB1D296B5}" dt="2018-04-07T00:11:54.617" v="4426" actId="12084"/>
          <ac:graphicFrameMkLst>
            <pc:docMk/>
            <pc:sldMk cId="3386309362" sldId="304"/>
            <ac:graphicFrameMk id="5" creationId="{51B9A50A-8EC1-4702-A155-40E24FFCEDDA}"/>
          </ac:graphicFrameMkLst>
        </pc:graphicFrameChg>
        <pc:graphicFrameChg chg="add del mod">
          <ac:chgData name="Brooke Lampe" userId="66a963e9a1eea3d9" providerId="LiveId" clId="{5A90A1B7-8FD6-4CB5-9346-217FB1D296B5}" dt="2018-04-07T01:12:06.890" v="4548" actId="1036"/>
          <ac:graphicFrameMkLst>
            <pc:docMk/>
            <pc:sldMk cId="3386309362" sldId="304"/>
            <ac:graphicFrameMk id="6" creationId="{82FC4ED1-3D7E-42E7-8284-A9A5BC8583AF}"/>
          </ac:graphicFrameMkLst>
        </pc:graphicFrameChg>
      </pc:sldChg>
      <pc:sldMasterChg chg="addSp modSp modSldLayout">
        <pc:chgData name="Brooke Lampe" userId="66a963e9a1eea3d9" providerId="LiveId" clId="{5A90A1B7-8FD6-4CB5-9346-217FB1D296B5}" dt="2018-04-07T01:11:12.530" v="4545" actId="1076"/>
        <pc:sldMasterMkLst>
          <pc:docMk/>
          <pc:sldMasterMk cId="774522689" sldId="2147483672"/>
        </pc:sldMasterMkLst>
        <pc:spChg chg="mod">
          <ac:chgData name="Brooke Lampe" userId="66a963e9a1eea3d9" providerId="LiveId" clId="{5A90A1B7-8FD6-4CB5-9346-217FB1D296B5}" dt="2018-04-07T01:11:12.530" v="4545" actId="1076"/>
          <ac:spMkLst>
            <pc:docMk/>
            <pc:sldMasterMk cId="774522689" sldId="2147483672"/>
            <ac:spMk id="4" creationId="{00000000-0000-0000-0000-000000000000}"/>
          </ac:spMkLst>
        </pc:spChg>
        <pc:spChg chg="mod">
          <ac:chgData name="Brooke Lampe" userId="66a963e9a1eea3d9" providerId="LiveId" clId="{5A90A1B7-8FD6-4CB5-9346-217FB1D296B5}" dt="2018-04-07T01:11:12.530" v="4545" actId="1076"/>
          <ac:spMkLst>
            <pc:docMk/>
            <pc:sldMasterMk cId="774522689" sldId="2147483672"/>
            <ac:spMk id="5" creationId="{00000000-0000-0000-0000-000000000000}"/>
          </ac:spMkLst>
        </pc:spChg>
        <pc:spChg chg="mod">
          <ac:chgData name="Brooke Lampe" userId="66a963e9a1eea3d9" providerId="LiveId" clId="{5A90A1B7-8FD6-4CB5-9346-217FB1D296B5}" dt="2018-04-07T01:11:12.530" v="4545" actId="1076"/>
          <ac:spMkLst>
            <pc:docMk/>
            <pc:sldMasterMk cId="774522689" sldId="2147483672"/>
            <ac:spMk id="6" creationId="{00000000-0000-0000-0000-000000000000}"/>
          </ac:spMkLst>
        </pc:spChg>
        <pc:spChg chg="add mod">
          <ac:chgData name="Brooke Lampe" userId="66a963e9a1eea3d9" providerId="LiveId" clId="{5A90A1B7-8FD6-4CB5-9346-217FB1D296B5}" dt="2018-04-07T01:10:56.881" v="4544" actId="571"/>
          <ac:spMkLst>
            <pc:docMk/>
            <pc:sldMasterMk cId="774522689" sldId="2147483672"/>
            <ac:spMk id="33" creationId="{1595C546-C579-40A0-974E-3AD302EBFAD5}"/>
          </ac:spMkLst>
        </pc:spChg>
        <pc:spChg chg="add mod">
          <ac:chgData name="Brooke Lampe" userId="66a963e9a1eea3d9" providerId="LiveId" clId="{5A90A1B7-8FD6-4CB5-9346-217FB1D296B5}" dt="2018-04-07T01:10:56.881" v="4544" actId="571"/>
          <ac:spMkLst>
            <pc:docMk/>
            <pc:sldMasterMk cId="774522689" sldId="2147483672"/>
            <ac:spMk id="34" creationId="{BDA25844-90E0-4364-8341-6E1EAA03F2B2}"/>
          </ac:spMkLst>
        </pc:spChg>
        <pc:sldLayoutChg chg="modSp">
          <pc:chgData name="Brooke Lampe" userId="66a963e9a1eea3d9" providerId="LiveId" clId="{5A90A1B7-8FD6-4CB5-9346-217FB1D296B5}" dt="2018-04-07T01:10:39.320" v="4540" actId="1076"/>
          <pc:sldLayoutMkLst>
            <pc:docMk/>
            <pc:sldMasterMk cId="774522689" sldId="2147483672"/>
            <pc:sldLayoutMk cId="4107501412" sldId="2147483673"/>
          </pc:sldLayoutMkLst>
          <pc:spChg chg="mod">
            <ac:chgData name="Brooke Lampe" userId="66a963e9a1eea3d9" providerId="LiveId" clId="{5A90A1B7-8FD6-4CB5-9346-217FB1D296B5}" dt="2018-04-07T01:10:38.880" v="4539" actId="1076"/>
            <ac:spMkLst>
              <pc:docMk/>
              <pc:sldMasterMk cId="774522689" sldId="2147483672"/>
              <pc:sldLayoutMk cId="4107501412" sldId="2147483673"/>
              <ac:spMk id="4" creationId="{00000000-0000-0000-0000-000000000000}"/>
            </ac:spMkLst>
          </pc:spChg>
          <pc:spChg chg="mod">
            <ac:chgData name="Brooke Lampe" userId="66a963e9a1eea3d9" providerId="LiveId" clId="{5A90A1B7-8FD6-4CB5-9346-217FB1D296B5}" dt="2018-04-07T01:10:39.320" v="4540" actId="1076"/>
            <ac:spMkLst>
              <pc:docMk/>
              <pc:sldMasterMk cId="774522689" sldId="2147483672"/>
              <pc:sldLayoutMk cId="4107501412" sldId="2147483673"/>
              <ac:spMk id="5" creationId="{00000000-0000-0000-0000-000000000000}"/>
            </ac:spMkLst>
          </pc:spChg>
          <pc:spChg chg="mod">
            <ac:chgData name="Brooke Lampe" userId="66a963e9a1eea3d9" providerId="LiveId" clId="{5A90A1B7-8FD6-4CB5-9346-217FB1D296B5}" dt="2018-04-07T01:10:38.409" v="4538" actId="1076"/>
            <ac:spMkLst>
              <pc:docMk/>
              <pc:sldMasterMk cId="774522689" sldId="2147483672"/>
              <pc:sldLayoutMk cId="4107501412" sldId="2147483673"/>
              <ac:spMk id="6" creationId="{00000000-0000-0000-0000-000000000000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0204C5-32EC-49C2-B9BA-074EF3B62745}" type="doc">
      <dgm:prSet loTypeId="urn:microsoft.com/office/officeart/2005/8/layout/default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102671F-4C0D-4CBD-A995-F6972B174E9E}">
      <dgm:prSet/>
      <dgm:spPr/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Clients</a:t>
          </a:r>
        </a:p>
      </dgm:t>
    </dgm:pt>
    <dgm:pt modelId="{4C4456CB-A9F7-4D81-B09F-26871D6AD4EA}" type="parTrans" cxnId="{65464C82-071A-407E-A692-5717A0457F6C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0FC5FBD-7399-4BBB-9FD4-C3C0BB233127}" type="sibTrans" cxnId="{65464C82-071A-407E-A692-5717A0457F6C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40C3959-894B-4148-8F6D-0093D888F5B8}">
      <dgm:prSet/>
      <dgm:spPr/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Party for whom you build software</a:t>
          </a:r>
        </a:p>
      </dgm:t>
    </dgm:pt>
    <dgm:pt modelId="{0A3134E6-9616-4AF6-BECE-BE709BBE96C5}" type="parTrans" cxnId="{566D7951-E6C1-49DD-809C-E4940C04E787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EEF2670-4F56-4458-8F6C-EBB89E98D133}" type="sibTrans" cxnId="{566D7951-E6C1-49DD-809C-E4940C04E787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56B0E47-1F80-45B7-ADFC-A15BD9D912C6}">
      <dgm:prSet/>
      <dgm:spPr/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Software Owners</a:t>
          </a:r>
        </a:p>
      </dgm:t>
    </dgm:pt>
    <dgm:pt modelId="{BEFA5591-1427-4F7A-8499-A79807554990}" type="parTrans" cxnId="{33738C4A-7A8E-4C84-BA99-F3E1C290003A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FA204F8-70A5-43BA-88AD-674CA1338662}" type="sibTrans" cxnId="{33738C4A-7A8E-4C84-BA99-F3E1C290003A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82D9387-5CF6-4E89-8E12-9ED30FF47F67}">
      <dgm:prSet/>
      <dgm:spPr/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Party who owns the software</a:t>
          </a:r>
        </a:p>
      </dgm:t>
    </dgm:pt>
    <dgm:pt modelId="{34572516-4B98-475D-9D11-C42D6F2E7ECB}" type="parTrans" cxnId="{D4B54D95-B621-4DF3-8DF3-148AED3B6788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BFB9B24-5C33-4DC7-BA65-0AEA11759AD6}" type="sibTrans" cxnId="{D4B54D95-B621-4DF3-8DF3-148AED3B6788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D7E6FC4-00A2-4D1C-ABA7-95A8DBFC3DF6}">
      <dgm:prSet/>
      <dgm:spPr/>
      <dgm:t>
        <a:bodyPr/>
        <a:lstStyle/>
        <a:p>
          <a:r>
            <a: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Users</a:t>
          </a:r>
        </a:p>
      </dgm:t>
    </dgm:pt>
    <dgm:pt modelId="{5FB3773C-104E-47CD-81E5-DBE7B751F579}" type="parTrans" cxnId="{FD13EB38-1FAA-4ED2-9B68-54F201C1BF91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D6691D4-6BB6-4113-934E-D5A5A1DA1885}" type="sibTrans" cxnId="{FD13EB38-1FAA-4ED2-9B68-54F201C1BF91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3D88002-3600-4454-82DE-8BBFB4BAB63D}">
      <dgm:prSet/>
      <dgm:spPr/>
      <dgm:t>
        <a:bodyPr/>
        <a:lstStyle/>
        <a:p>
          <a:r>
            <a: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Party who will use the software</a:t>
          </a:r>
        </a:p>
      </dgm:t>
    </dgm:pt>
    <dgm:pt modelId="{ABA242BE-1474-46B2-B544-B7509E2500B5}" type="parTrans" cxnId="{2D4486A1-576C-4984-8C5D-E762CE298A21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EEF4F7-4014-41EF-9C8D-1E2501631BE5}" type="sibTrans" cxnId="{2D4486A1-576C-4984-8C5D-E762CE298A21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D173E0A-1B36-46CB-95E8-7B3CE22321E8}">
      <dgm:prSet/>
      <dgm:spPr/>
      <dgm:t>
        <a:bodyPr/>
        <a:lstStyle/>
        <a:p>
          <a:r>
            <a: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Government</a:t>
          </a:r>
        </a:p>
      </dgm:t>
    </dgm:pt>
    <dgm:pt modelId="{E366CB03-C9B9-4432-904A-CD8D72723900}" type="parTrans" cxnId="{073DAEA0-4490-4801-9B70-D22C8EA126E2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FCF3988-6703-404D-B649-58D31D11B018}" type="sibTrans" cxnId="{073DAEA0-4490-4801-9B70-D22C8EA126E2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0C68892-7382-4919-8DE3-16EA9CC9DA13}">
      <dgm:prSet/>
      <dgm:spPr/>
      <dgm:t>
        <a:bodyPr/>
        <a:lstStyle/>
        <a:p>
          <a:r>
            <a: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Party who will regulate the software</a:t>
          </a:r>
        </a:p>
      </dgm:t>
    </dgm:pt>
    <dgm:pt modelId="{EB1E1031-1DC0-4EAF-A472-247C9EB5D0D9}" type="parTrans" cxnId="{C7E5FF34-4546-43FA-9D92-18624AF3430B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48B04F7-1312-41CE-BAE1-166D169BC255}" type="sibTrans" cxnId="{C7E5FF34-4546-43FA-9D92-18624AF3430B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445198-79AA-4EA4-A99C-5C37D06E6E8C}">
      <dgm:prSet/>
      <dgm:spPr/>
      <dgm:t>
        <a:bodyPr/>
        <a:lstStyle/>
        <a:p>
          <a:r>
            <a: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Developer</a:t>
          </a:r>
        </a:p>
      </dgm:t>
    </dgm:pt>
    <dgm:pt modelId="{DB3D369F-B9EE-4F72-BC58-BF42E38FCAB4}" type="parTrans" cxnId="{3D08B689-69D9-4F50-9CE1-00C7CF7D1705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CC1D5EE-834E-4648-9A6D-2A740A9B471C}" type="sibTrans" cxnId="{3D08B689-69D9-4F50-9CE1-00C7CF7D1705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4EC0827-4B0B-438A-9743-F459C273ED66}">
      <dgm:prSet/>
      <dgm:spPr/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Party who will write the software</a:t>
          </a:r>
        </a:p>
      </dgm:t>
    </dgm:pt>
    <dgm:pt modelId="{61918E5A-8C90-4CB3-B7BF-503E0EAC55C4}" type="parTrans" cxnId="{D3F0478C-AD16-4B1E-BEC6-3F34B0166955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2130D8-E31D-41FD-A515-D6EFB16E8DE3}" type="sibTrans" cxnId="{D3F0478C-AD16-4B1E-BEC6-3F34B0166955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AFB718-CA89-4247-B683-51C1603CECF7}" type="pres">
      <dgm:prSet presAssocID="{360204C5-32EC-49C2-B9BA-074EF3B62745}" presName="diagram" presStyleCnt="0">
        <dgm:presLayoutVars>
          <dgm:dir/>
          <dgm:resizeHandles val="exact"/>
        </dgm:presLayoutVars>
      </dgm:prSet>
      <dgm:spPr/>
    </dgm:pt>
    <dgm:pt modelId="{69CCAE53-5D9E-4EE1-B80D-1E0B2361C586}" type="pres">
      <dgm:prSet presAssocID="{1102671F-4C0D-4CBD-A995-F6972B174E9E}" presName="node" presStyleLbl="node1" presStyleIdx="0" presStyleCnt="5">
        <dgm:presLayoutVars>
          <dgm:bulletEnabled val="1"/>
        </dgm:presLayoutVars>
      </dgm:prSet>
      <dgm:spPr/>
    </dgm:pt>
    <dgm:pt modelId="{8BF59778-0898-4409-A488-FC104738156E}" type="pres">
      <dgm:prSet presAssocID="{A0FC5FBD-7399-4BBB-9FD4-C3C0BB233127}" presName="sibTrans" presStyleCnt="0"/>
      <dgm:spPr/>
    </dgm:pt>
    <dgm:pt modelId="{3805CDB6-6019-47BA-9792-5036A08B7270}" type="pres">
      <dgm:prSet presAssocID="{F56B0E47-1F80-45B7-ADFC-A15BD9D912C6}" presName="node" presStyleLbl="node1" presStyleIdx="1" presStyleCnt="5">
        <dgm:presLayoutVars>
          <dgm:bulletEnabled val="1"/>
        </dgm:presLayoutVars>
      </dgm:prSet>
      <dgm:spPr/>
    </dgm:pt>
    <dgm:pt modelId="{21DAF587-6FA0-4B14-A625-79772F5E5701}" type="pres">
      <dgm:prSet presAssocID="{0FA204F8-70A5-43BA-88AD-674CA1338662}" presName="sibTrans" presStyleCnt="0"/>
      <dgm:spPr/>
    </dgm:pt>
    <dgm:pt modelId="{F8B54052-6369-4F2C-8E63-336387BC8215}" type="pres">
      <dgm:prSet presAssocID="{5D7E6FC4-00A2-4D1C-ABA7-95A8DBFC3DF6}" presName="node" presStyleLbl="node1" presStyleIdx="2" presStyleCnt="5">
        <dgm:presLayoutVars>
          <dgm:bulletEnabled val="1"/>
        </dgm:presLayoutVars>
      </dgm:prSet>
      <dgm:spPr/>
    </dgm:pt>
    <dgm:pt modelId="{ECDA4EA4-E5DA-44EB-99E4-3B2FA9702638}" type="pres">
      <dgm:prSet presAssocID="{4D6691D4-6BB6-4113-934E-D5A5A1DA1885}" presName="sibTrans" presStyleCnt="0"/>
      <dgm:spPr/>
    </dgm:pt>
    <dgm:pt modelId="{59BAA240-D0D5-4FC1-90F1-7C88E3FB370B}" type="pres">
      <dgm:prSet presAssocID="{4D173E0A-1B36-46CB-95E8-7B3CE22321E8}" presName="node" presStyleLbl="node1" presStyleIdx="3" presStyleCnt="5">
        <dgm:presLayoutVars>
          <dgm:bulletEnabled val="1"/>
        </dgm:presLayoutVars>
      </dgm:prSet>
      <dgm:spPr/>
    </dgm:pt>
    <dgm:pt modelId="{77335507-8F12-4A37-A7AE-435ACB8EEC16}" type="pres">
      <dgm:prSet presAssocID="{1FCF3988-6703-404D-B649-58D31D11B018}" presName="sibTrans" presStyleCnt="0"/>
      <dgm:spPr/>
    </dgm:pt>
    <dgm:pt modelId="{60BC2E2B-2175-45DF-A18D-222840194D0E}" type="pres">
      <dgm:prSet presAssocID="{7E445198-79AA-4EA4-A99C-5C37D06E6E8C}" presName="node" presStyleLbl="node1" presStyleIdx="4" presStyleCnt="5">
        <dgm:presLayoutVars>
          <dgm:bulletEnabled val="1"/>
        </dgm:presLayoutVars>
      </dgm:prSet>
      <dgm:spPr/>
    </dgm:pt>
  </dgm:ptLst>
  <dgm:cxnLst>
    <dgm:cxn modelId="{0713B012-F7B1-49B8-9F3C-9B2FA6FB1406}" type="presOf" srcId="{360204C5-32EC-49C2-B9BA-074EF3B62745}" destId="{FFAFB718-CA89-4247-B683-51C1603CECF7}" srcOrd="0" destOrd="0" presId="urn:microsoft.com/office/officeart/2005/8/layout/default"/>
    <dgm:cxn modelId="{A4BE6417-1261-46F6-B927-3EE4757B5627}" type="presOf" srcId="{F56B0E47-1F80-45B7-ADFC-A15BD9D912C6}" destId="{3805CDB6-6019-47BA-9792-5036A08B7270}" srcOrd="0" destOrd="0" presId="urn:microsoft.com/office/officeart/2005/8/layout/default"/>
    <dgm:cxn modelId="{C7E5FF34-4546-43FA-9D92-18624AF3430B}" srcId="{4D173E0A-1B36-46CB-95E8-7B3CE22321E8}" destId="{90C68892-7382-4919-8DE3-16EA9CC9DA13}" srcOrd="0" destOrd="0" parTransId="{EB1E1031-1DC0-4EAF-A472-247C9EB5D0D9}" sibTransId="{048B04F7-1312-41CE-BAE1-166D169BC255}"/>
    <dgm:cxn modelId="{FD13EB38-1FAA-4ED2-9B68-54F201C1BF91}" srcId="{360204C5-32EC-49C2-B9BA-074EF3B62745}" destId="{5D7E6FC4-00A2-4D1C-ABA7-95A8DBFC3DF6}" srcOrd="2" destOrd="0" parTransId="{5FB3773C-104E-47CD-81E5-DBE7B751F579}" sibTransId="{4D6691D4-6BB6-4113-934E-D5A5A1DA1885}"/>
    <dgm:cxn modelId="{70A70A3F-81BA-40AF-9783-F98CAA81154B}" type="presOf" srcId="{E40C3959-894B-4148-8F6D-0093D888F5B8}" destId="{69CCAE53-5D9E-4EE1-B80D-1E0B2361C586}" srcOrd="0" destOrd="1" presId="urn:microsoft.com/office/officeart/2005/8/layout/default"/>
    <dgm:cxn modelId="{4BA99565-52A5-4CA1-8364-5F4A64F762B4}" type="presOf" srcId="{5D7E6FC4-00A2-4D1C-ABA7-95A8DBFC3DF6}" destId="{F8B54052-6369-4F2C-8E63-336387BC8215}" srcOrd="0" destOrd="0" presId="urn:microsoft.com/office/officeart/2005/8/layout/default"/>
    <dgm:cxn modelId="{33738C4A-7A8E-4C84-BA99-F3E1C290003A}" srcId="{360204C5-32EC-49C2-B9BA-074EF3B62745}" destId="{F56B0E47-1F80-45B7-ADFC-A15BD9D912C6}" srcOrd="1" destOrd="0" parTransId="{BEFA5591-1427-4F7A-8499-A79807554990}" sibTransId="{0FA204F8-70A5-43BA-88AD-674CA1338662}"/>
    <dgm:cxn modelId="{2E6D916D-D4CD-46D9-9EA5-8EFF247F8D4D}" type="presOf" srcId="{C3D88002-3600-4454-82DE-8BBFB4BAB63D}" destId="{F8B54052-6369-4F2C-8E63-336387BC8215}" srcOrd="0" destOrd="1" presId="urn:microsoft.com/office/officeart/2005/8/layout/default"/>
    <dgm:cxn modelId="{840A0651-FAA5-4770-9E0C-B90DCC58F076}" type="presOf" srcId="{7E445198-79AA-4EA4-A99C-5C37D06E6E8C}" destId="{60BC2E2B-2175-45DF-A18D-222840194D0E}" srcOrd="0" destOrd="0" presId="urn:microsoft.com/office/officeart/2005/8/layout/default"/>
    <dgm:cxn modelId="{566D7951-E6C1-49DD-809C-E4940C04E787}" srcId="{1102671F-4C0D-4CBD-A995-F6972B174E9E}" destId="{E40C3959-894B-4148-8F6D-0093D888F5B8}" srcOrd="0" destOrd="0" parTransId="{0A3134E6-9616-4AF6-BECE-BE709BBE96C5}" sibTransId="{6EEF2670-4F56-4458-8F6C-EBB89E98D133}"/>
    <dgm:cxn modelId="{9A9E7A59-C746-43D9-A0D1-65C1EC5ECDFC}" type="presOf" srcId="{90C68892-7382-4919-8DE3-16EA9CC9DA13}" destId="{59BAA240-D0D5-4FC1-90F1-7C88E3FB370B}" srcOrd="0" destOrd="1" presId="urn:microsoft.com/office/officeart/2005/8/layout/default"/>
    <dgm:cxn modelId="{65464C82-071A-407E-A692-5717A0457F6C}" srcId="{360204C5-32EC-49C2-B9BA-074EF3B62745}" destId="{1102671F-4C0D-4CBD-A995-F6972B174E9E}" srcOrd="0" destOrd="0" parTransId="{4C4456CB-A9F7-4D81-B09F-26871D6AD4EA}" sibTransId="{A0FC5FBD-7399-4BBB-9FD4-C3C0BB233127}"/>
    <dgm:cxn modelId="{3D08B689-69D9-4F50-9CE1-00C7CF7D1705}" srcId="{360204C5-32EC-49C2-B9BA-074EF3B62745}" destId="{7E445198-79AA-4EA4-A99C-5C37D06E6E8C}" srcOrd="4" destOrd="0" parTransId="{DB3D369F-B9EE-4F72-BC58-BF42E38FCAB4}" sibTransId="{3CC1D5EE-834E-4648-9A6D-2A740A9B471C}"/>
    <dgm:cxn modelId="{D3F0478C-AD16-4B1E-BEC6-3F34B0166955}" srcId="{7E445198-79AA-4EA4-A99C-5C37D06E6E8C}" destId="{54EC0827-4B0B-438A-9743-F459C273ED66}" srcOrd="0" destOrd="0" parTransId="{61918E5A-8C90-4CB3-B7BF-503E0EAC55C4}" sibTransId="{262130D8-E31D-41FD-A515-D6EFB16E8DE3}"/>
    <dgm:cxn modelId="{D4B54D95-B621-4DF3-8DF3-148AED3B6788}" srcId="{F56B0E47-1F80-45B7-ADFC-A15BD9D912C6}" destId="{A82D9387-5CF6-4E89-8E12-9ED30FF47F67}" srcOrd="0" destOrd="0" parTransId="{34572516-4B98-475D-9D11-C42D6F2E7ECB}" sibTransId="{EBFB9B24-5C33-4DC7-BA65-0AEA11759AD6}"/>
    <dgm:cxn modelId="{073DAEA0-4490-4801-9B70-D22C8EA126E2}" srcId="{360204C5-32EC-49C2-B9BA-074EF3B62745}" destId="{4D173E0A-1B36-46CB-95E8-7B3CE22321E8}" srcOrd="3" destOrd="0" parTransId="{E366CB03-C9B9-4432-904A-CD8D72723900}" sibTransId="{1FCF3988-6703-404D-B649-58D31D11B018}"/>
    <dgm:cxn modelId="{2D4486A1-576C-4984-8C5D-E762CE298A21}" srcId="{5D7E6FC4-00A2-4D1C-ABA7-95A8DBFC3DF6}" destId="{C3D88002-3600-4454-82DE-8BBFB4BAB63D}" srcOrd="0" destOrd="0" parTransId="{ABA242BE-1474-46B2-B544-B7509E2500B5}" sibTransId="{26EEF4F7-4014-41EF-9C8D-1E2501631BE5}"/>
    <dgm:cxn modelId="{6A3634A7-71CD-40AC-9722-F05BBD645E9C}" type="presOf" srcId="{54EC0827-4B0B-438A-9743-F459C273ED66}" destId="{60BC2E2B-2175-45DF-A18D-222840194D0E}" srcOrd="0" destOrd="1" presId="urn:microsoft.com/office/officeart/2005/8/layout/default"/>
    <dgm:cxn modelId="{2A847BB5-02B3-47F8-BB3A-C0101C9B6E95}" type="presOf" srcId="{A82D9387-5CF6-4E89-8E12-9ED30FF47F67}" destId="{3805CDB6-6019-47BA-9792-5036A08B7270}" srcOrd="0" destOrd="1" presId="urn:microsoft.com/office/officeart/2005/8/layout/default"/>
    <dgm:cxn modelId="{4CC8BFCE-7594-4101-9446-24738D791CB2}" type="presOf" srcId="{1102671F-4C0D-4CBD-A995-F6972B174E9E}" destId="{69CCAE53-5D9E-4EE1-B80D-1E0B2361C586}" srcOrd="0" destOrd="0" presId="urn:microsoft.com/office/officeart/2005/8/layout/default"/>
    <dgm:cxn modelId="{D7FC1DF5-5305-42F6-A35E-F1F352565CEB}" type="presOf" srcId="{4D173E0A-1B36-46CB-95E8-7B3CE22321E8}" destId="{59BAA240-D0D5-4FC1-90F1-7C88E3FB370B}" srcOrd="0" destOrd="0" presId="urn:microsoft.com/office/officeart/2005/8/layout/default"/>
    <dgm:cxn modelId="{B4D91E10-7578-4C93-8BE7-50192DFEDB97}" type="presParOf" srcId="{FFAFB718-CA89-4247-B683-51C1603CECF7}" destId="{69CCAE53-5D9E-4EE1-B80D-1E0B2361C586}" srcOrd="0" destOrd="0" presId="urn:microsoft.com/office/officeart/2005/8/layout/default"/>
    <dgm:cxn modelId="{3DACF304-26D7-48D7-B678-2A006716C28C}" type="presParOf" srcId="{FFAFB718-CA89-4247-B683-51C1603CECF7}" destId="{8BF59778-0898-4409-A488-FC104738156E}" srcOrd="1" destOrd="0" presId="urn:microsoft.com/office/officeart/2005/8/layout/default"/>
    <dgm:cxn modelId="{89F98FBD-5102-401B-931D-D1936E905534}" type="presParOf" srcId="{FFAFB718-CA89-4247-B683-51C1603CECF7}" destId="{3805CDB6-6019-47BA-9792-5036A08B7270}" srcOrd="2" destOrd="0" presId="urn:microsoft.com/office/officeart/2005/8/layout/default"/>
    <dgm:cxn modelId="{27E84BDC-93EE-44D1-99D4-446783476791}" type="presParOf" srcId="{FFAFB718-CA89-4247-B683-51C1603CECF7}" destId="{21DAF587-6FA0-4B14-A625-79772F5E5701}" srcOrd="3" destOrd="0" presId="urn:microsoft.com/office/officeart/2005/8/layout/default"/>
    <dgm:cxn modelId="{4422756A-8B93-4B50-B72C-0C9FDDC6C609}" type="presParOf" srcId="{FFAFB718-CA89-4247-B683-51C1603CECF7}" destId="{F8B54052-6369-4F2C-8E63-336387BC8215}" srcOrd="4" destOrd="0" presId="urn:microsoft.com/office/officeart/2005/8/layout/default"/>
    <dgm:cxn modelId="{776AE30D-4B50-45E9-91CC-142110983011}" type="presParOf" srcId="{FFAFB718-CA89-4247-B683-51C1603CECF7}" destId="{ECDA4EA4-E5DA-44EB-99E4-3B2FA9702638}" srcOrd="5" destOrd="0" presId="urn:microsoft.com/office/officeart/2005/8/layout/default"/>
    <dgm:cxn modelId="{77313A00-B057-4A97-85FD-085DBA40E44C}" type="presParOf" srcId="{FFAFB718-CA89-4247-B683-51C1603CECF7}" destId="{59BAA240-D0D5-4FC1-90F1-7C88E3FB370B}" srcOrd="6" destOrd="0" presId="urn:microsoft.com/office/officeart/2005/8/layout/default"/>
    <dgm:cxn modelId="{57CA344A-8F73-4A96-92D9-7C1479BD442A}" type="presParOf" srcId="{FFAFB718-CA89-4247-B683-51C1603CECF7}" destId="{77335507-8F12-4A37-A7AE-435ACB8EEC16}" srcOrd="7" destOrd="0" presId="urn:microsoft.com/office/officeart/2005/8/layout/default"/>
    <dgm:cxn modelId="{12C189D6-B01E-476B-A11E-FC278DAC9597}" type="presParOf" srcId="{FFAFB718-CA89-4247-B683-51C1603CECF7}" destId="{60BC2E2B-2175-45DF-A18D-222840194D0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1C91072-3B21-4693-A37D-C8293C94E7BD}" type="doc">
      <dgm:prSet loTypeId="urn:microsoft.com/office/officeart/2005/8/layout/lProcess3" loCatId="process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F97BE481-FDCD-4F51-AD15-4778406BA4D7}">
      <dgm:prSet/>
      <dgm:spPr/>
      <dgm:t>
        <a:bodyPr/>
        <a:lstStyle/>
        <a:p>
          <a:r>
            <a: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1.  Large</a:t>
          </a:r>
        </a:p>
      </dgm:t>
    </dgm:pt>
    <dgm:pt modelId="{101FF02B-CD9B-4232-869F-D02168BDA5F8}" type="parTrans" cxnId="{AC9D1F28-86C9-4F40-81BB-4ADA277EFB8A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7754ECA-4EF5-4900-9E6F-5C466338F94D}" type="sibTrans" cxnId="{AC9D1F28-86C9-4F40-81BB-4ADA277EFB8A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BB9B8FF-7197-4577-A40E-36A4A8285675}">
      <dgm:prSet/>
      <dgm:spPr/>
      <dgm:t>
        <a:bodyPr/>
        <a:lstStyle/>
        <a:p>
          <a:r>
            <a: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Small</a:t>
          </a:r>
        </a:p>
      </dgm:t>
    </dgm:pt>
    <dgm:pt modelId="{9F74F852-65CB-4B11-A624-D6FDBC44F3B6}" type="parTrans" cxnId="{2A10DD0D-6EC9-422B-ADA5-8E0E15A229CF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C490BF2-F67B-4474-80CF-EAFF1D16B31C}" type="sibTrans" cxnId="{2A10DD0D-6EC9-422B-ADA5-8E0E15A229CF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53DB829-2E84-4EE3-8C53-BCFC69120886}">
      <dgm:prSet/>
      <dgm:spPr/>
      <dgm:t>
        <a:bodyPr/>
        <a:lstStyle/>
        <a:p>
          <a:r>
            <a: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2.  Shareholder-centric</a:t>
          </a:r>
        </a:p>
      </dgm:t>
    </dgm:pt>
    <dgm:pt modelId="{F5032D80-316A-42F0-8225-EA51E4711080}" type="parTrans" cxnId="{656080DE-A11A-41B4-A0A0-BCBC3BC54FD1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79660E6-3E7D-45B9-84F8-2CE46303E38A}" type="sibTrans" cxnId="{656080DE-A11A-41B4-A0A0-BCBC3BC54FD1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2EE5AEC-BFCC-4130-B3A1-B3A4FEC1C570}">
      <dgm:prSet/>
      <dgm:spPr/>
      <dgm:t>
        <a:bodyPr/>
        <a:lstStyle/>
        <a:p>
          <a:r>
            <a: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Software-centric</a:t>
          </a:r>
        </a:p>
      </dgm:t>
    </dgm:pt>
    <dgm:pt modelId="{5A22F09A-AF87-4AC5-89CA-8C2B845CD9B0}" type="parTrans" cxnId="{A42C8103-2B95-4EED-936A-056F2749B6E4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7B45670-9F11-4E97-BBB0-3D17685BB7EA}" type="sibTrans" cxnId="{A42C8103-2B95-4EED-936A-056F2749B6E4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9A6032C-86A3-40AB-B0D3-18DD516DB432}" type="pres">
      <dgm:prSet presAssocID="{91C91072-3B21-4693-A37D-C8293C94E7BD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47E73A3D-A4A2-40C7-BD72-17E56038FB6B}" type="pres">
      <dgm:prSet presAssocID="{F97BE481-FDCD-4F51-AD15-4778406BA4D7}" presName="horFlow" presStyleCnt="0"/>
      <dgm:spPr/>
    </dgm:pt>
    <dgm:pt modelId="{D1DCF7BE-9E39-4B1E-9CC1-86CEDFE0DF02}" type="pres">
      <dgm:prSet presAssocID="{F97BE481-FDCD-4F51-AD15-4778406BA4D7}" presName="bigChev" presStyleLbl="node1" presStyleIdx="0" presStyleCnt="2"/>
      <dgm:spPr/>
    </dgm:pt>
    <dgm:pt modelId="{0536772E-1EA0-4432-948C-C3ABF9FDB66F}" type="pres">
      <dgm:prSet presAssocID="{9F74F852-65CB-4B11-A624-D6FDBC44F3B6}" presName="parTrans" presStyleCnt="0"/>
      <dgm:spPr/>
    </dgm:pt>
    <dgm:pt modelId="{3F060C6D-FE61-4288-8D6A-B9073E137A6B}" type="pres">
      <dgm:prSet presAssocID="{5BB9B8FF-7197-4577-A40E-36A4A8285675}" presName="node" presStyleLbl="alignAccFollowNode1" presStyleIdx="0" presStyleCnt="2">
        <dgm:presLayoutVars>
          <dgm:bulletEnabled val="1"/>
        </dgm:presLayoutVars>
      </dgm:prSet>
      <dgm:spPr/>
    </dgm:pt>
    <dgm:pt modelId="{EFA62033-BBB6-4456-8BA6-1F5017451CCD}" type="pres">
      <dgm:prSet presAssocID="{F97BE481-FDCD-4F51-AD15-4778406BA4D7}" presName="vSp" presStyleCnt="0"/>
      <dgm:spPr/>
    </dgm:pt>
    <dgm:pt modelId="{B2D189BB-BF8C-4544-877A-6DAF7F028901}" type="pres">
      <dgm:prSet presAssocID="{D53DB829-2E84-4EE3-8C53-BCFC69120886}" presName="horFlow" presStyleCnt="0"/>
      <dgm:spPr/>
    </dgm:pt>
    <dgm:pt modelId="{422FE2EE-2C51-47BC-8F88-388657A9B9E7}" type="pres">
      <dgm:prSet presAssocID="{D53DB829-2E84-4EE3-8C53-BCFC69120886}" presName="bigChev" presStyleLbl="node1" presStyleIdx="1" presStyleCnt="2"/>
      <dgm:spPr/>
    </dgm:pt>
    <dgm:pt modelId="{D9491404-650B-4B6A-972A-CD4F7EBBA72C}" type="pres">
      <dgm:prSet presAssocID="{5A22F09A-AF87-4AC5-89CA-8C2B845CD9B0}" presName="parTrans" presStyleCnt="0"/>
      <dgm:spPr/>
    </dgm:pt>
    <dgm:pt modelId="{4AD0B40E-0F78-4B9D-A3A6-78B713805931}" type="pres">
      <dgm:prSet presAssocID="{02EE5AEC-BFCC-4130-B3A1-B3A4FEC1C570}" presName="node" presStyleLbl="alignAccFollowNode1" presStyleIdx="1" presStyleCnt="2">
        <dgm:presLayoutVars>
          <dgm:bulletEnabled val="1"/>
        </dgm:presLayoutVars>
      </dgm:prSet>
      <dgm:spPr/>
    </dgm:pt>
  </dgm:ptLst>
  <dgm:cxnLst>
    <dgm:cxn modelId="{989E9602-37D9-46BE-AA9F-D1B67B632DCF}" type="presOf" srcId="{5BB9B8FF-7197-4577-A40E-36A4A8285675}" destId="{3F060C6D-FE61-4288-8D6A-B9073E137A6B}" srcOrd="0" destOrd="0" presId="urn:microsoft.com/office/officeart/2005/8/layout/lProcess3"/>
    <dgm:cxn modelId="{A42C8103-2B95-4EED-936A-056F2749B6E4}" srcId="{D53DB829-2E84-4EE3-8C53-BCFC69120886}" destId="{02EE5AEC-BFCC-4130-B3A1-B3A4FEC1C570}" srcOrd="0" destOrd="0" parTransId="{5A22F09A-AF87-4AC5-89CA-8C2B845CD9B0}" sibTransId="{37B45670-9F11-4E97-BBB0-3D17685BB7EA}"/>
    <dgm:cxn modelId="{2A10DD0D-6EC9-422B-ADA5-8E0E15A229CF}" srcId="{F97BE481-FDCD-4F51-AD15-4778406BA4D7}" destId="{5BB9B8FF-7197-4577-A40E-36A4A8285675}" srcOrd="0" destOrd="0" parTransId="{9F74F852-65CB-4B11-A624-D6FDBC44F3B6}" sibTransId="{1C490BF2-F67B-4474-80CF-EAFF1D16B31C}"/>
    <dgm:cxn modelId="{AC9D1F28-86C9-4F40-81BB-4ADA277EFB8A}" srcId="{91C91072-3B21-4693-A37D-C8293C94E7BD}" destId="{F97BE481-FDCD-4F51-AD15-4778406BA4D7}" srcOrd="0" destOrd="0" parTransId="{101FF02B-CD9B-4232-869F-D02168BDA5F8}" sibTransId="{E7754ECA-4EF5-4900-9E6F-5C466338F94D}"/>
    <dgm:cxn modelId="{8D59404C-CC56-4CCC-8ABE-F1C50E2961F4}" type="presOf" srcId="{D53DB829-2E84-4EE3-8C53-BCFC69120886}" destId="{422FE2EE-2C51-47BC-8F88-388657A9B9E7}" srcOrd="0" destOrd="0" presId="urn:microsoft.com/office/officeart/2005/8/layout/lProcess3"/>
    <dgm:cxn modelId="{A08FBD52-B53B-45ED-BD6B-19A38E15952F}" type="presOf" srcId="{91C91072-3B21-4693-A37D-C8293C94E7BD}" destId="{39A6032C-86A3-40AB-B0D3-18DD516DB432}" srcOrd="0" destOrd="0" presId="urn:microsoft.com/office/officeart/2005/8/layout/lProcess3"/>
    <dgm:cxn modelId="{1099BCC0-05C5-4AAE-82AD-59936CDCB062}" type="presOf" srcId="{F97BE481-FDCD-4F51-AD15-4778406BA4D7}" destId="{D1DCF7BE-9E39-4B1E-9CC1-86CEDFE0DF02}" srcOrd="0" destOrd="0" presId="urn:microsoft.com/office/officeart/2005/8/layout/lProcess3"/>
    <dgm:cxn modelId="{656080DE-A11A-41B4-A0A0-BCBC3BC54FD1}" srcId="{91C91072-3B21-4693-A37D-C8293C94E7BD}" destId="{D53DB829-2E84-4EE3-8C53-BCFC69120886}" srcOrd="1" destOrd="0" parTransId="{F5032D80-316A-42F0-8225-EA51E4711080}" sibTransId="{779660E6-3E7D-45B9-84F8-2CE46303E38A}"/>
    <dgm:cxn modelId="{6E2ED0EA-BD89-4FB0-9EAA-0B1EB2B1A5C1}" type="presOf" srcId="{02EE5AEC-BFCC-4130-B3A1-B3A4FEC1C570}" destId="{4AD0B40E-0F78-4B9D-A3A6-78B713805931}" srcOrd="0" destOrd="0" presId="urn:microsoft.com/office/officeart/2005/8/layout/lProcess3"/>
    <dgm:cxn modelId="{601F0C73-BB06-4714-A929-FAF5DB0B3960}" type="presParOf" srcId="{39A6032C-86A3-40AB-B0D3-18DD516DB432}" destId="{47E73A3D-A4A2-40C7-BD72-17E56038FB6B}" srcOrd="0" destOrd="0" presId="urn:microsoft.com/office/officeart/2005/8/layout/lProcess3"/>
    <dgm:cxn modelId="{50BC9D73-30FD-43FB-A007-FCFD59618948}" type="presParOf" srcId="{47E73A3D-A4A2-40C7-BD72-17E56038FB6B}" destId="{D1DCF7BE-9E39-4B1E-9CC1-86CEDFE0DF02}" srcOrd="0" destOrd="0" presId="urn:microsoft.com/office/officeart/2005/8/layout/lProcess3"/>
    <dgm:cxn modelId="{311B05D8-CE05-4068-94A0-D1FF749CDDEC}" type="presParOf" srcId="{47E73A3D-A4A2-40C7-BD72-17E56038FB6B}" destId="{0536772E-1EA0-4432-948C-C3ABF9FDB66F}" srcOrd="1" destOrd="0" presId="urn:microsoft.com/office/officeart/2005/8/layout/lProcess3"/>
    <dgm:cxn modelId="{6EA75C97-48FC-4546-B342-59E0B3FF7B31}" type="presParOf" srcId="{47E73A3D-A4A2-40C7-BD72-17E56038FB6B}" destId="{3F060C6D-FE61-4288-8D6A-B9073E137A6B}" srcOrd="2" destOrd="0" presId="urn:microsoft.com/office/officeart/2005/8/layout/lProcess3"/>
    <dgm:cxn modelId="{1847D379-CE26-467F-B2D6-2B7C163BA068}" type="presParOf" srcId="{39A6032C-86A3-40AB-B0D3-18DD516DB432}" destId="{EFA62033-BBB6-4456-8BA6-1F5017451CCD}" srcOrd="1" destOrd="0" presId="urn:microsoft.com/office/officeart/2005/8/layout/lProcess3"/>
    <dgm:cxn modelId="{67B50F00-4BFC-4EEF-B35E-6CCF3551E937}" type="presParOf" srcId="{39A6032C-86A3-40AB-B0D3-18DD516DB432}" destId="{B2D189BB-BF8C-4544-877A-6DAF7F028901}" srcOrd="2" destOrd="0" presId="urn:microsoft.com/office/officeart/2005/8/layout/lProcess3"/>
    <dgm:cxn modelId="{96AA8BF3-644F-4E58-B7F3-186874B0E5B0}" type="presParOf" srcId="{B2D189BB-BF8C-4544-877A-6DAF7F028901}" destId="{422FE2EE-2C51-47BC-8F88-388657A9B9E7}" srcOrd="0" destOrd="0" presId="urn:microsoft.com/office/officeart/2005/8/layout/lProcess3"/>
    <dgm:cxn modelId="{BD2CF11E-79E7-4E1B-8331-54369651D9F4}" type="presParOf" srcId="{B2D189BB-BF8C-4544-877A-6DAF7F028901}" destId="{D9491404-650B-4B6A-972A-CD4F7EBBA72C}" srcOrd="1" destOrd="0" presId="urn:microsoft.com/office/officeart/2005/8/layout/lProcess3"/>
    <dgm:cxn modelId="{DA102B4E-DAC0-4B21-9500-4A68CC716BFE}" type="presParOf" srcId="{B2D189BB-BF8C-4544-877A-6DAF7F028901}" destId="{4AD0B40E-0F78-4B9D-A3A6-78B713805931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83B550E-6D56-4D80-B4CD-CEE3E135EE15}" type="doc">
      <dgm:prSet loTypeId="urn:microsoft.com/office/officeart/2005/8/layout/gear1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236D558-48E3-4CCA-A526-D8178DFE387C}">
      <dgm:prSet custT="1"/>
      <dgm:spPr/>
      <dgm:t>
        <a:bodyPr/>
        <a:lstStyle/>
        <a:p>
          <a:r>
            <a:rPr lang="en-US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Speak in terms of</a:t>
          </a:r>
        </a:p>
        <a:p>
          <a:r>
            <a: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“the system”</a:t>
          </a:r>
        </a:p>
      </dgm:t>
    </dgm:pt>
    <dgm:pt modelId="{16749F32-7DDF-42EF-AFB8-69E58870D85B}" type="parTrans" cxnId="{E36D8394-0A36-402B-868D-C02557A5BD47}">
      <dgm:prSet/>
      <dgm:spPr/>
      <dgm:t>
        <a:bodyPr/>
        <a:lstStyle/>
        <a:p>
          <a:endParaRPr lang="en-US"/>
        </a:p>
      </dgm:t>
    </dgm:pt>
    <dgm:pt modelId="{65F1217A-A381-46E4-BE4C-C834EE9F8E37}" type="sibTrans" cxnId="{E36D8394-0A36-402B-868D-C02557A5BD47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871A33F6-B7C2-45DD-803F-C5B1081664B3}">
      <dgm:prSet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b="1" cap="small" baseline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Yes:</a:t>
          </a:r>
          <a:r>
            <a:rPr lang="en-US" sz="2000" cap="small" baseline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 </a:t>
          </a:r>
          <a:r>
            <a:rPr 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system shall display the user’s bank accounts.</a:t>
          </a:r>
        </a:p>
      </dgm:t>
    </dgm:pt>
    <dgm:pt modelId="{F9D6ED87-9CF8-4F5C-95B5-60E264A07FDB}" type="parTrans" cxnId="{87A854B2-FDE3-40FE-AB9E-6917384F9AA3}">
      <dgm:prSet/>
      <dgm:spPr/>
      <dgm:t>
        <a:bodyPr/>
        <a:lstStyle/>
        <a:p>
          <a:endParaRPr lang="en-US"/>
        </a:p>
      </dgm:t>
    </dgm:pt>
    <dgm:pt modelId="{B9B7F76B-38C3-4EEF-A321-E948360C8E87}" type="sibTrans" cxnId="{87A854B2-FDE3-40FE-AB9E-6917384F9AA3}">
      <dgm:prSet/>
      <dgm:spPr/>
      <dgm:t>
        <a:bodyPr/>
        <a:lstStyle/>
        <a:p>
          <a:endParaRPr lang="en-US"/>
        </a:p>
      </dgm:t>
    </dgm:pt>
    <dgm:pt modelId="{EE6D3A70-7357-44DE-AD0A-5338A1FABE4A}">
      <dgm:prSet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b="1" cap="small" baseline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No:</a:t>
          </a:r>
          <a:r>
            <a:rPr lang="en-US" sz="2000" cap="small" baseline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 </a:t>
          </a:r>
          <a:r>
            <a:rPr 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user’s bank accounts shall be displayed.</a:t>
          </a:r>
        </a:p>
      </dgm:t>
    </dgm:pt>
    <dgm:pt modelId="{A7E60865-1601-44CC-800E-F133AA67A32A}" type="parTrans" cxnId="{26AF58DC-EE55-4BB1-8C39-9DAC1D0784E7}">
      <dgm:prSet/>
      <dgm:spPr/>
      <dgm:t>
        <a:bodyPr/>
        <a:lstStyle/>
        <a:p>
          <a:endParaRPr lang="en-US"/>
        </a:p>
      </dgm:t>
    </dgm:pt>
    <dgm:pt modelId="{BD644E83-DEE2-4823-89B0-EA2ABC560E09}" type="sibTrans" cxnId="{26AF58DC-EE55-4BB1-8C39-9DAC1D0784E7}">
      <dgm:prSet/>
      <dgm:spPr/>
      <dgm:t>
        <a:bodyPr/>
        <a:lstStyle/>
        <a:p>
          <a:endParaRPr lang="en-US"/>
        </a:p>
      </dgm:t>
    </dgm:pt>
    <dgm:pt modelId="{FB7625A6-CF08-4CA6-A8D8-4A3106DA86A6}">
      <dgm:prSet/>
      <dgm:spPr>
        <a:solidFill>
          <a:schemeClr val="accent1"/>
        </a:solidFill>
      </dgm:spPr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 </a:t>
          </a:r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“shall,” 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not “will”</a:t>
          </a:r>
        </a:p>
      </dgm:t>
    </dgm:pt>
    <dgm:pt modelId="{3126B5C0-9CFC-461C-95DE-1BB63D6DAC9F}" type="parTrans" cxnId="{E69E9B58-BF9F-494E-8AB1-4431AE07A221}">
      <dgm:prSet/>
      <dgm:spPr/>
      <dgm:t>
        <a:bodyPr/>
        <a:lstStyle/>
        <a:p>
          <a:endParaRPr lang="en-US"/>
        </a:p>
      </dgm:t>
    </dgm:pt>
    <dgm:pt modelId="{5DD01B1B-8F9D-4D00-BDAA-4CE563E1615D}" type="sibTrans" cxnId="{E69E9B58-BF9F-494E-8AB1-4431AE07A22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5041580D-8449-4B58-BA41-2343BF68B6B3}">
      <dgm:prSet/>
      <dgm:spPr/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 </a:t>
          </a:r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active,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not passive, tense</a:t>
          </a:r>
        </a:p>
      </dgm:t>
    </dgm:pt>
    <dgm:pt modelId="{DD8D6023-C1C9-4363-B641-311A9C2149C6}" type="parTrans" cxnId="{65BAEEC6-36F6-40D6-8405-42B2CD0E63A0}">
      <dgm:prSet/>
      <dgm:spPr/>
      <dgm:t>
        <a:bodyPr/>
        <a:lstStyle/>
        <a:p>
          <a:endParaRPr lang="en-US"/>
        </a:p>
      </dgm:t>
    </dgm:pt>
    <dgm:pt modelId="{483A6C3A-0F38-4338-A846-8594640C593B}" type="sibTrans" cxnId="{65BAEEC6-36F6-40D6-8405-42B2CD0E63A0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42CAA497-4FA0-4282-9D08-F8FAC1BC4ABC}" type="pres">
      <dgm:prSet presAssocID="{A83B550E-6D56-4D80-B4CD-CEE3E135EE15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61C78D67-CA19-409E-9AB7-3FBEA4BB4E7D}" type="pres">
      <dgm:prSet presAssocID="{1236D558-48E3-4CCA-A526-D8178DFE387C}" presName="gear1" presStyleLbl="node1" presStyleIdx="0" presStyleCnt="3" custScaleX="107464" custScaleY="105721" custLinFactX="-2213" custLinFactNeighborX="-100000" custLinFactNeighborY="-50500">
        <dgm:presLayoutVars>
          <dgm:chMax val="1"/>
          <dgm:bulletEnabled val="1"/>
        </dgm:presLayoutVars>
      </dgm:prSet>
      <dgm:spPr/>
    </dgm:pt>
    <dgm:pt modelId="{C9ACBF5C-37E5-44C9-9B40-F76CA5685C54}" type="pres">
      <dgm:prSet presAssocID="{1236D558-48E3-4CCA-A526-D8178DFE387C}" presName="gear1srcNode" presStyleLbl="node1" presStyleIdx="0" presStyleCnt="3"/>
      <dgm:spPr/>
    </dgm:pt>
    <dgm:pt modelId="{74237B8C-C1CD-45F6-9254-F26A7DDEFDDC}" type="pres">
      <dgm:prSet presAssocID="{1236D558-48E3-4CCA-A526-D8178DFE387C}" presName="gear1dstNode" presStyleLbl="node1" presStyleIdx="0" presStyleCnt="3"/>
      <dgm:spPr/>
    </dgm:pt>
    <dgm:pt modelId="{562B26DE-20CF-4775-A458-2687E0B83A95}" type="pres">
      <dgm:prSet presAssocID="{1236D558-48E3-4CCA-A526-D8178DFE387C}" presName="gear1ch" presStyleLbl="fgAcc1" presStyleIdx="0" presStyleCnt="1" custScaleX="185161" custScaleY="184639" custLinFactX="-100000" custLinFactNeighborX="-122045" custLinFactNeighborY="-59255">
        <dgm:presLayoutVars>
          <dgm:chMax val="0"/>
          <dgm:bulletEnabled val="1"/>
        </dgm:presLayoutVars>
      </dgm:prSet>
      <dgm:spPr/>
    </dgm:pt>
    <dgm:pt modelId="{9EE447CA-4CCD-4B43-A973-1B232D43EE9A}" type="pres">
      <dgm:prSet presAssocID="{FB7625A6-CF08-4CA6-A8D8-4A3106DA86A6}" presName="gear2" presStyleLbl="node1" presStyleIdx="1" presStyleCnt="3" custScaleX="102828" custLinFactX="8571" custLinFactNeighborX="100000" custLinFactNeighborY="67943">
        <dgm:presLayoutVars>
          <dgm:chMax val="1"/>
          <dgm:bulletEnabled val="1"/>
        </dgm:presLayoutVars>
      </dgm:prSet>
      <dgm:spPr/>
    </dgm:pt>
    <dgm:pt modelId="{B0AC764D-0F6C-475F-9CA4-ED09B9AD4DD7}" type="pres">
      <dgm:prSet presAssocID="{FB7625A6-CF08-4CA6-A8D8-4A3106DA86A6}" presName="gear2srcNode" presStyleLbl="node1" presStyleIdx="1" presStyleCnt="3"/>
      <dgm:spPr/>
    </dgm:pt>
    <dgm:pt modelId="{067C844A-9322-4A76-9744-4226C697998C}" type="pres">
      <dgm:prSet presAssocID="{FB7625A6-CF08-4CA6-A8D8-4A3106DA86A6}" presName="gear2dstNode" presStyleLbl="node1" presStyleIdx="1" presStyleCnt="3"/>
      <dgm:spPr/>
    </dgm:pt>
    <dgm:pt modelId="{CDE9C5D1-6F3D-4447-90D2-78C6BEE6413A}" type="pres">
      <dgm:prSet presAssocID="{5041580D-8449-4B58-BA41-2343BF68B6B3}" presName="gear3" presStyleLbl="node1" presStyleIdx="2" presStyleCnt="3" custLinFactNeighborX="74866" custLinFactNeighborY="28931"/>
      <dgm:spPr/>
    </dgm:pt>
    <dgm:pt modelId="{D1DD12DD-4B02-45DF-A378-C104D79F471E}" type="pres">
      <dgm:prSet presAssocID="{5041580D-8449-4B58-BA41-2343BF68B6B3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E8E18210-C936-4E72-A5B9-1F4B8120B695}" type="pres">
      <dgm:prSet presAssocID="{5041580D-8449-4B58-BA41-2343BF68B6B3}" presName="gear3srcNode" presStyleLbl="node1" presStyleIdx="2" presStyleCnt="3"/>
      <dgm:spPr/>
    </dgm:pt>
    <dgm:pt modelId="{650011F7-1B78-43EF-B415-2FF6D2466F40}" type="pres">
      <dgm:prSet presAssocID="{5041580D-8449-4B58-BA41-2343BF68B6B3}" presName="gear3dstNode" presStyleLbl="node1" presStyleIdx="2" presStyleCnt="3"/>
      <dgm:spPr/>
    </dgm:pt>
    <dgm:pt modelId="{2D4497D8-060E-439D-9BF2-A508AF51E4DF}" type="pres">
      <dgm:prSet presAssocID="{65F1217A-A381-46E4-BE4C-C834EE9F8E37}" presName="connector1" presStyleLbl="sibTrans2D1" presStyleIdx="0" presStyleCnt="3" custLinFactNeighborX="-77563" custLinFactNeighborY="-41137"/>
      <dgm:spPr/>
    </dgm:pt>
    <dgm:pt modelId="{EC2F2194-67CE-4EA2-8474-924C0EADD055}" type="pres">
      <dgm:prSet presAssocID="{5DD01B1B-8F9D-4D00-BDAA-4CE563E1615D}" presName="connector2" presStyleLbl="sibTrans2D1" presStyleIdx="1" presStyleCnt="3" custLinFactNeighborX="84904" custLinFactNeighborY="53133"/>
      <dgm:spPr/>
    </dgm:pt>
    <dgm:pt modelId="{2D28AE67-F049-440B-84D4-D72D36E46980}" type="pres">
      <dgm:prSet presAssocID="{483A6C3A-0F38-4338-A846-8594640C593B}" presName="connector3" presStyleLbl="sibTrans2D1" presStyleIdx="2" presStyleCnt="3" custLinFactNeighborX="65160" custLinFactNeighborY="32334"/>
      <dgm:spPr/>
    </dgm:pt>
  </dgm:ptLst>
  <dgm:cxnLst>
    <dgm:cxn modelId="{7947E206-BE94-4798-9BC8-64918FE09CE6}" type="presOf" srcId="{5041580D-8449-4B58-BA41-2343BF68B6B3}" destId="{D1DD12DD-4B02-45DF-A378-C104D79F471E}" srcOrd="1" destOrd="0" presId="urn:microsoft.com/office/officeart/2005/8/layout/gear1"/>
    <dgm:cxn modelId="{AC3EB827-C3BF-4EDC-B3B7-9783C0D1E004}" type="presOf" srcId="{5DD01B1B-8F9D-4D00-BDAA-4CE563E1615D}" destId="{EC2F2194-67CE-4EA2-8474-924C0EADD055}" srcOrd="0" destOrd="0" presId="urn:microsoft.com/office/officeart/2005/8/layout/gear1"/>
    <dgm:cxn modelId="{BA5C1830-43BF-4FA8-8FEF-B2EF33970B34}" type="presOf" srcId="{5041580D-8449-4B58-BA41-2343BF68B6B3}" destId="{E8E18210-C936-4E72-A5B9-1F4B8120B695}" srcOrd="2" destOrd="0" presId="urn:microsoft.com/office/officeart/2005/8/layout/gear1"/>
    <dgm:cxn modelId="{5483093A-AA7F-4B71-85EC-C08C9AFEFF08}" type="presOf" srcId="{1236D558-48E3-4CCA-A526-D8178DFE387C}" destId="{C9ACBF5C-37E5-44C9-9B40-F76CA5685C54}" srcOrd="1" destOrd="0" presId="urn:microsoft.com/office/officeart/2005/8/layout/gear1"/>
    <dgm:cxn modelId="{E556E35E-10BD-4CBD-97E6-44ECFE8BBB4C}" type="presOf" srcId="{FB7625A6-CF08-4CA6-A8D8-4A3106DA86A6}" destId="{067C844A-9322-4A76-9744-4226C697998C}" srcOrd="2" destOrd="0" presId="urn:microsoft.com/office/officeart/2005/8/layout/gear1"/>
    <dgm:cxn modelId="{DB1A084F-378A-465A-9BA0-41D78DF827D5}" type="presOf" srcId="{1236D558-48E3-4CCA-A526-D8178DFE387C}" destId="{61C78D67-CA19-409E-9AB7-3FBEA4BB4E7D}" srcOrd="0" destOrd="0" presId="urn:microsoft.com/office/officeart/2005/8/layout/gear1"/>
    <dgm:cxn modelId="{E69E9B58-BF9F-494E-8AB1-4431AE07A221}" srcId="{A83B550E-6D56-4D80-B4CD-CEE3E135EE15}" destId="{FB7625A6-CF08-4CA6-A8D8-4A3106DA86A6}" srcOrd="1" destOrd="0" parTransId="{3126B5C0-9CFC-461C-95DE-1BB63D6DAC9F}" sibTransId="{5DD01B1B-8F9D-4D00-BDAA-4CE563E1615D}"/>
    <dgm:cxn modelId="{E36D8394-0A36-402B-868D-C02557A5BD47}" srcId="{A83B550E-6D56-4D80-B4CD-CEE3E135EE15}" destId="{1236D558-48E3-4CCA-A526-D8178DFE387C}" srcOrd="0" destOrd="0" parTransId="{16749F32-7DDF-42EF-AFB8-69E58870D85B}" sibTransId="{65F1217A-A381-46E4-BE4C-C834EE9F8E37}"/>
    <dgm:cxn modelId="{768A64AE-1902-4588-96A9-21193E38B7EA}" type="presOf" srcId="{EE6D3A70-7357-44DE-AD0A-5338A1FABE4A}" destId="{562B26DE-20CF-4775-A458-2687E0B83A95}" srcOrd="0" destOrd="1" presId="urn:microsoft.com/office/officeart/2005/8/layout/gear1"/>
    <dgm:cxn modelId="{87A854B2-FDE3-40FE-AB9E-6917384F9AA3}" srcId="{1236D558-48E3-4CCA-A526-D8178DFE387C}" destId="{871A33F6-B7C2-45DD-803F-C5B1081664B3}" srcOrd="0" destOrd="0" parTransId="{F9D6ED87-9CF8-4F5C-95B5-60E264A07FDB}" sibTransId="{B9B7F76B-38C3-4EEF-A321-E948360C8E87}"/>
    <dgm:cxn modelId="{1E8DA5B2-ECBF-4C09-9AC4-52A9A19B9285}" type="presOf" srcId="{A83B550E-6D56-4D80-B4CD-CEE3E135EE15}" destId="{42CAA497-4FA0-4282-9D08-F8FAC1BC4ABC}" srcOrd="0" destOrd="0" presId="urn:microsoft.com/office/officeart/2005/8/layout/gear1"/>
    <dgm:cxn modelId="{064695B5-CEF7-4AC4-8342-6DF1A7AB23E0}" type="presOf" srcId="{5041580D-8449-4B58-BA41-2343BF68B6B3}" destId="{650011F7-1B78-43EF-B415-2FF6D2466F40}" srcOrd="3" destOrd="0" presId="urn:microsoft.com/office/officeart/2005/8/layout/gear1"/>
    <dgm:cxn modelId="{65BAEEC6-36F6-40D6-8405-42B2CD0E63A0}" srcId="{A83B550E-6D56-4D80-B4CD-CEE3E135EE15}" destId="{5041580D-8449-4B58-BA41-2343BF68B6B3}" srcOrd="2" destOrd="0" parTransId="{DD8D6023-C1C9-4363-B641-311A9C2149C6}" sibTransId="{483A6C3A-0F38-4338-A846-8594640C593B}"/>
    <dgm:cxn modelId="{67AD6FCA-0FBE-4F2F-B238-E2F9007D891D}" type="presOf" srcId="{5041580D-8449-4B58-BA41-2343BF68B6B3}" destId="{CDE9C5D1-6F3D-4447-90D2-78C6BEE6413A}" srcOrd="0" destOrd="0" presId="urn:microsoft.com/office/officeart/2005/8/layout/gear1"/>
    <dgm:cxn modelId="{63FE04DB-B62F-485C-B259-99EA8C95589A}" type="presOf" srcId="{1236D558-48E3-4CCA-A526-D8178DFE387C}" destId="{74237B8C-C1CD-45F6-9254-F26A7DDEFDDC}" srcOrd="2" destOrd="0" presId="urn:microsoft.com/office/officeart/2005/8/layout/gear1"/>
    <dgm:cxn modelId="{26AF58DC-EE55-4BB1-8C39-9DAC1D0784E7}" srcId="{1236D558-48E3-4CCA-A526-D8178DFE387C}" destId="{EE6D3A70-7357-44DE-AD0A-5338A1FABE4A}" srcOrd="1" destOrd="0" parTransId="{A7E60865-1601-44CC-800E-F133AA67A32A}" sibTransId="{BD644E83-DEE2-4823-89B0-EA2ABC560E09}"/>
    <dgm:cxn modelId="{B4D8C9E4-73A8-4626-82E5-94A53227267C}" type="presOf" srcId="{FB7625A6-CF08-4CA6-A8D8-4A3106DA86A6}" destId="{9EE447CA-4CCD-4B43-A973-1B232D43EE9A}" srcOrd="0" destOrd="0" presId="urn:microsoft.com/office/officeart/2005/8/layout/gear1"/>
    <dgm:cxn modelId="{E45911EA-BE99-497A-A600-D609AFBC6E6D}" type="presOf" srcId="{65F1217A-A381-46E4-BE4C-C834EE9F8E37}" destId="{2D4497D8-060E-439D-9BF2-A508AF51E4DF}" srcOrd="0" destOrd="0" presId="urn:microsoft.com/office/officeart/2005/8/layout/gear1"/>
    <dgm:cxn modelId="{9C1970F0-2369-4DC8-85E7-85283DDC00FE}" type="presOf" srcId="{FB7625A6-CF08-4CA6-A8D8-4A3106DA86A6}" destId="{B0AC764D-0F6C-475F-9CA4-ED09B9AD4DD7}" srcOrd="1" destOrd="0" presId="urn:microsoft.com/office/officeart/2005/8/layout/gear1"/>
    <dgm:cxn modelId="{5000EEF7-28BF-4FA7-B239-5BB573557F05}" type="presOf" srcId="{871A33F6-B7C2-45DD-803F-C5B1081664B3}" destId="{562B26DE-20CF-4775-A458-2687E0B83A95}" srcOrd="0" destOrd="0" presId="urn:microsoft.com/office/officeart/2005/8/layout/gear1"/>
    <dgm:cxn modelId="{4D1921FA-5EB1-4475-961A-C62EBE7EFAB5}" type="presOf" srcId="{483A6C3A-0F38-4338-A846-8594640C593B}" destId="{2D28AE67-F049-440B-84D4-D72D36E46980}" srcOrd="0" destOrd="0" presId="urn:microsoft.com/office/officeart/2005/8/layout/gear1"/>
    <dgm:cxn modelId="{DEFD0CF0-318B-41F6-96A3-2A57A59FFA83}" type="presParOf" srcId="{42CAA497-4FA0-4282-9D08-F8FAC1BC4ABC}" destId="{61C78D67-CA19-409E-9AB7-3FBEA4BB4E7D}" srcOrd="0" destOrd="0" presId="urn:microsoft.com/office/officeart/2005/8/layout/gear1"/>
    <dgm:cxn modelId="{844050D3-5DF1-4100-8F1E-DF4837208E5F}" type="presParOf" srcId="{42CAA497-4FA0-4282-9D08-F8FAC1BC4ABC}" destId="{C9ACBF5C-37E5-44C9-9B40-F76CA5685C54}" srcOrd="1" destOrd="0" presId="urn:microsoft.com/office/officeart/2005/8/layout/gear1"/>
    <dgm:cxn modelId="{5970399A-BE03-4AA3-89FC-40030CF38F2D}" type="presParOf" srcId="{42CAA497-4FA0-4282-9D08-F8FAC1BC4ABC}" destId="{74237B8C-C1CD-45F6-9254-F26A7DDEFDDC}" srcOrd="2" destOrd="0" presId="urn:microsoft.com/office/officeart/2005/8/layout/gear1"/>
    <dgm:cxn modelId="{C986A737-68CF-4B05-9E10-9369E931F2DC}" type="presParOf" srcId="{42CAA497-4FA0-4282-9D08-F8FAC1BC4ABC}" destId="{562B26DE-20CF-4775-A458-2687E0B83A95}" srcOrd="3" destOrd="0" presId="urn:microsoft.com/office/officeart/2005/8/layout/gear1"/>
    <dgm:cxn modelId="{1CFA6691-455F-4CBF-BFE9-8752E0C571C9}" type="presParOf" srcId="{42CAA497-4FA0-4282-9D08-F8FAC1BC4ABC}" destId="{9EE447CA-4CCD-4B43-A973-1B232D43EE9A}" srcOrd="4" destOrd="0" presId="urn:microsoft.com/office/officeart/2005/8/layout/gear1"/>
    <dgm:cxn modelId="{C75D366C-A814-475F-BF07-00756380AA86}" type="presParOf" srcId="{42CAA497-4FA0-4282-9D08-F8FAC1BC4ABC}" destId="{B0AC764D-0F6C-475F-9CA4-ED09B9AD4DD7}" srcOrd="5" destOrd="0" presId="urn:microsoft.com/office/officeart/2005/8/layout/gear1"/>
    <dgm:cxn modelId="{9D88D868-2A2C-4188-A372-D88BC61B9DBE}" type="presParOf" srcId="{42CAA497-4FA0-4282-9D08-F8FAC1BC4ABC}" destId="{067C844A-9322-4A76-9744-4226C697998C}" srcOrd="6" destOrd="0" presId="urn:microsoft.com/office/officeart/2005/8/layout/gear1"/>
    <dgm:cxn modelId="{42964C19-7E70-462A-B171-7E81CD5D2A4D}" type="presParOf" srcId="{42CAA497-4FA0-4282-9D08-F8FAC1BC4ABC}" destId="{CDE9C5D1-6F3D-4447-90D2-78C6BEE6413A}" srcOrd="7" destOrd="0" presId="urn:microsoft.com/office/officeart/2005/8/layout/gear1"/>
    <dgm:cxn modelId="{B5FB49E5-4205-4AFE-8A52-DE7173236D20}" type="presParOf" srcId="{42CAA497-4FA0-4282-9D08-F8FAC1BC4ABC}" destId="{D1DD12DD-4B02-45DF-A378-C104D79F471E}" srcOrd="8" destOrd="0" presId="urn:microsoft.com/office/officeart/2005/8/layout/gear1"/>
    <dgm:cxn modelId="{D09FFF3D-436A-4F0B-81AB-CEB979C702EA}" type="presParOf" srcId="{42CAA497-4FA0-4282-9D08-F8FAC1BC4ABC}" destId="{E8E18210-C936-4E72-A5B9-1F4B8120B695}" srcOrd="9" destOrd="0" presId="urn:microsoft.com/office/officeart/2005/8/layout/gear1"/>
    <dgm:cxn modelId="{A864E619-A300-4B9B-BAFB-63CB0FAA77F8}" type="presParOf" srcId="{42CAA497-4FA0-4282-9D08-F8FAC1BC4ABC}" destId="{650011F7-1B78-43EF-B415-2FF6D2466F40}" srcOrd="10" destOrd="0" presId="urn:microsoft.com/office/officeart/2005/8/layout/gear1"/>
    <dgm:cxn modelId="{A35A8DAB-C15E-4532-AA21-17D366BEAD48}" type="presParOf" srcId="{42CAA497-4FA0-4282-9D08-F8FAC1BC4ABC}" destId="{2D4497D8-060E-439D-9BF2-A508AF51E4DF}" srcOrd="11" destOrd="0" presId="urn:microsoft.com/office/officeart/2005/8/layout/gear1"/>
    <dgm:cxn modelId="{CA7F8D3A-F6C1-4F7F-BEC8-D5627CAAF660}" type="presParOf" srcId="{42CAA497-4FA0-4282-9D08-F8FAC1BC4ABC}" destId="{EC2F2194-67CE-4EA2-8474-924C0EADD055}" srcOrd="12" destOrd="0" presId="urn:microsoft.com/office/officeart/2005/8/layout/gear1"/>
    <dgm:cxn modelId="{4B0DB34C-1E8F-4403-B0DD-CFB2EF6A5FCB}" type="presParOf" srcId="{42CAA497-4FA0-4282-9D08-F8FAC1BC4ABC}" destId="{2D28AE67-F049-440B-84D4-D72D36E46980}" srcOrd="1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1C98B8E-3B99-47F8-992C-335F48CA798D}" type="doc">
      <dgm:prSet loTypeId="urn:microsoft.com/office/officeart/2005/8/layout/hierarchy3" loCatId="hierarchy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4D97048-7F8A-473F-B292-FB3FE0327CC3}">
      <dgm:prSet custT="1"/>
      <dgm:spPr/>
      <dgm:t>
        <a:bodyPr/>
        <a:lstStyle/>
        <a:p>
          <a:r>
            <a: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Elicitation</a:t>
          </a:r>
        </a:p>
      </dgm:t>
    </dgm:pt>
    <dgm:pt modelId="{4AF434CA-FB24-45FB-AC27-E229C584E9D1}" type="parTrans" cxnId="{25E721D6-1D3D-40D8-990A-CFB6D3BB4491}">
      <dgm:prSet/>
      <dgm:spPr/>
      <dgm:t>
        <a:bodyPr/>
        <a:lstStyle/>
        <a:p>
          <a:endParaRPr lang="en-US" sz="2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69EB4AE-EB9D-4021-9D7B-9BF5904D9376}" type="sibTrans" cxnId="{25E721D6-1D3D-40D8-990A-CFB6D3BB4491}">
      <dgm:prSet/>
      <dgm:spPr/>
      <dgm:t>
        <a:bodyPr/>
        <a:lstStyle/>
        <a:p>
          <a:endParaRPr lang="en-US" sz="2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EE522B0-74F8-4BF7-89A5-C15316A178FB}">
      <dgm:prSet custT="1"/>
      <dgm:spPr/>
      <dgm:t>
        <a:bodyPr/>
        <a:lstStyle/>
        <a:p>
          <a:r>
            <a: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If questions are not asked, some requirements may not be discovered</a:t>
          </a:r>
        </a:p>
      </dgm:t>
    </dgm:pt>
    <dgm:pt modelId="{68A6B099-885F-401B-BBDE-7EBA6D967D67}" type="parTrans" cxnId="{954C30E4-F40E-48EE-A531-2BA6C9FF24EA}">
      <dgm:prSet/>
      <dgm:spPr/>
      <dgm:t>
        <a:bodyPr/>
        <a:lstStyle/>
        <a:p>
          <a:endParaRPr lang="en-US" sz="2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4002D79-8B03-46D7-AF96-14237F16CA40}" type="sibTrans" cxnId="{954C30E4-F40E-48EE-A531-2BA6C9FF24EA}">
      <dgm:prSet/>
      <dgm:spPr/>
      <dgm:t>
        <a:bodyPr/>
        <a:lstStyle/>
        <a:p>
          <a:endParaRPr lang="en-US" sz="2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AD9B744-0F75-419B-BB4A-EDB2D33DA3B1}">
      <dgm:prSet custT="1"/>
      <dgm:spPr/>
      <dgm:t>
        <a:bodyPr/>
        <a:lstStyle/>
        <a:p>
          <a:r>
            <a: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Negotiation</a:t>
          </a:r>
        </a:p>
      </dgm:t>
    </dgm:pt>
    <dgm:pt modelId="{48397C8B-B359-4DB7-A12E-BCDE5364C7B9}" type="parTrans" cxnId="{0F9021E8-E3FD-48C1-B4F1-B1695FAF1790}">
      <dgm:prSet/>
      <dgm:spPr/>
      <dgm:t>
        <a:bodyPr/>
        <a:lstStyle/>
        <a:p>
          <a:endParaRPr lang="en-US" sz="2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0EC9240-285A-43CE-A1E5-CCC25BE70172}" type="sibTrans" cxnId="{0F9021E8-E3FD-48C1-B4F1-B1695FAF1790}">
      <dgm:prSet/>
      <dgm:spPr/>
      <dgm:t>
        <a:bodyPr/>
        <a:lstStyle/>
        <a:p>
          <a:endParaRPr lang="en-US" sz="2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BB7A88E-CE3A-4071-9857-F5AC394E78E7}">
      <dgm:prSet custT="1"/>
      <dgm:spPr/>
      <dgm:t>
        <a:bodyPr/>
        <a:lstStyle/>
        <a:p>
          <a:r>
            <a: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Two clients who have completely different views will create inconsistent requirements</a:t>
          </a:r>
        </a:p>
      </dgm:t>
    </dgm:pt>
    <dgm:pt modelId="{B3A82352-ABD3-4F1C-9331-4C3E5A036007}" type="parTrans" cxnId="{0FD91C70-F95D-4B74-AA3D-E458BA9CEAD5}">
      <dgm:prSet/>
      <dgm:spPr/>
      <dgm:t>
        <a:bodyPr/>
        <a:lstStyle/>
        <a:p>
          <a:endParaRPr lang="en-US" sz="2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F6C078B-64BD-4675-8634-0490A421C4AC}" type="sibTrans" cxnId="{0FD91C70-F95D-4B74-AA3D-E458BA9CEAD5}">
      <dgm:prSet/>
      <dgm:spPr/>
      <dgm:t>
        <a:bodyPr/>
        <a:lstStyle/>
        <a:p>
          <a:endParaRPr lang="en-US" sz="2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04ABEE9-33E7-41A1-8CA4-A850DD10B4A0}">
      <dgm:prSet custT="1"/>
      <dgm:spPr/>
      <dgm:t>
        <a:bodyPr/>
        <a:lstStyle/>
        <a:p>
          <a:r>
            <a: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Failed negotiation or forgetting negotiation is a huge problem</a:t>
          </a:r>
        </a:p>
      </dgm:t>
    </dgm:pt>
    <dgm:pt modelId="{D833A176-FE75-4221-B691-5934889394B1}" type="parTrans" cxnId="{C5F48A8E-9CF7-409D-A01B-1B974C2A444A}">
      <dgm:prSet/>
      <dgm:spPr/>
      <dgm:t>
        <a:bodyPr/>
        <a:lstStyle/>
        <a:p>
          <a:endParaRPr lang="en-US" sz="2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6DDC382-1CCC-49B4-8BEF-0CCAE207DB62}" type="sibTrans" cxnId="{C5F48A8E-9CF7-409D-A01B-1B974C2A444A}">
      <dgm:prSet/>
      <dgm:spPr/>
      <dgm:t>
        <a:bodyPr/>
        <a:lstStyle/>
        <a:p>
          <a:endParaRPr lang="en-US" sz="2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A4D1B08-FEDA-4907-AFDC-0268D3F3AC15}">
      <dgm:prSet custT="1"/>
      <dgm:spPr/>
      <dgm:t>
        <a:bodyPr/>
        <a:lstStyle/>
        <a:p>
          <a:r>
            <a:rPr 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Derivation</a:t>
          </a:r>
        </a:p>
      </dgm:t>
    </dgm:pt>
    <dgm:pt modelId="{9BD4E3F8-87BD-468B-991A-A75203132876}" type="parTrans" cxnId="{AA718DA7-6C52-43A9-A702-E4FC12AFA228}">
      <dgm:prSet/>
      <dgm:spPr/>
      <dgm:t>
        <a:bodyPr/>
        <a:lstStyle/>
        <a:p>
          <a:endParaRPr lang="en-US" sz="2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EEA3C94-E633-476C-8090-F5C744497CD8}" type="sibTrans" cxnId="{AA718DA7-6C52-43A9-A702-E4FC12AFA228}">
      <dgm:prSet/>
      <dgm:spPr/>
      <dgm:t>
        <a:bodyPr/>
        <a:lstStyle/>
        <a:p>
          <a:endParaRPr lang="en-US" sz="2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3A445ED-21EF-4DF7-8C8E-C5614B8F69CD}">
      <dgm:prSet custT="1"/>
      <dgm:spPr/>
      <dgm:t>
        <a:bodyPr/>
        <a:lstStyle/>
        <a:p>
          <a:r>
            <a: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Duplication because something is derived from more than one requirement</a:t>
          </a:r>
        </a:p>
      </dgm:t>
    </dgm:pt>
    <dgm:pt modelId="{79DEAD30-4797-464A-B952-DD71E45F40EC}" type="parTrans" cxnId="{35E82352-24B7-458C-B9F7-65686BE89084}">
      <dgm:prSet/>
      <dgm:spPr/>
      <dgm:t>
        <a:bodyPr/>
        <a:lstStyle/>
        <a:p>
          <a:endParaRPr lang="en-US" sz="2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1E272EE-6193-4128-88A0-DBF47E6A374C}" type="sibTrans" cxnId="{35E82352-24B7-458C-B9F7-65686BE89084}">
      <dgm:prSet/>
      <dgm:spPr/>
      <dgm:t>
        <a:bodyPr/>
        <a:lstStyle/>
        <a:p>
          <a:endParaRPr lang="en-US" sz="2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45A2091-76B3-4186-ACB3-5C29B56DCE52}">
      <dgm:prSet custT="1"/>
      <dgm:spPr/>
      <dgm:t>
        <a:bodyPr/>
        <a:lstStyle/>
        <a:p>
          <a:r>
            <a:rPr lang="en-US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Insufficient derivation and incomplete requirements</a:t>
          </a:r>
        </a:p>
      </dgm:t>
    </dgm:pt>
    <dgm:pt modelId="{9FF41FED-65BC-4B0E-965B-D15D1C6136BA}" type="parTrans" cxnId="{9B73CE7A-9EC0-4774-990B-4EDF47FD5B05}">
      <dgm:prSet/>
      <dgm:spPr/>
      <dgm:t>
        <a:bodyPr/>
        <a:lstStyle/>
        <a:p>
          <a:endParaRPr lang="en-US" sz="2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2F43F00-0506-4E6C-8008-D9D4718E433D}" type="sibTrans" cxnId="{9B73CE7A-9EC0-4774-990B-4EDF47FD5B05}">
      <dgm:prSet/>
      <dgm:spPr/>
      <dgm:t>
        <a:bodyPr/>
        <a:lstStyle/>
        <a:p>
          <a:endParaRPr lang="en-US" sz="2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0A2052-4925-4F68-9258-D56199FB067F}">
      <dgm:prSet custT="1"/>
      <dgm:spPr/>
      <dgm:t>
        <a:bodyPr/>
        <a:lstStyle/>
        <a:p>
          <a:pPr>
            <a:buNone/>
          </a:pPr>
          <a:r>
            <a: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Incorrect derivation</a:t>
          </a:r>
        </a:p>
      </dgm:t>
    </dgm:pt>
    <dgm:pt modelId="{69CE2F70-57E4-44E5-92B1-4AFBAE3999A6}" type="parTrans" cxnId="{B6AC23CD-780B-4C44-BCCC-4D0D3CBE7D5F}">
      <dgm:prSet/>
      <dgm:spPr/>
      <dgm:t>
        <a:bodyPr/>
        <a:lstStyle/>
        <a:p>
          <a:endParaRPr lang="en-US" sz="2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8C11E0F-560C-4E04-BB49-7CFDD61276AE}" type="sibTrans" cxnId="{B6AC23CD-780B-4C44-BCCC-4D0D3CBE7D5F}">
      <dgm:prSet/>
      <dgm:spPr/>
      <dgm:t>
        <a:bodyPr/>
        <a:lstStyle/>
        <a:p>
          <a:endParaRPr lang="en-US" sz="2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F4959A0-F6F1-4ABB-A3B5-93C0015D9B64}">
      <dgm:prSet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Derived requirements do not match the top-level requirement they came from</a:t>
          </a:r>
        </a:p>
      </dgm:t>
    </dgm:pt>
    <dgm:pt modelId="{522989D6-B26C-44D1-B9AC-858FAABDA7EC}" type="parTrans" cxnId="{485349FB-1598-47BB-BEB2-3EBAAD56B3B0}">
      <dgm:prSet/>
      <dgm:spPr/>
      <dgm:t>
        <a:bodyPr/>
        <a:lstStyle/>
        <a:p>
          <a:endParaRPr lang="en-US" sz="2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C9A4D98-42C9-4FE4-814E-9F15FA90929B}" type="sibTrans" cxnId="{485349FB-1598-47BB-BEB2-3EBAAD56B3B0}">
      <dgm:prSet/>
      <dgm:spPr/>
      <dgm:t>
        <a:bodyPr/>
        <a:lstStyle/>
        <a:p>
          <a:endParaRPr lang="en-US" sz="2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EAC20C4-E986-4433-BE1C-B2EC237E1387}">
      <dgm:prSet custT="1"/>
      <dgm:spPr/>
      <dgm:t>
        <a:bodyPr/>
        <a:lstStyle/>
        <a:p>
          <a:r>
            <a: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Specification</a:t>
          </a:r>
        </a:p>
      </dgm:t>
    </dgm:pt>
    <dgm:pt modelId="{DCF866FE-BC88-465A-A979-1BBF5606004F}" type="parTrans" cxnId="{2B8D5BC4-3430-4BCC-A2B1-50D3515D39DC}">
      <dgm:prSet/>
      <dgm:spPr/>
      <dgm:t>
        <a:bodyPr/>
        <a:lstStyle/>
        <a:p>
          <a:endParaRPr lang="en-US" sz="2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FCB9181-CC81-45C0-9BFD-7CD614A69DC8}" type="sibTrans" cxnId="{2B8D5BC4-3430-4BCC-A2B1-50D3515D39DC}">
      <dgm:prSet/>
      <dgm:spPr/>
      <dgm:t>
        <a:bodyPr/>
        <a:lstStyle/>
        <a:p>
          <a:endParaRPr lang="en-US" sz="2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CAB6DE2-CE59-4224-9670-8938026FF395}">
      <dgm:prSet custT="1"/>
      <dgm:spPr/>
      <dgm:t>
        <a:bodyPr/>
        <a:lstStyle/>
        <a:p>
          <a:pPr>
            <a:buNone/>
          </a:pPr>
          <a:r>
            <a: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Errors in requirements</a:t>
          </a:r>
        </a:p>
      </dgm:t>
    </dgm:pt>
    <dgm:pt modelId="{318F4F77-497C-4EBA-8DF4-178DBC9C5130}" type="parTrans" cxnId="{851AA537-182D-4253-8E68-AE10C0738CBD}">
      <dgm:prSet/>
      <dgm:spPr/>
      <dgm:t>
        <a:bodyPr/>
        <a:lstStyle/>
        <a:p>
          <a:endParaRPr lang="en-US" sz="2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D1FDF52-2868-44D5-A214-73507FB3104C}" type="sibTrans" cxnId="{851AA537-182D-4253-8E68-AE10C0738CBD}">
      <dgm:prSet/>
      <dgm:spPr/>
      <dgm:t>
        <a:bodyPr/>
        <a:lstStyle/>
        <a:p>
          <a:endParaRPr lang="en-US" sz="2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190DFE5-D871-46EB-B53D-61872B12158B}">
      <dgm:prSet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Forgot to write them down </a:t>
          </a:r>
          <a:r>
            <a:rPr lang="en-US" sz="14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(lapse)</a:t>
          </a:r>
        </a:p>
      </dgm:t>
    </dgm:pt>
    <dgm:pt modelId="{750EEDED-19AF-4050-B260-DE2DAF061705}" type="parTrans" cxnId="{0BFCAAC2-106B-45E6-8D54-B2F721484B82}">
      <dgm:prSet/>
      <dgm:spPr/>
      <dgm:t>
        <a:bodyPr/>
        <a:lstStyle/>
        <a:p>
          <a:endParaRPr lang="en-US" sz="2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9E76018-15C5-40C5-B7A1-CE9AC6E229B0}" type="sibTrans" cxnId="{0BFCAAC2-106B-45E6-8D54-B2F721484B82}">
      <dgm:prSet/>
      <dgm:spPr/>
      <dgm:t>
        <a:bodyPr/>
        <a:lstStyle/>
        <a:p>
          <a:endParaRPr lang="en-US" sz="2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E134F1-6580-4A53-A8FC-810C0D8DF79C}">
      <dgm:prSet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Written down incorrectly </a:t>
          </a:r>
          <a:r>
            <a:rPr lang="en-US" sz="14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(slip)</a:t>
          </a:r>
        </a:p>
      </dgm:t>
    </dgm:pt>
    <dgm:pt modelId="{83F3FE2F-91E8-43E9-8332-BF299A31AB09}" type="parTrans" cxnId="{0E91071C-0AEA-4954-BB55-D36EA599B29D}">
      <dgm:prSet/>
      <dgm:spPr/>
      <dgm:t>
        <a:bodyPr/>
        <a:lstStyle/>
        <a:p>
          <a:endParaRPr lang="en-US" sz="2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F8BF06-ADD6-4CB7-BA1B-F3F7233D6386}" type="sibTrans" cxnId="{0E91071C-0AEA-4954-BB55-D36EA599B29D}">
      <dgm:prSet/>
      <dgm:spPr/>
      <dgm:t>
        <a:bodyPr/>
        <a:lstStyle/>
        <a:p>
          <a:endParaRPr lang="en-US" sz="2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FF1E8B3-73C6-4A6E-B2CC-04B920CF2350}" type="pres">
      <dgm:prSet presAssocID="{71C98B8E-3B99-47F8-992C-335F48CA798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02A2DEB-3CBE-4061-BA6D-E693E25FA9EE}" type="pres">
      <dgm:prSet presAssocID="{F4D97048-7F8A-473F-B292-FB3FE0327CC3}" presName="root" presStyleCnt="0"/>
      <dgm:spPr/>
    </dgm:pt>
    <dgm:pt modelId="{CA6800BD-0B78-49A4-BDA2-16F8B9045C10}" type="pres">
      <dgm:prSet presAssocID="{F4D97048-7F8A-473F-B292-FB3FE0327CC3}" presName="rootComposite" presStyleCnt="0"/>
      <dgm:spPr/>
    </dgm:pt>
    <dgm:pt modelId="{E4945B71-5F5C-4CF3-9C5E-8FBE0305FC33}" type="pres">
      <dgm:prSet presAssocID="{F4D97048-7F8A-473F-B292-FB3FE0327CC3}" presName="rootText" presStyleLbl="node1" presStyleIdx="0" presStyleCnt="4" custScaleX="140538"/>
      <dgm:spPr/>
    </dgm:pt>
    <dgm:pt modelId="{87BBDB0B-87C9-4BD1-A671-B649674333DD}" type="pres">
      <dgm:prSet presAssocID="{F4D97048-7F8A-473F-B292-FB3FE0327CC3}" presName="rootConnector" presStyleLbl="node1" presStyleIdx="0" presStyleCnt="4"/>
      <dgm:spPr/>
    </dgm:pt>
    <dgm:pt modelId="{E4A42DBE-370C-4310-9165-376962DAD1DC}" type="pres">
      <dgm:prSet presAssocID="{F4D97048-7F8A-473F-B292-FB3FE0327CC3}" presName="childShape" presStyleCnt="0"/>
      <dgm:spPr/>
    </dgm:pt>
    <dgm:pt modelId="{035BBA95-42CF-4A86-A99C-818ED2061170}" type="pres">
      <dgm:prSet presAssocID="{68A6B099-885F-401B-BBDE-7EBA6D967D67}" presName="Name13" presStyleLbl="parChTrans1D2" presStyleIdx="0" presStyleCnt="7"/>
      <dgm:spPr/>
    </dgm:pt>
    <dgm:pt modelId="{1CE02FC1-F5D1-4733-99AA-A3829C8E62A1}" type="pres">
      <dgm:prSet presAssocID="{BEE522B0-74F8-4BF7-89A5-C15316A178FB}" presName="childText" presStyleLbl="bgAcc1" presStyleIdx="0" presStyleCnt="7" custScaleX="154647">
        <dgm:presLayoutVars>
          <dgm:bulletEnabled val="1"/>
        </dgm:presLayoutVars>
      </dgm:prSet>
      <dgm:spPr/>
    </dgm:pt>
    <dgm:pt modelId="{1CF655A4-018C-4DB9-86B9-E397B8DBBFFD}" type="pres">
      <dgm:prSet presAssocID="{8AD9B744-0F75-419B-BB4A-EDB2D33DA3B1}" presName="root" presStyleCnt="0"/>
      <dgm:spPr/>
    </dgm:pt>
    <dgm:pt modelId="{98798681-6766-461C-BA13-A937BD2450D9}" type="pres">
      <dgm:prSet presAssocID="{8AD9B744-0F75-419B-BB4A-EDB2D33DA3B1}" presName="rootComposite" presStyleCnt="0"/>
      <dgm:spPr/>
    </dgm:pt>
    <dgm:pt modelId="{0B02D56A-0EC2-4618-85F2-5F5EF0E1095B}" type="pres">
      <dgm:prSet presAssocID="{8AD9B744-0F75-419B-BB4A-EDB2D33DA3B1}" presName="rootText" presStyleLbl="node1" presStyleIdx="1" presStyleCnt="4" custScaleX="140538"/>
      <dgm:spPr/>
    </dgm:pt>
    <dgm:pt modelId="{9BAEE39C-2F35-48D3-9592-991E92FFBDAA}" type="pres">
      <dgm:prSet presAssocID="{8AD9B744-0F75-419B-BB4A-EDB2D33DA3B1}" presName="rootConnector" presStyleLbl="node1" presStyleIdx="1" presStyleCnt="4"/>
      <dgm:spPr/>
    </dgm:pt>
    <dgm:pt modelId="{C96AFF64-0EF9-4E7A-ACE7-3E15AF231142}" type="pres">
      <dgm:prSet presAssocID="{8AD9B744-0F75-419B-BB4A-EDB2D33DA3B1}" presName="childShape" presStyleCnt="0"/>
      <dgm:spPr/>
    </dgm:pt>
    <dgm:pt modelId="{7EC88BC7-66AB-4670-9233-CD123685C179}" type="pres">
      <dgm:prSet presAssocID="{B3A82352-ABD3-4F1C-9331-4C3E5A036007}" presName="Name13" presStyleLbl="parChTrans1D2" presStyleIdx="1" presStyleCnt="7"/>
      <dgm:spPr/>
    </dgm:pt>
    <dgm:pt modelId="{A96ED19B-88C5-4BCA-8114-2E32D7C246AC}" type="pres">
      <dgm:prSet presAssocID="{BBB7A88E-CE3A-4071-9857-F5AC394E78E7}" presName="childText" presStyleLbl="bgAcc1" presStyleIdx="1" presStyleCnt="7" custScaleX="154647" custScaleY="154733">
        <dgm:presLayoutVars>
          <dgm:bulletEnabled val="1"/>
        </dgm:presLayoutVars>
      </dgm:prSet>
      <dgm:spPr/>
    </dgm:pt>
    <dgm:pt modelId="{931FF4D2-A55C-4726-BA7A-7E090397506C}" type="pres">
      <dgm:prSet presAssocID="{D833A176-FE75-4221-B691-5934889394B1}" presName="Name13" presStyleLbl="parChTrans1D2" presStyleIdx="2" presStyleCnt="7"/>
      <dgm:spPr/>
    </dgm:pt>
    <dgm:pt modelId="{85A056FE-9C02-42DE-B77C-78BB151CB8EB}" type="pres">
      <dgm:prSet presAssocID="{B04ABEE9-33E7-41A1-8CA4-A850DD10B4A0}" presName="childText" presStyleLbl="bgAcc1" presStyleIdx="2" presStyleCnt="7" custScaleX="154647">
        <dgm:presLayoutVars>
          <dgm:bulletEnabled val="1"/>
        </dgm:presLayoutVars>
      </dgm:prSet>
      <dgm:spPr/>
    </dgm:pt>
    <dgm:pt modelId="{FFA7C2E9-6DF0-45F8-8B50-6D97483051EA}" type="pres">
      <dgm:prSet presAssocID="{1A4D1B08-FEDA-4907-AFDC-0268D3F3AC15}" presName="root" presStyleCnt="0"/>
      <dgm:spPr/>
    </dgm:pt>
    <dgm:pt modelId="{5BE3C656-0F2A-4C45-AD7C-B877267D6FE9}" type="pres">
      <dgm:prSet presAssocID="{1A4D1B08-FEDA-4907-AFDC-0268D3F3AC15}" presName="rootComposite" presStyleCnt="0"/>
      <dgm:spPr/>
    </dgm:pt>
    <dgm:pt modelId="{F040FB83-22C9-4E04-A690-790D2436EE5B}" type="pres">
      <dgm:prSet presAssocID="{1A4D1B08-FEDA-4907-AFDC-0268D3F3AC15}" presName="rootText" presStyleLbl="node1" presStyleIdx="2" presStyleCnt="4" custScaleX="140538"/>
      <dgm:spPr/>
    </dgm:pt>
    <dgm:pt modelId="{4A11B6E8-D467-488F-B8CF-EA079ED95835}" type="pres">
      <dgm:prSet presAssocID="{1A4D1B08-FEDA-4907-AFDC-0268D3F3AC15}" presName="rootConnector" presStyleLbl="node1" presStyleIdx="2" presStyleCnt="4"/>
      <dgm:spPr/>
    </dgm:pt>
    <dgm:pt modelId="{6A94043B-2D56-4B30-B806-B1507593EF05}" type="pres">
      <dgm:prSet presAssocID="{1A4D1B08-FEDA-4907-AFDC-0268D3F3AC15}" presName="childShape" presStyleCnt="0"/>
      <dgm:spPr/>
    </dgm:pt>
    <dgm:pt modelId="{FA34AFF5-1063-4533-A3B1-9F824A08CD1B}" type="pres">
      <dgm:prSet presAssocID="{79DEAD30-4797-464A-B952-DD71E45F40EC}" presName="Name13" presStyleLbl="parChTrans1D2" presStyleIdx="3" presStyleCnt="7"/>
      <dgm:spPr/>
    </dgm:pt>
    <dgm:pt modelId="{5CAFCD18-E4E5-4373-B591-8AFF60E9CA68}" type="pres">
      <dgm:prSet presAssocID="{73A445ED-21EF-4DF7-8C8E-C5614B8F69CD}" presName="childText" presStyleLbl="bgAcc1" presStyleIdx="3" presStyleCnt="7" custScaleX="166358">
        <dgm:presLayoutVars>
          <dgm:bulletEnabled val="1"/>
        </dgm:presLayoutVars>
      </dgm:prSet>
      <dgm:spPr/>
    </dgm:pt>
    <dgm:pt modelId="{EF1A3446-EF8C-4D62-A56C-794D115972F4}" type="pres">
      <dgm:prSet presAssocID="{9FF41FED-65BC-4B0E-965B-D15D1C6136BA}" presName="Name13" presStyleLbl="parChTrans1D2" presStyleIdx="4" presStyleCnt="7"/>
      <dgm:spPr/>
    </dgm:pt>
    <dgm:pt modelId="{75C75688-991A-4426-9A24-C1A72722FFA9}" type="pres">
      <dgm:prSet presAssocID="{A45A2091-76B3-4186-ACB3-5C29B56DCE52}" presName="childText" presStyleLbl="bgAcc1" presStyleIdx="4" presStyleCnt="7" custScaleX="166358">
        <dgm:presLayoutVars>
          <dgm:bulletEnabled val="1"/>
        </dgm:presLayoutVars>
      </dgm:prSet>
      <dgm:spPr/>
    </dgm:pt>
    <dgm:pt modelId="{4E3BE8C2-E95F-4C93-8132-C344482C0F92}" type="pres">
      <dgm:prSet presAssocID="{69CE2F70-57E4-44E5-92B1-4AFBAE3999A6}" presName="Name13" presStyleLbl="parChTrans1D2" presStyleIdx="5" presStyleCnt="7"/>
      <dgm:spPr/>
    </dgm:pt>
    <dgm:pt modelId="{AA1C4508-DAC7-4959-BAFB-2B45CEB9D30B}" type="pres">
      <dgm:prSet presAssocID="{400A2052-4925-4F68-9258-D56199FB067F}" presName="childText" presStyleLbl="bgAcc1" presStyleIdx="5" presStyleCnt="7" custScaleX="166358" custScaleY="144959">
        <dgm:presLayoutVars>
          <dgm:bulletEnabled val="1"/>
        </dgm:presLayoutVars>
      </dgm:prSet>
      <dgm:spPr/>
    </dgm:pt>
    <dgm:pt modelId="{55B01702-8373-4BDD-9C24-8E31DE339F9D}" type="pres">
      <dgm:prSet presAssocID="{BEAC20C4-E986-4433-BE1C-B2EC237E1387}" presName="root" presStyleCnt="0"/>
      <dgm:spPr/>
    </dgm:pt>
    <dgm:pt modelId="{562D8BDE-7790-49A3-8782-6DA0A4EB8CF3}" type="pres">
      <dgm:prSet presAssocID="{BEAC20C4-E986-4433-BE1C-B2EC237E1387}" presName="rootComposite" presStyleCnt="0"/>
      <dgm:spPr/>
    </dgm:pt>
    <dgm:pt modelId="{CDDD306F-2A80-4AF9-966E-AB59185549A9}" type="pres">
      <dgm:prSet presAssocID="{BEAC20C4-E986-4433-BE1C-B2EC237E1387}" presName="rootText" presStyleLbl="node1" presStyleIdx="3" presStyleCnt="4" custScaleX="154723"/>
      <dgm:spPr/>
    </dgm:pt>
    <dgm:pt modelId="{EFEA9D82-805A-49F3-BB31-2D96889EDA8C}" type="pres">
      <dgm:prSet presAssocID="{BEAC20C4-E986-4433-BE1C-B2EC237E1387}" presName="rootConnector" presStyleLbl="node1" presStyleIdx="3" presStyleCnt="4"/>
      <dgm:spPr/>
    </dgm:pt>
    <dgm:pt modelId="{CD0DE311-CABD-43B4-9169-067F5E2CC714}" type="pres">
      <dgm:prSet presAssocID="{BEAC20C4-E986-4433-BE1C-B2EC237E1387}" presName="childShape" presStyleCnt="0"/>
      <dgm:spPr/>
    </dgm:pt>
    <dgm:pt modelId="{128B3A68-AFB5-4DDC-9D13-1200274D6658}" type="pres">
      <dgm:prSet presAssocID="{318F4F77-497C-4EBA-8DF4-178DBC9C5130}" presName="Name13" presStyleLbl="parChTrans1D2" presStyleIdx="6" presStyleCnt="7"/>
      <dgm:spPr/>
    </dgm:pt>
    <dgm:pt modelId="{D747819F-35D7-49DB-8DB5-F2B43EBD9D11}" type="pres">
      <dgm:prSet presAssocID="{8CAB6DE2-CE59-4224-9670-8938026FF395}" presName="childText" presStyleLbl="bgAcc1" presStyleIdx="6" presStyleCnt="7" custScaleX="154647" custScaleY="179082">
        <dgm:presLayoutVars>
          <dgm:bulletEnabled val="1"/>
        </dgm:presLayoutVars>
      </dgm:prSet>
      <dgm:spPr/>
    </dgm:pt>
  </dgm:ptLst>
  <dgm:cxnLst>
    <dgm:cxn modelId="{23639C0E-0D01-4935-90F7-0362582D2CA8}" type="presOf" srcId="{B04ABEE9-33E7-41A1-8CA4-A850DD10B4A0}" destId="{85A056FE-9C02-42DE-B77C-78BB151CB8EB}" srcOrd="0" destOrd="0" presId="urn:microsoft.com/office/officeart/2005/8/layout/hierarchy3"/>
    <dgm:cxn modelId="{3347AF19-69FE-4E15-9CF2-1B5BC7D0A479}" type="presOf" srcId="{8CAB6DE2-CE59-4224-9670-8938026FF395}" destId="{D747819F-35D7-49DB-8DB5-F2B43EBD9D11}" srcOrd="0" destOrd="0" presId="urn:microsoft.com/office/officeart/2005/8/layout/hierarchy3"/>
    <dgm:cxn modelId="{0E91071C-0AEA-4954-BB55-D36EA599B29D}" srcId="{8CAB6DE2-CE59-4224-9670-8938026FF395}" destId="{1EE134F1-6580-4A53-A8FC-810C0D8DF79C}" srcOrd="1" destOrd="0" parTransId="{83F3FE2F-91E8-43E9-8332-BF299A31AB09}" sibTransId="{1EF8BF06-ADD6-4CB7-BA1B-F3F7233D6386}"/>
    <dgm:cxn modelId="{19C82D1C-BBB9-4249-B3C9-C5C7D3D2177E}" type="presOf" srcId="{BEAC20C4-E986-4433-BE1C-B2EC237E1387}" destId="{EFEA9D82-805A-49F3-BB31-2D96889EDA8C}" srcOrd="1" destOrd="0" presId="urn:microsoft.com/office/officeart/2005/8/layout/hierarchy3"/>
    <dgm:cxn modelId="{851AA537-182D-4253-8E68-AE10C0738CBD}" srcId="{BEAC20C4-E986-4433-BE1C-B2EC237E1387}" destId="{8CAB6DE2-CE59-4224-9670-8938026FF395}" srcOrd="0" destOrd="0" parTransId="{318F4F77-497C-4EBA-8DF4-178DBC9C5130}" sibTransId="{DD1FDF52-2868-44D5-A214-73507FB3104C}"/>
    <dgm:cxn modelId="{5948B83D-8362-4646-B0F4-24668E093692}" type="presOf" srcId="{79DEAD30-4797-464A-B952-DD71E45F40EC}" destId="{FA34AFF5-1063-4533-A3B1-9F824A08CD1B}" srcOrd="0" destOrd="0" presId="urn:microsoft.com/office/officeart/2005/8/layout/hierarchy3"/>
    <dgm:cxn modelId="{C5F0EA41-8ADD-47DA-B9E7-BA450429F18F}" type="presOf" srcId="{8AD9B744-0F75-419B-BB4A-EDB2D33DA3B1}" destId="{0B02D56A-0EC2-4618-85F2-5F5EF0E1095B}" srcOrd="0" destOrd="0" presId="urn:microsoft.com/office/officeart/2005/8/layout/hierarchy3"/>
    <dgm:cxn modelId="{9ABB3146-E4ED-453D-88A6-0B9F1AAABD37}" type="presOf" srcId="{1A4D1B08-FEDA-4907-AFDC-0268D3F3AC15}" destId="{F040FB83-22C9-4E04-A690-790D2436EE5B}" srcOrd="0" destOrd="0" presId="urn:microsoft.com/office/officeart/2005/8/layout/hierarchy3"/>
    <dgm:cxn modelId="{A666A04E-2E3F-40CC-B590-C2EDECDEE47F}" type="presOf" srcId="{F4D97048-7F8A-473F-B292-FB3FE0327CC3}" destId="{E4945B71-5F5C-4CF3-9C5E-8FBE0305FC33}" srcOrd="0" destOrd="0" presId="urn:microsoft.com/office/officeart/2005/8/layout/hierarchy3"/>
    <dgm:cxn modelId="{B9F4D64E-49AD-4760-88FB-CA0D28CE0EB9}" type="presOf" srcId="{69CE2F70-57E4-44E5-92B1-4AFBAE3999A6}" destId="{4E3BE8C2-E95F-4C93-8132-C344482C0F92}" srcOrd="0" destOrd="0" presId="urn:microsoft.com/office/officeart/2005/8/layout/hierarchy3"/>
    <dgm:cxn modelId="{0FD91C70-F95D-4B74-AA3D-E458BA9CEAD5}" srcId="{8AD9B744-0F75-419B-BB4A-EDB2D33DA3B1}" destId="{BBB7A88E-CE3A-4071-9857-F5AC394E78E7}" srcOrd="0" destOrd="0" parTransId="{B3A82352-ABD3-4F1C-9331-4C3E5A036007}" sibTransId="{BF6C078B-64BD-4675-8634-0490A421C4AC}"/>
    <dgm:cxn modelId="{35E82352-24B7-458C-B9F7-65686BE89084}" srcId="{1A4D1B08-FEDA-4907-AFDC-0268D3F3AC15}" destId="{73A445ED-21EF-4DF7-8C8E-C5614B8F69CD}" srcOrd="0" destOrd="0" parTransId="{79DEAD30-4797-464A-B952-DD71E45F40EC}" sibTransId="{E1E272EE-6193-4128-88A0-DBF47E6A374C}"/>
    <dgm:cxn modelId="{2BAEB772-E21C-4FB1-9768-3A118EBEC4A9}" type="presOf" srcId="{BEE522B0-74F8-4BF7-89A5-C15316A178FB}" destId="{1CE02FC1-F5D1-4733-99AA-A3829C8E62A1}" srcOrd="0" destOrd="0" presId="urn:microsoft.com/office/officeart/2005/8/layout/hierarchy3"/>
    <dgm:cxn modelId="{6AD14453-1ABA-48B9-BD75-3BD2BB09937C}" type="presOf" srcId="{BBB7A88E-CE3A-4071-9857-F5AC394E78E7}" destId="{A96ED19B-88C5-4BCA-8114-2E32D7C246AC}" srcOrd="0" destOrd="0" presId="urn:microsoft.com/office/officeart/2005/8/layout/hierarchy3"/>
    <dgm:cxn modelId="{1A5D9556-DE7A-4F7F-9CEC-1CFA4487B40B}" type="presOf" srcId="{F4D97048-7F8A-473F-B292-FB3FE0327CC3}" destId="{87BBDB0B-87C9-4BD1-A671-B649674333DD}" srcOrd="1" destOrd="0" presId="urn:microsoft.com/office/officeart/2005/8/layout/hierarchy3"/>
    <dgm:cxn modelId="{9B73CE7A-9EC0-4774-990B-4EDF47FD5B05}" srcId="{1A4D1B08-FEDA-4907-AFDC-0268D3F3AC15}" destId="{A45A2091-76B3-4186-ACB3-5C29B56DCE52}" srcOrd="1" destOrd="0" parTransId="{9FF41FED-65BC-4B0E-965B-D15D1C6136BA}" sibTransId="{F2F43F00-0506-4E6C-8008-D9D4718E433D}"/>
    <dgm:cxn modelId="{A891647C-7CAE-419F-BD76-E27969EC921A}" type="presOf" srcId="{7190DFE5-D871-46EB-B53D-61872B12158B}" destId="{D747819F-35D7-49DB-8DB5-F2B43EBD9D11}" srcOrd="0" destOrd="1" presId="urn:microsoft.com/office/officeart/2005/8/layout/hierarchy3"/>
    <dgm:cxn modelId="{3718337D-21D2-4552-BC4E-9B7784730088}" type="presOf" srcId="{318F4F77-497C-4EBA-8DF4-178DBC9C5130}" destId="{128B3A68-AFB5-4DDC-9D13-1200274D6658}" srcOrd="0" destOrd="0" presId="urn:microsoft.com/office/officeart/2005/8/layout/hierarchy3"/>
    <dgm:cxn modelId="{81EC6A7F-6D02-46B9-8755-3A55B0F3F8E5}" type="presOf" srcId="{9FF41FED-65BC-4B0E-965B-D15D1C6136BA}" destId="{EF1A3446-EF8C-4D62-A56C-794D115972F4}" srcOrd="0" destOrd="0" presId="urn:microsoft.com/office/officeart/2005/8/layout/hierarchy3"/>
    <dgm:cxn modelId="{C863FF85-35A1-4AFB-AF7A-49CBD0FE6FDE}" type="presOf" srcId="{8AD9B744-0F75-419B-BB4A-EDB2D33DA3B1}" destId="{9BAEE39C-2F35-48D3-9592-991E92FFBDAA}" srcOrd="1" destOrd="0" presId="urn:microsoft.com/office/officeart/2005/8/layout/hierarchy3"/>
    <dgm:cxn modelId="{C5F48A8E-9CF7-409D-A01B-1B974C2A444A}" srcId="{8AD9B744-0F75-419B-BB4A-EDB2D33DA3B1}" destId="{B04ABEE9-33E7-41A1-8CA4-A850DD10B4A0}" srcOrd="1" destOrd="0" parTransId="{D833A176-FE75-4221-B691-5934889394B1}" sibTransId="{76DDC382-1CCC-49B4-8BEF-0CCAE207DB62}"/>
    <dgm:cxn modelId="{5D891698-F80C-4D88-96A6-9DA0DC89BB7C}" type="presOf" srcId="{B3A82352-ABD3-4F1C-9331-4C3E5A036007}" destId="{7EC88BC7-66AB-4670-9233-CD123685C179}" srcOrd="0" destOrd="0" presId="urn:microsoft.com/office/officeart/2005/8/layout/hierarchy3"/>
    <dgm:cxn modelId="{EC44C099-355B-4A64-BD02-D218CBCA3327}" type="presOf" srcId="{1EE134F1-6580-4A53-A8FC-810C0D8DF79C}" destId="{D747819F-35D7-49DB-8DB5-F2B43EBD9D11}" srcOrd="0" destOrd="2" presId="urn:microsoft.com/office/officeart/2005/8/layout/hierarchy3"/>
    <dgm:cxn modelId="{1131299B-EDCA-48FA-9DE7-3825984CBD51}" type="presOf" srcId="{73A445ED-21EF-4DF7-8C8E-C5614B8F69CD}" destId="{5CAFCD18-E4E5-4373-B591-8AFF60E9CA68}" srcOrd="0" destOrd="0" presId="urn:microsoft.com/office/officeart/2005/8/layout/hierarchy3"/>
    <dgm:cxn modelId="{97C2D29C-3748-4433-AABF-689961867EDF}" type="presOf" srcId="{1A4D1B08-FEDA-4907-AFDC-0268D3F3AC15}" destId="{4A11B6E8-D467-488F-B8CF-EA079ED95835}" srcOrd="1" destOrd="0" presId="urn:microsoft.com/office/officeart/2005/8/layout/hierarchy3"/>
    <dgm:cxn modelId="{A44730A4-1EAE-4EB6-9F1D-0340804F03D2}" type="presOf" srcId="{3F4959A0-F6F1-4ABB-A3B5-93C0015D9B64}" destId="{AA1C4508-DAC7-4959-BAFB-2B45CEB9D30B}" srcOrd="0" destOrd="1" presId="urn:microsoft.com/office/officeart/2005/8/layout/hierarchy3"/>
    <dgm:cxn modelId="{AA718DA7-6C52-43A9-A702-E4FC12AFA228}" srcId="{71C98B8E-3B99-47F8-992C-335F48CA798D}" destId="{1A4D1B08-FEDA-4907-AFDC-0268D3F3AC15}" srcOrd="2" destOrd="0" parTransId="{9BD4E3F8-87BD-468B-991A-A75203132876}" sibTransId="{5EEA3C94-E633-476C-8090-F5C744497CD8}"/>
    <dgm:cxn modelId="{072CDBB0-7871-4565-BBF3-907579CD73E6}" type="presOf" srcId="{BEAC20C4-E986-4433-BE1C-B2EC237E1387}" destId="{CDDD306F-2A80-4AF9-966E-AB59185549A9}" srcOrd="0" destOrd="0" presId="urn:microsoft.com/office/officeart/2005/8/layout/hierarchy3"/>
    <dgm:cxn modelId="{1FC050BF-7974-4B93-9E6A-0AA1352CDB64}" type="presOf" srcId="{400A2052-4925-4F68-9258-D56199FB067F}" destId="{AA1C4508-DAC7-4959-BAFB-2B45CEB9D30B}" srcOrd="0" destOrd="0" presId="urn:microsoft.com/office/officeart/2005/8/layout/hierarchy3"/>
    <dgm:cxn modelId="{0BFCAAC2-106B-45E6-8D54-B2F721484B82}" srcId="{8CAB6DE2-CE59-4224-9670-8938026FF395}" destId="{7190DFE5-D871-46EB-B53D-61872B12158B}" srcOrd="0" destOrd="0" parTransId="{750EEDED-19AF-4050-B260-DE2DAF061705}" sibTransId="{49E76018-15C5-40C5-B7A1-CE9AC6E229B0}"/>
    <dgm:cxn modelId="{2B8D5BC4-3430-4BCC-A2B1-50D3515D39DC}" srcId="{71C98B8E-3B99-47F8-992C-335F48CA798D}" destId="{BEAC20C4-E986-4433-BE1C-B2EC237E1387}" srcOrd="3" destOrd="0" parTransId="{DCF866FE-BC88-465A-A979-1BBF5606004F}" sibTransId="{0FCB9181-CC81-45C0-9BFD-7CD614A69DC8}"/>
    <dgm:cxn modelId="{B6AC23CD-780B-4C44-BCCC-4D0D3CBE7D5F}" srcId="{1A4D1B08-FEDA-4907-AFDC-0268D3F3AC15}" destId="{400A2052-4925-4F68-9258-D56199FB067F}" srcOrd="2" destOrd="0" parTransId="{69CE2F70-57E4-44E5-92B1-4AFBAE3999A6}" sibTransId="{08C11E0F-560C-4E04-BB49-7CFDD61276AE}"/>
    <dgm:cxn modelId="{F94554CF-2CA6-437B-85DE-5D550E8746D7}" type="presOf" srcId="{68A6B099-885F-401B-BBDE-7EBA6D967D67}" destId="{035BBA95-42CF-4A86-A99C-818ED2061170}" srcOrd="0" destOrd="0" presId="urn:microsoft.com/office/officeart/2005/8/layout/hierarchy3"/>
    <dgm:cxn modelId="{25E721D6-1D3D-40D8-990A-CFB6D3BB4491}" srcId="{71C98B8E-3B99-47F8-992C-335F48CA798D}" destId="{F4D97048-7F8A-473F-B292-FB3FE0327CC3}" srcOrd="0" destOrd="0" parTransId="{4AF434CA-FB24-45FB-AC27-E229C584E9D1}" sibTransId="{A69EB4AE-EB9D-4021-9D7B-9BF5904D9376}"/>
    <dgm:cxn modelId="{B6D156DF-6C42-4007-A51D-5AC9B906BFD0}" type="presOf" srcId="{D833A176-FE75-4221-B691-5934889394B1}" destId="{931FF4D2-A55C-4726-BA7A-7E090397506C}" srcOrd="0" destOrd="0" presId="urn:microsoft.com/office/officeart/2005/8/layout/hierarchy3"/>
    <dgm:cxn modelId="{954C30E4-F40E-48EE-A531-2BA6C9FF24EA}" srcId="{F4D97048-7F8A-473F-B292-FB3FE0327CC3}" destId="{BEE522B0-74F8-4BF7-89A5-C15316A178FB}" srcOrd="0" destOrd="0" parTransId="{68A6B099-885F-401B-BBDE-7EBA6D967D67}" sibTransId="{94002D79-8B03-46D7-AF96-14237F16CA40}"/>
    <dgm:cxn modelId="{1FD1E5E7-7582-406E-8CBD-BFE54A4B02F9}" type="presOf" srcId="{A45A2091-76B3-4186-ACB3-5C29B56DCE52}" destId="{75C75688-991A-4426-9A24-C1A72722FFA9}" srcOrd="0" destOrd="0" presId="urn:microsoft.com/office/officeart/2005/8/layout/hierarchy3"/>
    <dgm:cxn modelId="{0F9021E8-E3FD-48C1-B4F1-B1695FAF1790}" srcId="{71C98B8E-3B99-47F8-992C-335F48CA798D}" destId="{8AD9B744-0F75-419B-BB4A-EDB2D33DA3B1}" srcOrd="1" destOrd="0" parTransId="{48397C8B-B359-4DB7-A12E-BCDE5364C7B9}" sibTransId="{F0EC9240-285A-43CE-A1E5-CCC25BE70172}"/>
    <dgm:cxn modelId="{84BD88F8-E6FE-4D0D-BD01-61CFEC2A773D}" type="presOf" srcId="{71C98B8E-3B99-47F8-992C-335F48CA798D}" destId="{2FF1E8B3-73C6-4A6E-B2CC-04B920CF2350}" srcOrd="0" destOrd="0" presId="urn:microsoft.com/office/officeart/2005/8/layout/hierarchy3"/>
    <dgm:cxn modelId="{485349FB-1598-47BB-BEB2-3EBAAD56B3B0}" srcId="{400A2052-4925-4F68-9258-D56199FB067F}" destId="{3F4959A0-F6F1-4ABB-A3B5-93C0015D9B64}" srcOrd="0" destOrd="0" parTransId="{522989D6-B26C-44D1-B9AC-858FAABDA7EC}" sibTransId="{0C9A4D98-42C9-4FE4-814E-9F15FA90929B}"/>
    <dgm:cxn modelId="{0A49CF88-B7F1-49D4-B7FC-094F2EA34A4B}" type="presParOf" srcId="{2FF1E8B3-73C6-4A6E-B2CC-04B920CF2350}" destId="{B02A2DEB-3CBE-4061-BA6D-E693E25FA9EE}" srcOrd="0" destOrd="0" presId="urn:microsoft.com/office/officeart/2005/8/layout/hierarchy3"/>
    <dgm:cxn modelId="{EB7B4B05-CA02-478A-BEDF-11911F21A606}" type="presParOf" srcId="{B02A2DEB-3CBE-4061-BA6D-E693E25FA9EE}" destId="{CA6800BD-0B78-49A4-BDA2-16F8B9045C10}" srcOrd="0" destOrd="0" presId="urn:microsoft.com/office/officeart/2005/8/layout/hierarchy3"/>
    <dgm:cxn modelId="{F1BB2E48-FED5-4262-8448-19F49B1A38BB}" type="presParOf" srcId="{CA6800BD-0B78-49A4-BDA2-16F8B9045C10}" destId="{E4945B71-5F5C-4CF3-9C5E-8FBE0305FC33}" srcOrd="0" destOrd="0" presId="urn:microsoft.com/office/officeart/2005/8/layout/hierarchy3"/>
    <dgm:cxn modelId="{F220242C-F99C-4EEC-AA1E-3F894FD65D8D}" type="presParOf" srcId="{CA6800BD-0B78-49A4-BDA2-16F8B9045C10}" destId="{87BBDB0B-87C9-4BD1-A671-B649674333DD}" srcOrd="1" destOrd="0" presId="urn:microsoft.com/office/officeart/2005/8/layout/hierarchy3"/>
    <dgm:cxn modelId="{1B44FCF1-9604-4138-AA2F-B349E48DEC2E}" type="presParOf" srcId="{B02A2DEB-3CBE-4061-BA6D-E693E25FA9EE}" destId="{E4A42DBE-370C-4310-9165-376962DAD1DC}" srcOrd="1" destOrd="0" presId="urn:microsoft.com/office/officeart/2005/8/layout/hierarchy3"/>
    <dgm:cxn modelId="{DFDF98CC-65D1-4765-9AD4-F436E5360BA1}" type="presParOf" srcId="{E4A42DBE-370C-4310-9165-376962DAD1DC}" destId="{035BBA95-42CF-4A86-A99C-818ED2061170}" srcOrd="0" destOrd="0" presId="urn:microsoft.com/office/officeart/2005/8/layout/hierarchy3"/>
    <dgm:cxn modelId="{07650E9C-50D2-4690-93A6-C9212A725281}" type="presParOf" srcId="{E4A42DBE-370C-4310-9165-376962DAD1DC}" destId="{1CE02FC1-F5D1-4733-99AA-A3829C8E62A1}" srcOrd="1" destOrd="0" presId="urn:microsoft.com/office/officeart/2005/8/layout/hierarchy3"/>
    <dgm:cxn modelId="{6C02257B-89E3-46A8-8051-4EC1200B9213}" type="presParOf" srcId="{2FF1E8B3-73C6-4A6E-B2CC-04B920CF2350}" destId="{1CF655A4-018C-4DB9-86B9-E397B8DBBFFD}" srcOrd="1" destOrd="0" presId="urn:microsoft.com/office/officeart/2005/8/layout/hierarchy3"/>
    <dgm:cxn modelId="{24CE0E43-334B-47B2-A25D-B58D831FD692}" type="presParOf" srcId="{1CF655A4-018C-4DB9-86B9-E397B8DBBFFD}" destId="{98798681-6766-461C-BA13-A937BD2450D9}" srcOrd="0" destOrd="0" presId="urn:microsoft.com/office/officeart/2005/8/layout/hierarchy3"/>
    <dgm:cxn modelId="{976F0A69-F57D-4052-B224-E11C9602DBAD}" type="presParOf" srcId="{98798681-6766-461C-BA13-A937BD2450D9}" destId="{0B02D56A-0EC2-4618-85F2-5F5EF0E1095B}" srcOrd="0" destOrd="0" presId="urn:microsoft.com/office/officeart/2005/8/layout/hierarchy3"/>
    <dgm:cxn modelId="{D1A5487E-EB20-4B91-A5A2-171E579C2430}" type="presParOf" srcId="{98798681-6766-461C-BA13-A937BD2450D9}" destId="{9BAEE39C-2F35-48D3-9592-991E92FFBDAA}" srcOrd="1" destOrd="0" presId="urn:microsoft.com/office/officeart/2005/8/layout/hierarchy3"/>
    <dgm:cxn modelId="{8BFBC410-08FA-4FBC-B961-BD51E0DF9520}" type="presParOf" srcId="{1CF655A4-018C-4DB9-86B9-E397B8DBBFFD}" destId="{C96AFF64-0EF9-4E7A-ACE7-3E15AF231142}" srcOrd="1" destOrd="0" presId="urn:microsoft.com/office/officeart/2005/8/layout/hierarchy3"/>
    <dgm:cxn modelId="{2C38D826-009F-4386-96FF-9CF432E19C8C}" type="presParOf" srcId="{C96AFF64-0EF9-4E7A-ACE7-3E15AF231142}" destId="{7EC88BC7-66AB-4670-9233-CD123685C179}" srcOrd="0" destOrd="0" presId="urn:microsoft.com/office/officeart/2005/8/layout/hierarchy3"/>
    <dgm:cxn modelId="{76B36770-1C28-4862-A67D-58ED064B4F74}" type="presParOf" srcId="{C96AFF64-0EF9-4E7A-ACE7-3E15AF231142}" destId="{A96ED19B-88C5-4BCA-8114-2E32D7C246AC}" srcOrd="1" destOrd="0" presId="urn:microsoft.com/office/officeart/2005/8/layout/hierarchy3"/>
    <dgm:cxn modelId="{9FA1E55C-663D-40ED-8D9A-5798DE4BD931}" type="presParOf" srcId="{C96AFF64-0EF9-4E7A-ACE7-3E15AF231142}" destId="{931FF4D2-A55C-4726-BA7A-7E090397506C}" srcOrd="2" destOrd="0" presId="urn:microsoft.com/office/officeart/2005/8/layout/hierarchy3"/>
    <dgm:cxn modelId="{FB55BCA4-CDEE-4EB4-BB6B-C7C2A8986027}" type="presParOf" srcId="{C96AFF64-0EF9-4E7A-ACE7-3E15AF231142}" destId="{85A056FE-9C02-42DE-B77C-78BB151CB8EB}" srcOrd="3" destOrd="0" presId="urn:microsoft.com/office/officeart/2005/8/layout/hierarchy3"/>
    <dgm:cxn modelId="{1BEDA9FC-5E59-41D9-ABC8-2060782B40AD}" type="presParOf" srcId="{2FF1E8B3-73C6-4A6E-B2CC-04B920CF2350}" destId="{FFA7C2E9-6DF0-45F8-8B50-6D97483051EA}" srcOrd="2" destOrd="0" presId="urn:microsoft.com/office/officeart/2005/8/layout/hierarchy3"/>
    <dgm:cxn modelId="{00F48AF4-7816-4F4D-9817-C4E4D7EFFFF4}" type="presParOf" srcId="{FFA7C2E9-6DF0-45F8-8B50-6D97483051EA}" destId="{5BE3C656-0F2A-4C45-AD7C-B877267D6FE9}" srcOrd="0" destOrd="0" presId="urn:microsoft.com/office/officeart/2005/8/layout/hierarchy3"/>
    <dgm:cxn modelId="{0D44F6A5-45DC-4700-9502-B2C86D41DF8C}" type="presParOf" srcId="{5BE3C656-0F2A-4C45-AD7C-B877267D6FE9}" destId="{F040FB83-22C9-4E04-A690-790D2436EE5B}" srcOrd="0" destOrd="0" presId="urn:microsoft.com/office/officeart/2005/8/layout/hierarchy3"/>
    <dgm:cxn modelId="{71ABDA19-C91D-4871-B045-7FBE06586D33}" type="presParOf" srcId="{5BE3C656-0F2A-4C45-AD7C-B877267D6FE9}" destId="{4A11B6E8-D467-488F-B8CF-EA079ED95835}" srcOrd="1" destOrd="0" presId="urn:microsoft.com/office/officeart/2005/8/layout/hierarchy3"/>
    <dgm:cxn modelId="{327F90A4-B050-48E2-80FD-A8A1DE0F2000}" type="presParOf" srcId="{FFA7C2E9-6DF0-45F8-8B50-6D97483051EA}" destId="{6A94043B-2D56-4B30-B806-B1507593EF05}" srcOrd="1" destOrd="0" presId="urn:microsoft.com/office/officeart/2005/8/layout/hierarchy3"/>
    <dgm:cxn modelId="{FF4F3E6A-0938-4204-8F6C-A28C75EEFB77}" type="presParOf" srcId="{6A94043B-2D56-4B30-B806-B1507593EF05}" destId="{FA34AFF5-1063-4533-A3B1-9F824A08CD1B}" srcOrd="0" destOrd="0" presId="urn:microsoft.com/office/officeart/2005/8/layout/hierarchy3"/>
    <dgm:cxn modelId="{DB99FF93-FB7C-49AF-ADDD-7C41E68559F6}" type="presParOf" srcId="{6A94043B-2D56-4B30-B806-B1507593EF05}" destId="{5CAFCD18-E4E5-4373-B591-8AFF60E9CA68}" srcOrd="1" destOrd="0" presId="urn:microsoft.com/office/officeart/2005/8/layout/hierarchy3"/>
    <dgm:cxn modelId="{01EA4638-E4EB-4471-A8CE-89B3071A1130}" type="presParOf" srcId="{6A94043B-2D56-4B30-B806-B1507593EF05}" destId="{EF1A3446-EF8C-4D62-A56C-794D115972F4}" srcOrd="2" destOrd="0" presId="urn:microsoft.com/office/officeart/2005/8/layout/hierarchy3"/>
    <dgm:cxn modelId="{B4061594-371E-46A8-805E-822F58AFD268}" type="presParOf" srcId="{6A94043B-2D56-4B30-B806-B1507593EF05}" destId="{75C75688-991A-4426-9A24-C1A72722FFA9}" srcOrd="3" destOrd="0" presId="urn:microsoft.com/office/officeart/2005/8/layout/hierarchy3"/>
    <dgm:cxn modelId="{5D558EEC-F62E-4496-81AF-04432D3727DB}" type="presParOf" srcId="{6A94043B-2D56-4B30-B806-B1507593EF05}" destId="{4E3BE8C2-E95F-4C93-8132-C344482C0F92}" srcOrd="4" destOrd="0" presId="urn:microsoft.com/office/officeart/2005/8/layout/hierarchy3"/>
    <dgm:cxn modelId="{2F4FABF0-6A21-4947-B84D-43924FBA8A6B}" type="presParOf" srcId="{6A94043B-2D56-4B30-B806-B1507593EF05}" destId="{AA1C4508-DAC7-4959-BAFB-2B45CEB9D30B}" srcOrd="5" destOrd="0" presId="urn:microsoft.com/office/officeart/2005/8/layout/hierarchy3"/>
    <dgm:cxn modelId="{D958FC7B-1D91-4E9E-8FE0-188A7D3B3940}" type="presParOf" srcId="{2FF1E8B3-73C6-4A6E-B2CC-04B920CF2350}" destId="{55B01702-8373-4BDD-9C24-8E31DE339F9D}" srcOrd="3" destOrd="0" presId="urn:microsoft.com/office/officeart/2005/8/layout/hierarchy3"/>
    <dgm:cxn modelId="{3431E9D4-018B-489E-90A1-F333159B961C}" type="presParOf" srcId="{55B01702-8373-4BDD-9C24-8E31DE339F9D}" destId="{562D8BDE-7790-49A3-8782-6DA0A4EB8CF3}" srcOrd="0" destOrd="0" presId="urn:microsoft.com/office/officeart/2005/8/layout/hierarchy3"/>
    <dgm:cxn modelId="{CA9D90C5-780F-44C8-82FB-A7DC3BABD162}" type="presParOf" srcId="{562D8BDE-7790-49A3-8782-6DA0A4EB8CF3}" destId="{CDDD306F-2A80-4AF9-966E-AB59185549A9}" srcOrd="0" destOrd="0" presId="urn:microsoft.com/office/officeart/2005/8/layout/hierarchy3"/>
    <dgm:cxn modelId="{F740888F-CE8C-45B2-AA43-D01555DAF86C}" type="presParOf" srcId="{562D8BDE-7790-49A3-8782-6DA0A4EB8CF3}" destId="{EFEA9D82-805A-49F3-BB31-2D96889EDA8C}" srcOrd="1" destOrd="0" presId="urn:microsoft.com/office/officeart/2005/8/layout/hierarchy3"/>
    <dgm:cxn modelId="{23160414-2743-444F-BCA9-71377B6B2990}" type="presParOf" srcId="{55B01702-8373-4BDD-9C24-8E31DE339F9D}" destId="{CD0DE311-CABD-43B4-9169-067F5E2CC714}" srcOrd="1" destOrd="0" presId="urn:microsoft.com/office/officeart/2005/8/layout/hierarchy3"/>
    <dgm:cxn modelId="{E58E74BD-D872-4A91-B6D0-B465FE5C4587}" type="presParOf" srcId="{CD0DE311-CABD-43B4-9169-067F5E2CC714}" destId="{128B3A68-AFB5-4DDC-9D13-1200274D6658}" srcOrd="0" destOrd="0" presId="urn:microsoft.com/office/officeart/2005/8/layout/hierarchy3"/>
    <dgm:cxn modelId="{9689A317-7C1F-446A-9BF8-AF0089F77434}" type="presParOf" srcId="{CD0DE311-CABD-43B4-9169-067F5E2CC714}" destId="{D747819F-35D7-49DB-8DB5-F2B43EBD9D1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B6A1807-842D-4E81-B9E2-0D1DB74D29AF}" type="doc">
      <dgm:prSet loTypeId="urn:microsoft.com/office/officeart/2005/8/layout/chevron2" loCatId="process" qsTypeId="urn:microsoft.com/office/officeart/2005/8/quickstyle/simple4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0E1135BD-2A79-4CE8-AAAC-48EA6F479143}">
      <dgm:prSet custT="1"/>
      <dgm:spPr/>
      <dgm:t>
        <a:bodyPr/>
        <a:lstStyle/>
        <a:p>
          <a:pPr>
            <a:lnSpc>
              <a:spcPct val="114000"/>
            </a:lnSpc>
            <a:spcBef>
              <a:spcPts val="0"/>
            </a:spcBef>
            <a:spcAft>
              <a:spcPts val="600"/>
            </a:spcAft>
          </a:pPr>
          <a:r>
            <a: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Completeness</a:t>
          </a:r>
        </a:p>
      </dgm:t>
    </dgm:pt>
    <dgm:pt modelId="{37EF7DF1-4216-4F85-B7A2-DDFBC2A0D234}" type="parTrans" cxnId="{7DA0A2C7-BD0B-42BD-ACC9-7566DE0F4F5F}">
      <dgm:prSet/>
      <dgm:spPr/>
      <dgm:t>
        <a:bodyPr/>
        <a:lstStyle/>
        <a:p>
          <a:pPr>
            <a:lnSpc>
              <a:spcPct val="114000"/>
            </a:lnSpc>
            <a:spcBef>
              <a:spcPts val="0"/>
            </a:spcBef>
            <a:spcAft>
              <a:spcPts val="600"/>
            </a:spcAft>
          </a:pPr>
          <a:endParaRPr lang="en-US"/>
        </a:p>
      </dgm:t>
    </dgm:pt>
    <dgm:pt modelId="{A77E48D1-F9E8-495B-96A6-801AF696C9C2}" type="sibTrans" cxnId="{7DA0A2C7-BD0B-42BD-ACC9-7566DE0F4F5F}">
      <dgm:prSet/>
      <dgm:spPr/>
      <dgm:t>
        <a:bodyPr/>
        <a:lstStyle/>
        <a:p>
          <a:pPr>
            <a:lnSpc>
              <a:spcPct val="114000"/>
            </a:lnSpc>
            <a:spcBef>
              <a:spcPts val="0"/>
            </a:spcBef>
            <a:spcAft>
              <a:spcPts val="600"/>
            </a:spcAft>
          </a:pPr>
          <a:endParaRPr lang="en-US"/>
        </a:p>
      </dgm:t>
    </dgm:pt>
    <dgm:pt modelId="{3A3F342F-7279-4F28-B86D-289EFB9F02E8}">
      <dgm:prSet custT="1"/>
      <dgm:spPr/>
      <dgm:t>
        <a:bodyPr/>
        <a:lstStyle/>
        <a:p>
          <a:pPr>
            <a:lnSpc>
              <a:spcPct val="114000"/>
            </a:lnSpc>
            <a:spcBef>
              <a:spcPts val="0"/>
            </a:spcBef>
            <a:spcAft>
              <a:spcPts val="600"/>
            </a:spcAft>
          </a:pPr>
          <a:r>
            <a: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Consistency</a:t>
          </a:r>
        </a:p>
      </dgm:t>
    </dgm:pt>
    <dgm:pt modelId="{C721BE42-17C3-4FBD-8968-C4BFFB166521}" type="parTrans" cxnId="{8144DF81-D9D3-497B-BCFB-C39C262C63E0}">
      <dgm:prSet/>
      <dgm:spPr/>
      <dgm:t>
        <a:bodyPr/>
        <a:lstStyle/>
        <a:p>
          <a:pPr>
            <a:lnSpc>
              <a:spcPct val="114000"/>
            </a:lnSpc>
            <a:spcBef>
              <a:spcPts val="0"/>
            </a:spcBef>
            <a:spcAft>
              <a:spcPts val="600"/>
            </a:spcAft>
          </a:pPr>
          <a:endParaRPr lang="en-US"/>
        </a:p>
      </dgm:t>
    </dgm:pt>
    <dgm:pt modelId="{CA5B3992-1390-474B-AE76-0255E978091A}" type="sibTrans" cxnId="{8144DF81-D9D3-497B-BCFB-C39C262C63E0}">
      <dgm:prSet/>
      <dgm:spPr/>
      <dgm:t>
        <a:bodyPr/>
        <a:lstStyle/>
        <a:p>
          <a:pPr>
            <a:lnSpc>
              <a:spcPct val="114000"/>
            </a:lnSpc>
            <a:spcBef>
              <a:spcPts val="0"/>
            </a:spcBef>
            <a:spcAft>
              <a:spcPts val="600"/>
            </a:spcAft>
          </a:pPr>
          <a:endParaRPr lang="en-US"/>
        </a:p>
      </dgm:t>
    </dgm:pt>
    <dgm:pt modelId="{B32786D3-8E9B-4BB6-AFA9-BB22D37809B1}">
      <dgm:prSet custT="1"/>
      <dgm:spPr/>
      <dgm:t>
        <a:bodyPr/>
        <a:lstStyle/>
        <a:p>
          <a:pPr>
            <a:lnSpc>
              <a:spcPct val="114000"/>
            </a:lnSpc>
            <a:spcBef>
              <a:spcPts val="0"/>
            </a:spcBef>
            <a:spcAft>
              <a:spcPts val="600"/>
            </a:spcAft>
            <a:buFont typeface="Wingdings" panose="05000000000000000000" pitchFamily="2" charset="2"/>
            <a:buChar char="§"/>
          </a:pPr>
          <a:r>
            <a:rPr lang="en-US" sz="2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Requirements cannot be in conflict with each other</a:t>
          </a:r>
        </a:p>
      </dgm:t>
    </dgm:pt>
    <dgm:pt modelId="{943FB177-05CD-466B-B555-54F5C4C709C3}" type="parTrans" cxnId="{C651CCDA-BFEA-4496-BF3F-8511B712DD9E}">
      <dgm:prSet/>
      <dgm:spPr/>
      <dgm:t>
        <a:bodyPr/>
        <a:lstStyle/>
        <a:p>
          <a:pPr>
            <a:lnSpc>
              <a:spcPct val="114000"/>
            </a:lnSpc>
            <a:spcBef>
              <a:spcPts val="0"/>
            </a:spcBef>
            <a:spcAft>
              <a:spcPts val="600"/>
            </a:spcAft>
          </a:pPr>
          <a:endParaRPr lang="en-US"/>
        </a:p>
      </dgm:t>
    </dgm:pt>
    <dgm:pt modelId="{732C46C4-66F6-4FB8-8614-D2F3B42020FB}" type="sibTrans" cxnId="{C651CCDA-BFEA-4496-BF3F-8511B712DD9E}">
      <dgm:prSet/>
      <dgm:spPr/>
      <dgm:t>
        <a:bodyPr/>
        <a:lstStyle/>
        <a:p>
          <a:pPr>
            <a:lnSpc>
              <a:spcPct val="114000"/>
            </a:lnSpc>
            <a:spcBef>
              <a:spcPts val="0"/>
            </a:spcBef>
            <a:spcAft>
              <a:spcPts val="600"/>
            </a:spcAft>
          </a:pPr>
          <a:endParaRPr lang="en-US"/>
        </a:p>
      </dgm:t>
    </dgm:pt>
    <dgm:pt modelId="{6B00DE50-7D76-4722-9213-3CC451A121BB}">
      <dgm:prSet custT="1"/>
      <dgm:spPr/>
      <dgm:t>
        <a:bodyPr/>
        <a:lstStyle/>
        <a:p>
          <a:pPr>
            <a:lnSpc>
              <a:spcPct val="114000"/>
            </a:lnSpc>
            <a:spcBef>
              <a:spcPts val="0"/>
            </a:spcBef>
            <a:spcAft>
              <a:spcPts val="600"/>
            </a:spcAft>
            <a:buFont typeface="Wingdings" panose="05000000000000000000" pitchFamily="2" charset="2"/>
            <a:buChar char="§"/>
          </a:pPr>
          <a:r>
            <a:rPr lang="en-US" sz="2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Requirements can all be fulfilled simultaneously</a:t>
          </a:r>
        </a:p>
      </dgm:t>
    </dgm:pt>
    <dgm:pt modelId="{EBBAA6F1-1EBC-481B-9409-41F7ECA904B2}" type="parTrans" cxnId="{8508A9CC-257E-4533-AF62-DC69AD120B18}">
      <dgm:prSet/>
      <dgm:spPr/>
      <dgm:t>
        <a:bodyPr/>
        <a:lstStyle/>
        <a:p>
          <a:pPr>
            <a:lnSpc>
              <a:spcPct val="114000"/>
            </a:lnSpc>
            <a:spcBef>
              <a:spcPts val="0"/>
            </a:spcBef>
            <a:spcAft>
              <a:spcPts val="600"/>
            </a:spcAft>
          </a:pPr>
          <a:endParaRPr lang="en-US"/>
        </a:p>
      </dgm:t>
    </dgm:pt>
    <dgm:pt modelId="{FD37E208-9BC0-4EA0-857A-09230CE2241E}" type="sibTrans" cxnId="{8508A9CC-257E-4533-AF62-DC69AD120B18}">
      <dgm:prSet/>
      <dgm:spPr/>
      <dgm:t>
        <a:bodyPr/>
        <a:lstStyle/>
        <a:p>
          <a:pPr>
            <a:lnSpc>
              <a:spcPct val="114000"/>
            </a:lnSpc>
            <a:spcBef>
              <a:spcPts val="0"/>
            </a:spcBef>
            <a:spcAft>
              <a:spcPts val="600"/>
            </a:spcAft>
          </a:pPr>
          <a:endParaRPr lang="en-US"/>
        </a:p>
      </dgm:t>
    </dgm:pt>
    <dgm:pt modelId="{E1CDADB7-E596-401C-92AD-D1AFBF299BE9}">
      <dgm:prSet custT="1"/>
      <dgm:spPr/>
      <dgm:t>
        <a:bodyPr/>
        <a:lstStyle/>
        <a:p>
          <a:pPr>
            <a:lnSpc>
              <a:spcPct val="114000"/>
            </a:lnSpc>
            <a:spcBef>
              <a:spcPts val="0"/>
            </a:spcBef>
            <a:spcAft>
              <a:spcPts val="600"/>
            </a:spcAft>
            <a:buFont typeface="Wingdings" panose="05000000000000000000" pitchFamily="2" charset="2"/>
            <a:buChar char="§"/>
          </a:pPr>
          <a:r>
            <a:rPr lang="en-US" sz="2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All upper-level requirements identified</a:t>
          </a:r>
        </a:p>
      </dgm:t>
    </dgm:pt>
    <dgm:pt modelId="{CCCBF145-9E40-46BB-B330-DD79DBE1FE52}" type="parTrans" cxnId="{47948C87-3626-4348-B89F-0D0ADC41C0E9}">
      <dgm:prSet/>
      <dgm:spPr/>
      <dgm:t>
        <a:bodyPr/>
        <a:lstStyle/>
        <a:p>
          <a:pPr>
            <a:lnSpc>
              <a:spcPct val="114000"/>
            </a:lnSpc>
            <a:spcBef>
              <a:spcPts val="0"/>
            </a:spcBef>
            <a:spcAft>
              <a:spcPts val="600"/>
            </a:spcAft>
          </a:pPr>
          <a:endParaRPr lang="en-US"/>
        </a:p>
      </dgm:t>
    </dgm:pt>
    <dgm:pt modelId="{0698E82F-F2B3-4DA6-A7E0-189DA48B8730}" type="sibTrans" cxnId="{47948C87-3626-4348-B89F-0D0ADC41C0E9}">
      <dgm:prSet/>
      <dgm:spPr/>
      <dgm:t>
        <a:bodyPr/>
        <a:lstStyle/>
        <a:p>
          <a:pPr>
            <a:lnSpc>
              <a:spcPct val="114000"/>
            </a:lnSpc>
            <a:spcBef>
              <a:spcPts val="0"/>
            </a:spcBef>
            <a:spcAft>
              <a:spcPts val="600"/>
            </a:spcAft>
          </a:pPr>
          <a:endParaRPr lang="en-US"/>
        </a:p>
      </dgm:t>
    </dgm:pt>
    <dgm:pt modelId="{E8F14EC7-A56A-491E-993A-D57DABA8B274}">
      <dgm:prSet custT="1"/>
      <dgm:spPr/>
      <dgm:t>
        <a:bodyPr/>
        <a:lstStyle/>
        <a:p>
          <a:pPr>
            <a:lnSpc>
              <a:spcPct val="114000"/>
            </a:lnSpc>
            <a:spcBef>
              <a:spcPts val="0"/>
            </a:spcBef>
            <a:spcAft>
              <a:spcPts val="600"/>
            </a:spcAft>
            <a:buFont typeface="Wingdings" panose="05000000000000000000" pitchFamily="2" charset="2"/>
            <a:buChar char="§"/>
          </a:pPr>
          <a:r>
            <a:rPr lang="en-US" sz="2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All parts of an upper level requirement are supported by derived requirements</a:t>
          </a:r>
        </a:p>
      </dgm:t>
    </dgm:pt>
    <dgm:pt modelId="{DE4C5FFC-E4F6-4278-A5C2-52D71779F88C}" type="parTrans" cxnId="{E16D5CD0-9FC7-4583-AB50-599F892E3581}">
      <dgm:prSet/>
      <dgm:spPr/>
      <dgm:t>
        <a:bodyPr/>
        <a:lstStyle/>
        <a:p>
          <a:pPr>
            <a:lnSpc>
              <a:spcPct val="114000"/>
            </a:lnSpc>
            <a:spcBef>
              <a:spcPts val="0"/>
            </a:spcBef>
            <a:spcAft>
              <a:spcPts val="600"/>
            </a:spcAft>
          </a:pPr>
          <a:endParaRPr lang="en-US"/>
        </a:p>
      </dgm:t>
    </dgm:pt>
    <dgm:pt modelId="{7F0220B8-5BEA-48D6-A5EE-92B996B9023B}" type="sibTrans" cxnId="{E16D5CD0-9FC7-4583-AB50-599F892E3581}">
      <dgm:prSet/>
      <dgm:spPr/>
      <dgm:t>
        <a:bodyPr/>
        <a:lstStyle/>
        <a:p>
          <a:pPr>
            <a:lnSpc>
              <a:spcPct val="114000"/>
            </a:lnSpc>
            <a:spcBef>
              <a:spcPts val="0"/>
            </a:spcBef>
            <a:spcAft>
              <a:spcPts val="600"/>
            </a:spcAft>
          </a:pPr>
          <a:endParaRPr lang="en-US"/>
        </a:p>
      </dgm:t>
    </dgm:pt>
    <dgm:pt modelId="{E42475A4-2CAF-40A0-B905-438D0851FADD}" type="pres">
      <dgm:prSet presAssocID="{DB6A1807-842D-4E81-B9E2-0D1DB74D29AF}" presName="linearFlow" presStyleCnt="0">
        <dgm:presLayoutVars>
          <dgm:dir/>
          <dgm:animLvl val="lvl"/>
          <dgm:resizeHandles val="exact"/>
        </dgm:presLayoutVars>
      </dgm:prSet>
      <dgm:spPr/>
    </dgm:pt>
    <dgm:pt modelId="{7F624B5D-DEAA-4AF6-BB9F-41509F0F1794}" type="pres">
      <dgm:prSet presAssocID="{0E1135BD-2A79-4CE8-AAAC-48EA6F479143}" presName="composite" presStyleCnt="0"/>
      <dgm:spPr/>
    </dgm:pt>
    <dgm:pt modelId="{B33DB19C-5285-4C40-9B1A-5D663E1EED22}" type="pres">
      <dgm:prSet presAssocID="{0E1135BD-2A79-4CE8-AAAC-48EA6F479143}" presName="parentText" presStyleLbl="alignNode1" presStyleIdx="0" presStyleCnt="2" custLinFactNeighborX="4398" custLinFactNeighborY="-2074">
        <dgm:presLayoutVars>
          <dgm:chMax val="1"/>
          <dgm:bulletEnabled val="1"/>
        </dgm:presLayoutVars>
      </dgm:prSet>
      <dgm:spPr/>
    </dgm:pt>
    <dgm:pt modelId="{F6606476-E3FA-433E-A11F-FF76C4241E11}" type="pres">
      <dgm:prSet presAssocID="{0E1135BD-2A79-4CE8-AAAC-48EA6F479143}" presName="descendantText" presStyleLbl="alignAcc1" presStyleIdx="0" presStyleCnt="2" custScaleX="98010">
        <dgm:presLayoutVars>
          <dgm:bulletEnabled val="1"/>
        </dgm:presLayoutVars>
      </dgm:prSet>
      <dgm:spPr/>
    </dgm:pt>
    <dgm:pt modelId="{6E4B975B-31C7-4DA7-BA35-ECC7E58EC240}" type="pres">
      <dgm:prSet presAssocID="{A77E48D1-F9E8-495B-96A6-801AF696C9C2}" presName="sp" presStyleCnt="0"/>
      <dgm:spPr/>
    </dgm:pt>
    <dgm:pt modelId="{C2866FFB-5C5D-4D5F-BE84-AB23269CD371}" type="pres">
      <dgm:prSet presAssocID="{3A3F342F-7279-4F28-B86D-289EFB9F02E8}" presName="composite" presStyleCnt="0"/>
      <dgm:spPr/>
    </dgm:pt>
    <dgm:pt modelId="{1973F18F-20F8-482B-86DA-6A02CF2CE173}" type="pres">
      <dgm:prSet presAssocID="{3A3F342F-7279-4F28-B86D-289EFB9F02E8}" presName="parentText" presStyleLbl="alignNode1" presStyleIdx="1" presStyleCnt="2" custLinFactNeighborX="4398" custLinFactNeighborY="-2074">
        <dgm:presLayoutVars>
          <dgm:chMax val="1"/>
          <dgm:bulletEnabled val="1"/>
        </dgm:presLayoutVars>
      </dgm:prSet>
      <dgm:spPr/>
    </dgm:pt>
    <dgm:pt modelId="{392AC1DB-8547-4D59-8549-4D62CE3EC78E}" type="pres">
      <dgm:prSet presAssocID="{3A3F342F-7279-4F28-B86D-289EFB9F02E8}" presName="descendantText" presStyleLbl="alignAcc1" presStyleIdx="1" presStyleCnt="2" custScaleX="98010" custLinFactNeighborY="-3191">
        <dgm:presLayoutVars>
          <dgm:bulletEnabled val="1"/>
        </dgm:presLayoutVars>
      </dgm:prSet>
      <dgm:spPr/>
    </dgm:pt>
  </dgm:ptLst>
  <dgm:cxnLst>
    <dgm:cxn modelId="{FC6AD45D-D470-407D-8FA9-97A90746C967}" type="presOf" srcId="{0E1135BD-2A79-4CE8-AAAC-48EA6F479143}" destId="{B33DB19C-5285-4C40-9B1A-5D663E1EED22}" srcOrd="0" destOrd="0" presId="urn:microsoft.com/office/officeart/2005/8/layout/chevron2"/>
    <dgm:cxn modelId="{49F72C68-2742-42D3-BBF4-65F080AD15AF}" type="presOf" srcId="{3A3F342F-7279-4F28-B86D-289EFB9F02E8}" destId="{1973F18F-20F8-482B-86DA-6A02CF2CE173}" srcOrd="0" destOrd="0" presId="urn:microsoft.com/office/officeart/2005/8/layout/chevron2"/>
    <dgm:cxn modelId="{CFE08849-50EF-40EC-8D88-0BC2DDABB966}" type="presOf" srcId="{B32786D3-8E9B-4BB6-AFA9-BB22D37809B1}" destId="{392AC1DB-8547-4D59-8549-4D62CE3EC78E}" srcOrd="0" destOrd="0" presId="urn:microsoft.com/office/officeart/2005/8/layout/chevron2"/>
    <dgm:cxn modelId="{7F48B077-9936-4267-8716-2CD376DE5289}" type="presOf" srcId="{E1CDADB7-E596-401C-92AD-D1AFBF299BE9}" destId="{F6606476-E3FA-433E-A11F-FF76C4241E11}" srcOrd="0" destOrd="0" presId="urn:microsoft.com/office/officeart/2005/8/layout/chevron2"/>
    <dgm:cxn modelId="{8144DF81-D9D3-497B-BCFB-C39C262C63E0}" srcId="{DB6A1807-842D-4E81-B9E2-0D1DB74D29AF}" destId="{3A3F342F-7279-4F28-B86D-289EFB9F02E8}" srcOrd="1" destOrd="0" parTransId="{C721BE42-17C3-4FBD-8968-C4BFFB166521}" sibTransId="{CA5B3992-1390-474B-AE76-0255E978091A}"/>
    <dgm:cxn modelId="{47948C87-3626-4348-B89F-0D0ADC41C0E9}" srcId="{0E1135BD-2A79-4CE8-AAAC-48EA6F479143}" destId="{E1CDADB7-E596-401C-92AD-D1AFBF299BE9}" srcOrd="0" destOrd="0" parTransId="{CCCBF145-9E40-46BB-B330-DD79DBE1FE52}" sibTransId="{0698E82F-F2B3-4DA6-A7E0-189DA48B8730}"/>
    <dgm:cxn modelId="{7A9CFA9A-97FA-446F-9835-DFC2DDCC703D}" type="presOf" srcId="{6B00DE50-7D76-4722-9213-3CC451A121BB}" destId="{392AC1DB-8547-4D59-8549-4D62CE3EC78E}" srcOrd="0" destOrd="1" presId="urn:microsoft.com/office/officeart/2005/8/layout/chevron2"/>
    <dgm:cxn modelId="{7DA0A2C7-BD0B-42BD-ACC9-7566DE0F4F5F}" srcId="{DB6A1807-842D-4E81-B9E2-0D1DB74D29AF}" destId="{0E1135BD-2A79-4CE8-AAAC-48EA6F479143}" srcOrd="0" destOrd="0" parTransId="{37EF7DF1-4216-4F85-B7A2-DDFBC2A0D234}" sibTransId="{A77E48D1-F9E8-495B-96A6-801AF696C9C2}"/>
    <dgm:cxn modelId="{8508A9CC-257E-4533-AF62-DC69AD120B18}" srcId="{3A3F342F-7279-4F28-B86D-289EFB9F02E8}" destId="{6B00DE50-7D76-4722-9213-3CC451A121BB}" srcOrd="1" destOrd="0" parTransId="{EBBAA6F1-1EBC-481B-9409-41F7ECA904B2}" sibTransId="{FD37E208-9BC0-4EA0-857A-09230CE2241E}"/>
    <dgm:cxn modelId="{E16D5CD0-9FC7-4583-AB50-599F892E3581}" srcId="{0E1135BD-2A79-4CE8-AAAC-48EA6F479143}" destId="{E8F14EC7-A56A-491E-993A-D57DABA8B274}" srcOrd="1" destOrd="0" parTransId="{DE4C5FFC-E4F6-4278-A5C2-52D71779F88C}" sibTransId="{7F0220B8-5BEA-48D6-A5EE-92B996B9023B}"/>
    <dgm:cxn modelId="{C03FA9D0-186E-442D-A8A0-2B5E9E2882BF}" type="presOf" srcId="{E8F14EC7-A56A-491E-993A-D57DABA8B274}" destId="{F6606476-E3FA-433E-A11F-FF76C4241E11}" srcOrd="0" destOrd="1" presId="urn:microsoft.com/office/officeart/2005/8/layout/chevron2"/>
    <dgm:cxn modelId="{C651CCDA-BFEA-4496-BF3F-8511B712DD9E}" srcId="{3A3F342F-7279-4F28-B86D-289EFB9F02E8}" destId="{B32786D3-8E9B-4BB6-AFA9-BB22D37809B1}" srcOrd="0" destOrd="0" parTransId="{943FB177-05CD-466B-B555-54F5C4C709C3}" sibTransId="{732C46C4-66F6-4FB8-8614-D2F3B42020FB}"/>
    <dgm:cxn modelId="{585898DC-CA93-4C26-9C3D-AC13F6A4FBE8}" type="presOf" srcId="{DB6A1807-842D-4E81-B9E2-0D1DB74D29AF}" destId="{E42475A4-2CAF-40A0-B905-438D0851FADD}" srcOrd="0" destOrd="0" presId="urn:microsoft.com/office/officeart/2005/8/layout/chevron2"/>
    <dgm:cxn modelId="{8E1832CC-10E1-4F58-BA37-37CCA6B46245}" type="presParOf" srcId="{E42475A4-2CAF-40A0-B905-438D0851FADD}" destId="{7F624B5D-DEAA-4AF6-BB9F-41509F0F1794}" srcOrd="0" destOrd="0" presId="urn:microsoft.com/office/officeart/2005/8/layout/chevron2"/>
    <dgm:cxn modelId="{1D7D81CD-B6E7-42A9-89A9-1383E0C611D5}" type="presParOf" srcId="{7F624B5D-DEAA-4AF6-BB9F-41509F0F1794}" destId="{B33DB19C-5285-4C40-9B1A-5D663E1EED22}" srcOrd="0" destOrd="0" presId="urn:microsoft.com/office/officeart/2005/8/layout/chevron2"/>
    <dgm:cxn modelId="{D97F1913-4239-40BD-8AC0-F079A65BEB91}" type="presParOf" srcId="{7F624B5D-DEAA-4AF6-BB9F-41509F0F1794}" destId="{F6606476-E3FA-433E-A11F-FF76C4241E11}" srcOrd="1" destOrd="0" presId="urn:microsoft.com/office/officeart/2005/8/layout/chevron2"/>
    <dgm:cxn modelId="{B2930C22-5407-4E12-820F-EBD6B7187B4B}" type="presParOf" srcId="{E42475A4-2CAF-40A0-B905-438D0851FADD}" destId="{6E4B975B-31C7-4DA7-BA35-ECC7E58EC240}" srcOrd="1" destOrd="0" presId="urn:microsoft.com/office/officeart/2005/8/layout/chevron2"/>
    <dgm:cxn modelId="{D0F0898B-01B0-4925-8F2E-92FFB079F7C4}" type="presParOf" srcId="{E42475A4-2CAF-40A0-B905-438D0851FADD}" destId="{C2866FFB-5C5D-4D5F-BE84-AB23269CD371}" srcOrd="2" destOrd="0" presId="urn:microsoft.com/office/officeart/2005/8/layout/chevron2"/>
    <dgm:cxn modelId="{BBA66202-9C97-4925-9209-DBD9EFAAF020}" type="presParOf" srcId="{C2866FFB-5C5D-4D5F-BE84-AB23269CD371}" destId="{1973F18F-20F8-482B-86DA-6A02CF2CE173}" srcOrd="0" destOrd="0" presId="urn:microsoft.com/office/officeart/2005/8/layout/chevron2"/>
    <dgm:cxn modelId="{DCD67BD7-8176-4BF6-819A-EA65FC7081E6}" type="presParOf" srcId="{C2866FFB-5C5D-4D5F-BE84-AB23269CD371}" destId="{392AC1DB-8547-4D59-8549-4D62CE3EC78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796C19E-90D8-4817-902F-89095018C791}" type="doc">
      <dgm:prSet loTypeId="urn:microsoft.com/office/officeart/2005/8/layout/hierarchy3" loCatId="list" qsTypeId="urn:microsoft.com/office/officeart/2005/8/quickstyle/simple2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68568046-AE9C-4580-9CF3-56DF658E05DB}">
      <dgm:prSet/>
      <dgm:spPr/>
      <dgm:t>
        <a:bodyPr/>
        <a:lstStyle/>
        <a:p>
          <a:r>
            <a: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Prioritized</a:t>
          </a:r>
        </a:p>
      </dgm:t>
    </dgm:pt>
    <dgm:pt modelId="{75832497-64EB-4DD7-BDEC-72DF03B2CDE1}" type="parTrans" cxnId="{00447B15-B871-4A35-B185-EEE488495FE1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DAC892C-841B-4A1F-A6F5-B77E7654949C}" type="sibTrans" cxnId="{00447B15-B871-4A35-B185-EEE488495FE1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7347FF9-C29D-4D6C-9358-DA2331685A64}">
      <dgm:prSet custT="1"/>
      <dgm:spPr/>
      <dgm:t>
        <a:bodyPr/>
        <a:lstStyle/>
        <a:p>
          <a:r>
            <a: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Pick the most important scenarios and do them first</a:t>
          </a:r>
        </a:p>
      </dgm:t>
    </dgm:pt>
    <dgm:pt modelId="{A45145F0-4688-465B-B249-546B734D629E}" type="parTrans" cxnId="{69785E22-5E32-4AC4-9BD3-EB119A62BF28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AE24FCF-85C8-4EDF-80B3-9004133C50F4}" type="sibTrans" cxnId="{69785E22-5E32-4AC4-9BD3-EB119A62BF28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6C367F4-8234-48CD-B0F0-EE1D3DABE2BA}">
      <dgm:prSet/>
      <dgm:spPr/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Antagonistic</a:t>
          </a:r>
        </a:p>
      </dgm:t>
    </dgm:pt>
    <dgm:pt modelId="{890949C2-4EC8-47DD-9C2C-8C5AD3F5E669}" type="parTrans" cxnId="{805292C7-87B5-4F41-8D55-D88ABB106FE7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675E124-F060-4DF2-9A93-D6CDFFEDC758}" type="sibTrans" cxnId="{805292C7-87B5-4F41-8D55-D88ABB106FE7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4CD2A80-0162-428F-8CD2-1B7395D55890}">
      <dgm:prSet custT="1"/>
      <dgm:spPr/>
      <dgm:t>
        <a:bodyPr/>
        <a:lstStyle/>
        <a:p>
          <a:pPr>
            <a:buNone/>
          </a:pPr>
          <a:r>
            <a: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Process:</a:t>
          </a:r>
        </a:p>
      </dgm:t>
    </dgm:pt>
    <dgm:pt modelId="{0AC4AB37-8E4C-42AE-BDF5-DA96EABFD692}" type="parTrans" cxnId="{2AD476B3-E768-4030-9C27-BEDDFE4B817F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95071B5-FD4A-497C-A5F4-D7A93B8A61DF}" type="sibTrans" cxnId="{2AD476B3-E768-4030-9C27-BEDDFE4B817F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0440E81-A8DD-40B1-BA81-A655B95FEAF8}">
      <dgm:prSet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Pick a scenario</a:t>
          </a:r>
        </a:p>
      </dgm:t>
    </dgm:pt>
    <dgm:pt modelId="{0D6E8C60-C03B-458D-9F0F-9E4AF5AB816B}" type="parTrans" cxnId="{F83817B8-158F-4813-8272-B9793EF6B714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C32B28E-1682-484D-95B5-3CBA8F66EDDC}" type="sibTrans" cxnId="{F83817B8-158F-4813-8272-B9793EF6B714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17BE6D2-000F-45AE-A0A2-AAC1FB93BB33}">
      <dgm:prSet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Check the requirements</a:t>
          </a:r>
        </a:p>
      </dgm:t>
    </dgm:pt>
    <dgm:pt modelId="{89A8376C-D6A4-447C-BFED-0599FA3E18AC}" type="parTrans" cxnId="{BCF4072F-26CC-4047-B295-D5B9097519CD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387E0C2-39A3-40B9-96BD-2A2792DA08F7}" type="sibTrans" cxnId="{BCF4072F-26CC-4047-B295-D5B9097519CD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110B23A-A3F6-4400-8AAC-076BE5B84866}">
      <dgm:prSet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Figure out which requirements are strong and weak</a:t>
          </a:r>
        </a:p>
      </dgm:t>
    </dgm:pt>
    <dgm:pt modelId="{0D8D0279-3F72-49E4-B4CA-1221F7790F28}" type="parTrans" cxnId="{EF029C9F-B06B-4FC8-A94C-521C921D5486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9D3D9AE-23CC-45C6-A52A-1811B31AC1FB}" type="sibTrans" cxnId="{EF029C9F-B06B-4FC8-A94C-521C921D5486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207DFBC-199C-4265-8DC2-E936B5504D1A}">
      <dgm:prSet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Design a scenario to hit the weak requirements</a:t>
          </a:r>
        </a:p>
      </dgm:t>
    </dgm:pt>
    <dgm:pt modelId="{AF065AF5-5CA1-46E0-9BF4-BE4A1F24217E}" type="parTrans" cxnId="{05A8DF3F-0FA6-4D79-8BB6-134C3D3A2621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5E5D97B-BF80-45F5-95D1-70F00E2C1919}" type="sibTrans" cxnId="{05A8DF3F-0FA6-4D79-8BB6-134C3D3A2621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6FBC9AB-B550-48F8-A33D-9CA17FEFD0F0}">
      <dgm:prSet custT="1"/>
      <dgm:spPr/>
      <dgm:t>
        <a:bodyPr/>
        <a:lstStyle/>
        <a:p>
          <a:r>
            <a: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Over time, the weak points are isolated</a:t>
          </a:r>
        </a:p>
      </dgm:t>
    </dgm:pt>
    <dgm:pt modelId="{4B8C17B5-FEB3-4A88-8AAD-494D89A8B218}" type="parTrans" cxnId="{C2BB67C3-CF8E-4400-B9A2-3F6AACFA11C8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650FBDF-04F9-42EB-A254-B3E55E1F883F}" type="sibTrans" cxnId="{C2BB67C3-CF8E-4400-B9A2-3F6AACFA11C8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DC7507A-45F2-42BF-B677-1FFB96EFBC64}">
      <dgm:prSet/>
      <dgm:spPr/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Coverage-driven</a:t>
          </a:r>
        </a:p>
      </dgm:t>
    </dgm:pt>
    <dgm:pt modelId="{5C230E72-1465-4A33-9B67-31E9548FCA6F}" type="parTrans" cxnId="{964EB961-87D4-4017-B147-DF8EE589571F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90E11FF-5592-4984-97F6-9635A39074CB}" type="sibTrans" cxnId="{964EB961-87D4-4017-B147-DF8EE589571F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86720F6-E1F8-4CC5-90F3-782484C45145}">
      <dgm:prSet custT="1"/>
      <dgm:spPr/>
      <dgm:t>
        <a:bodyPr/>
        <a:lstStyle/>
        <a:p>
          <a:r>
            <a: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Try to hit all of the requirements with scenarios</a:t>
          </a:r>
        </a:p>
      </dgm:t>
    </dgm:pt>
    <dgm:pt modelId="{DB538159-8D65-4174-8F93-A00EE74AF989}" type="parTrans" cxnId="{44ADA6AB-A39D-4E83-A9CD-E31F4E1E37C5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9FAD964-260D-4952-9F7E-DC20C24E72C6}" type="sibTrans" cxnId="{44ADA6AB-A39D-4E83-A9CD-E31F4E1E37C5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7D304A1-4D82-4EFF-AF47-961A39B82B53}">
      <dgm:prSet custT="1"/>
      <dgm:spPr/>
      <dgm:t>
        <a:bodyPr/>
        <a:lstStyle/>
        <a:p>
          <a:r>
            <a: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Check off each requirement when hit</a:t>
          </a:r>
        </a:p>
      </dgm:t>
    </dgm:pt>
    <dgm:pt modelId="{1E902ED6-1C61-4E32-B9EC-B57630960F22}" type="parTrans" cxnId="{7C266D5F-0B2D-498D-8A7C-225ED6AE04E7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FD10D3-AABE-4CE7-B878-36FE5453ACD2}" type="sibTrans" cxnId="{7C266D5F-0B2D-498D-8A7C-225ED6AE04E7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194FD86-B1FD-4A2E-8A6E-E1D40BB3BB36}">
      <dgm:prSet custT="1"/>
      <dgm:spPr/>
      <dgm:t>
        <a:bodyPr/>
        <a:lstStyle/>
        <a:p>
          <a:r>
            <a: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Similar to testing</a:t>
          </a:r>
        </a:p>
      </dgm:t>
    </dgm:pt>
    <dgm:pt modelId="{DE8A8484-E55A-4BA2-B47F-95BAC9CDA0F2}" type="parTrans" cxnId="{12E182C3-20C8-4459-8E85-0574764FDC5A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313425D-6D92-459A-9714-299A2269B314}" type="sibTrans" cxnId="{12E182C3-20C8-4459-8E85-0574764FDC5A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0AEA1B9-09EC-4FB8-B2A9-8DEDE994B858}">
      <dgm:prSet/>
      <dgm:spPr/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Proof-based</a:t>
          </a:r>
        </a:p>
      </dgm:t>
    </dgm:pt>
    <dgm:pt modelId="{B0DE8993-3E9F-4F9F-839E-486145A5E6A4}" type="parTrans" cxnId="{B4A52552-B14C-4DFE-9EDF-B9CEF927B221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EC0E43-A013-468F-9C0B-604AFFBBBB0F}" type="sibTrans" cxnId="{B4A52552-B14C-4DFE-9EDF-B9CEF927B221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0C82DBA-AA62-48A2-9741-49356248AEC6}">
      <dgm:prSet custT="1"/>
      <dgm:spPr/>
      <dgm:t>
        <a:bodyPr/>
        <a:lstStyle/>
        <a:p>
          <a:pPr>
            <a:buNone/>
          </a:pPr>
          <a:r>
            <a: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Process:</a:t>
          </a:r>
        </a:p>
      </dgm:t>
    </dgm:pt>
    <dgm:pt modelId="{F890F239-F384-4001-B19D-57E5D5F4FE4B}" type="parTrans" cxnId="{945331C1-F76A-431C-910A-8152F3893C97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4749083-CE96-487A-A4B5-07F6A3664DAF}" type="sibTrans" cxnId="{945331C1-F76A-431C-910A-8152F3893C97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31DBEDB-161B-40A7-AC00-B6331FB9985B}">
      <dgm:prSet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Take all of the requirements</a:t>
          </a:r>
        </a:p>
      </dgm:t>
    </dgm:pt>
    <dgm:pt modelId="{4D656CD4-A90E-4D38-B7DE-2E2065C65295}" type="parTrans" cxnId="{1E954483-8781-4358-8FA0-F691498E02BC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8F50F82-8012-4A29-90BD-C9D558A599CC}" type="sibTrans" cxnId="{1E954483-8781-4358-8FA0-F691498E02BC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138B55-D65D-433A-BFD9-78F9936E1E1D}">
      <dgm:prSet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Write them mathematically</a:t>
          </a:r>
        </a:p>
      </dgm:t>
    </dgm:pt>
    <dgm:pt modelId="{4B750FCD-410C-4E43-9B11-21D41D9E5007}" type="parTrans" cxnId="{B548BAE9-FAFE-4FA9-9B4A-09DFF8ECAD81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E9096A-A1C4-4DC8-9A5D-1A7BD08555C6}" type="sibTrans" cxnId="{B548BAE9-FAFE-4FA9-9B4A-09DFF8ECAD81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72D15BA-05FC-4B61-9D52-5B977DF44789}">
      <dgm:prSet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 a computer to apply a reasoning algorithm to look for inconsistencies</a:t>
          </a:r>
        </a:p>
      </dgm:t>
    </dgm:pt>
    <dgm:pt modelId="{609C8864-D16C-4FFC-A3AF-FDD9ECE013B1}" type="parTrans" cxnId="{F2CC5AA3-334A-4338-94C7-089A1ACF4801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3BA3338-03B7-457E-A48C-6C5A7056E080}" type="sibTrans" cxnId="{F2CC5AA3-334A-4338-94C7-089A1ACF4801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37ECF2C-FD4E-49C4-A896-25145F47781F}">
      <dgm:prSet custT="1"/>
      <dgm:spPr/>
      <dgm:t>
        <a:bodyPr/>
        <a:lstStyle/>
        <a:p>
          <a:r>
            <a: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If you have the time, this is the best high-cost option</a:t>
          </a:r>
        </a:p>
      </dgm:t>
    </dgm:pt>
    <dgm:pt modelId="{C1F6A4F5-9AA4-43A2-9B8E-F33387AFE58A}" type="parTrans" cxnId="{B86ADD1B-868C-4C79-A490-CCFF565692A9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0178AC-7A7A-4A18-A50E-78B02CC906B0}" type="sibTrans" cxnId="{B86ADD1B-868C-4C79-A490-CCFF565692A9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9CB7BB8-2C2D-4431-86DD-083587BD80A3}">
      <dgm:prSet custT="1"/>
      <dgm:spPr/>
      <dgm:t>
        <a:bodyPr/>
        <a:lstStyle/>
        <a:p>
          <a:r>
            <a: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Safety-critical systems (airlines) do this</a:t>
          </a:r>
        </a:p>
      </dgm:t>
    </dgm:pt>
    <dgm:pt modelId="{62A79DB0-A3DD-4B80-A28E-79D74ECD2D89}" type="parTrans" cxnId="{3753B577-ED20-4196-ADA0-6F52AD78A961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8EE30C9-A801-442D-B5F3-E1326265C963}" type="sibTrans" cxnId="{3753B577-ED20-4196-ADA0-6F52AD78A961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3A9361D-ABEA-4480-9844-45590F5F2115}" type="pres">
      <dgm:prSet presAssocID="{C796C19E-90D8-4817-902F-89095018C79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4974B1C-4771-4B6A-9B02-49DE3DCC908C}" type="pres">
      <dgm:prSet presAssocID="{68568046-AE9C-4580-9CF3-56DF658E05DB}" presName="root" presStyleCnt="0"/>
      <dgm:spPr/>
    </dgm:pt>
    <dgm:pt modelId="{94FC2691-DAEC-4729-8232-A0F805CCBCAB}" type="pres">
      <dgm:prSet presAssocID="{68568046-AE9C-4580-9CF3-56DF658E05DB}" presName="rootComposite" presStyleCnt="0"/>
      <dgm:spPr/>
    </dgm:pt>
    <dgm:pt modelId="{8B321FC7-F63F-4541-9D1D-F6938DE56205}" type="pres">
      <dgm:prSet presAssocID="{68568046-AE9C-4580-9CF3-56DF658E05DB}" presName="rootText" presStyleLbl="node1" presStyleIdx="0" presStyleCnt="4" custScaleX="136064"/>
      <dgm:spPr/>
    </dgm:pt>
    <dgm:pt modelId="{81A26A8D-0B8A-4E65-8F21-AEAB48B5DDC6}" type="pres">
      <dgm:prSet presAssocID="{68568046-AE9C-4580-9CF3-56DF658E05DB}" presName="rootConnector" presStyleLbl="node1" presStyleIdx="0" presStyleCnt="4"/>
      <dgm:spPr/>
    </dgm:pt>
    <dgm:pt modelId="{333D844C-4C10-4977-B431-543209086461}" type="pres">
      <dgm:prSet presAssocID="{68568046-AE9C-4580-9CF3-56DF658E05DB}" presName="childShape" presStyleCnt="0"/>
      <dgm:spPr/>
    </dgm:pt>
    <dgm:pt modelId="{174633F6-D71F-4226-8E99-A0F700FB8A6F}" type="pres">
      <dgm:prSet presAssocID="{A45145F0-4688-465B-B249-546B734D629E}" presName="Name13" presStyleLbl="parChTrans1D2" presStyleIdx="0" presStyleCnt="9"/>
      <dgm:spPr/>
    </dgm:pt>
    <dgm:pt modelId="{802F58E5-1B9E-4855-BEE7-400F8AC0EFEE}" type="pres">
      <dgm:prSet presAssocID="{17347FF9-C29D-4D6C-9358-DA2331685A64}" presName="childText" presStyleLbl="bgAcc1" presStyleIdx="0" presStyleCnt="9" custScaleX="117517" custScaleY="158661">
        <dgm:presLayoutVars>
          <dgm:bulletEnabled val="1"/>
        </dgm:presLayoutVars>
      </dgm:prSet>
      <dgm:spPr/>
    </dgm:pt>
    <dgm:pt modelId="{51E5CD2C-A9D8-4CC9-84DB-C011712837D0}" type="pres">
      <dgm:prSet presAssocID="{86C367F4-8234-48CD-B0F0-EE1D3DABE2BA}" presName="root" presStyleCnt="0"/>
      <dgm:spPr/>
    </dgm:pt>
    <dgm:pt modelId="{5B5F4F79-CBCF-4D87-B337-132251D0FAFA}" type="pres">
      <dgm:prSet presAssocID="{86C367F4-8234-48CD-B0F0-EE1D3DABE2BA}" presName="rootComposite" presStyleCnt="0"/>
      <dgm:spPr/>
    </dgm:pt>
    <dgm:pt modelId="{C70AF951-DD6A-4AD7-B4C2-8F0A2117BEEC}" type="pres">
      <dgm:prSet presAssocID="{86C367F4-8234-48CD-B0F0-EE1D3DABE2BA}" presName="rootText" presStyleLbl="node1" presStyleIdx="1" presStyleCnt="4" custScaleX="144583"/>
      <dgm:spPr/>
    </dgm:pt>
    <dgm:pt modelId="{402B081C-4409-4F1F-84AA-C8C031FB0735}" type="pres">
      <dgm:prSet presAssocID="{86C367F4-8234-48CD-B0F0-EE1D3DABE2BA}" presName="rootConnector" presStyleLbl="node1" presStyleIdx="1" presStyleCnt="4"/>
      <dgm:spPr/>
    </dgm:pt>
    <dgm:pt modelId="{48C1251E-C432-4227-9834-9FF2EE3F333A}" type="pres">
      <dgm:prSet presAssocID="{86C367F4-8234-48CD-B0F0-EE1D3DABE2BA}" presName="childShape" presStyleCnt="0"/>
      <dgm:spPr/>
    </dgm:pt>
    <dgm:pt modelId="{0D3ECEAB-467D-46EC-86C1-3F30ED1CA540}" type="pres">
      <dgm:prSet presAssocID="{0AC4AB37-8E4C-42AE-BDF5-DA96EABFD692}" presName="Name13" presStyleLbl="parChTrans1D2" presStyleIdx="1" presStyleCnt="9"/>
      <dgm:spPr/>
    </dgm:pt>
    <dgm:pt modelId="{60A64AA9-468A-470D-9B5D-0F6EF634CFE1}" type="pres">
      <dgm:prSet presAssocID="{C4CD2A80-0162-428F-8CD2-1B7395D55890}" presName="childText" presStyleLbl="bgAcc1" presStyleIdx="1" presStyleCnt="9" custScaleX="148884" custScaleY="268402">
        <dgm:presLayoutVars>
          <dgm:bulletEnabled val="1"/>
        </dgm:presLayoutVars>
      </dgm:prSet>
      <dgm:spPr/>
    </dgm:pt>
    <dgm:pt modelId="{882CBFB8-86D1-4D2B-9184-65A67A17F680}" type="pres">
      <dgm:prSet presAssocID="{4B8C17B5-FEB3-4A88-8AAD-494D89A8B218}" presName="Name13" presStyleLbl="parChTrans1D2" presStyleIdx="2" presStyleCnt="9"/>
      <dgm:spPr/>
    </dgm:pt>
    <dgm:pt modelId="{0ECE2CF1-8E79-42AF-8897-7D73B7809174}" type="pres">
      <dgm:prSet presAssocID="{86FBC9AB-B550-48F8-A33D-9CA17FEFD0F0}" presName="childText" presStyleLbl="bgAcc1" presStyleIdx="2" presStyleCnt="9" custScaleX="148884">
        <dgm:presLayoutVars>
          <dgm:bulletEnabled val="1"/>
        </dgm:presLayoutVars>
      </dgm:prSet>
      <dgm:spPr/>
    </dgm:pt>
    <dgm:pt modelId="{8BFACC49-5FF4-422E-8186-2764E9D35C20}" type="pres">
      <dgm:prSet presAssocID="{BDC7507A-45F2-42BF-B677-1FFB96EFBC64}" presName="root" presStyleCnt="0"/>
      <dgm:spPr/>
    </dgm:pt>
    <dgm:pt modelId="{68DE7446-DE29-4734-84D2-A1BD3A8EFD4E}" type="pres">
      <dgm:prSet presAssocID="{BDC7507A-45F2-42BF-B677-1FFB96EFBC64}" presName="rootComposite" presStyleCnt="0"/>
      <dgm:spPr/>
    </dgm:pt>
    <dgm:pt modelId="{3012263D-052D-4E43-A585-817789267247}" type="pres">
      <dgm:prSet presAssocID="{BDC7507A-45F2-42BF-B677-1FFB96EFBC64}" presName="rootText" presStyleLbl="node1" presStyleIdx="2" presStyleCnt="4" custScaleX="153712"/>
      <dgm:spPr/>
    </dgm:pt>
    <dgm:pt modelId="{DC2F82B0-3522-452B-9AF4-8238E1C8DF43}" type="pres">
      <dgm:prSet presAssocID="{BDC7507A-45F2-42BF-B677-1FFB96EFBC64}" presName="rootConnector" presStyleLbl="node1" presStyleIdx="2" presStyleCnt="4"/>
      <dgm:spPr/>
    </dgm:pt>
    <dgm:pt modelId="{1FF8340C-EF91-4365-943C-F319FC12B8BC}" type="pres">
      <dgm:prSet presAssocID="{BDC7507A-45F2-42BF-B677-1FFB96EFBC64}" presName="childShape" presStyleCnt="0"/>
      <dgm:spPr/>
    </dgm:pt>
    <dgm:pt modelId="{A28731E7-6D0F-4ED2-922E-D1DC5A42AAA0}" type="pres">
      <dgm:prSet presAssocID="{DB538159-8D65-4174-8F93-A00EE74AF989}" presName="Name13" presStyleLbl="parChTrans1D2" presStyleIdx="3" presStyleCnt="9"/>
      <dgm:spPr/>
    </dgm:pt>
    <dgm:pt modelId="{B11EF828-51EF-4A01-8675-64F3ABB6A70F}" type="pres">
      <dgm:prSet presAssocID="{886720F6-E1F8-4CC5-90F3-782484C45145}" presName="childText" presStyleLbl="bgAcc1" presStyleIdx="3" presStyleCnt="9" custScaleX="121275" custScaleY="119135">
        <dgm:presLayoutVars>
          <dgm:bulletEnabled val="1"/>
        </dgm:presLayoutVars>
      </dgm:prSet>
      <dgm:spPr/>
    </dgm:pt>
    <dgm:pt modelId="{4C615C7B-0B4B-45D7-B199-79DE9387B369}" type="pres">
      <dgm:prSet presAssocID="{1E902ED6-1C61-4E32-B9EC-B57630960F22}" presName="Name13" presStyleLbl="parChTrans1D2" presStyleIdx="4" presStyleCnt="9"/>
      <dgm:spPr/>
    </dgm:pt>
    <dgm:pt modelId="{50D758BA-B1C0-4536-B8AE-F8CE132CB70C}" type="pres">
      <dgm:prSet presAssocID="{47D304A1-4D82-4EFF-AF47-961A39B82B53}" presName="childText" presStyleLbl="bgAcc1" presStyleIdx="4" presStyleCnt="9" custScaleX="121275" custScaleY="120607">
        <dgm:presLayoutVars>
          <dgm:bulletEnabled val="1"/>
        </dgm:presLayoutVars>
      </dgm:prSet>
      <dgm:spPr/>
    </dgm:pt>
    <dgm:pt modelId="{037E7120-3484-497A-B633-277DE1766EED}" type="pres">
      <dgm:prSet presAssocID="{DE8A8484-E55A-4BA2-B47F-95BAC9CDA0F2}" presName="Name13" presStyleLbl="parChTrans1D2" presStyleIdx="5" presStyleCnt="9"/>
      <dgm:spPr/>
    </dgm:pt>
    <dgm:pt modelId="{FB42FC28-BAE9-4AB1-BB53-4255020B8DF5}" type="pres">
      <dgm:prSet presAssocID="{D194FD86-B1FD-4A2E-8A6E-E1D40BB3BB36}" presName="childText" presStyleLbl="bgAcc1" presStyleIdx="5" presStyleCnt="9" custScaleX="121275">
        <dgm:presLayoutVars>
          <dgm:bulletEnabled val="1"/>
        </dgm:presLayoutVars>
      </dgm:prSet>
      <dgm:spPr/>
    </dgm:pt>
    <dgm:pt modelId="{C0776344-DC8E-4733-88BD-4F434ECC875C}" type="pres">
      <dgm:prSet presAssocID="{10AEA1B9-09EC-4FB8-B2A9-8DEDE994B858}" presName="root" presStyleCnt="0"/>
      <dgm:spPr/>
    </dgm:pt>
    <dgm:pt modelId="{950D0EB3-3300-4720-B892-5B2966A98639}" type="pres">
      <dgm:prSet presAssocID="{10AEA1B9-09EC-4FB8-B2A9-8DEDE994B858}" presName="rootComposite" presStyleCnt="0"/>
      <dgm:spPr/>
    </dgm:pt>
    <dgm:pt modelId="{D35FEEE8-B2B7-46B0-B823-29D4E01E8B14}" type="pres">
      <dgm:prSet presAssocID="{10AEA1B9-09EC-4FB8-B2A9-8DEDE994B858}" presName="rootText" presStyleLbl="node1" presStyleIdx="3" presStyleCnt="4" custScaleX="174803"/>
      <dgm:spPr/>
    </dgm:pt>
    <dgm:pt modelId="{9115A8AD-5319-46FB-AEAF-F33EA1F56A2A}" type="pres">
      <dgm:prSet presAssocID="{10AEA1B9-09EC-4FB8-B2A9-8DEDE994B858}" presName="rootConnector" presStyleLbl="node1" presStyleIdx="3" presStyleCnt="4"/>
      <dgm:spPr/>
    </dgm:pt>
    <dgm:pt modelId="{AC250CFF-124E-4E17-8F5A-FD355B355EB4}" type="pres">
      <dgm:prSet presAssocID="{10AEA1B9-09EC-4FB8-B2A9-8DEDE994B858}" presName="childShape" presStyleCnt="0"/>
      <dgm:spPr/>
    </dgm:pt>
    <dgm:pt modelId="{F2BC3379-268E-4A18-AA98-8907AA7F5CA7}" type="pres">
      <dgm:prSet presAssocID="{F890F239-F384-4001-B19D-57E5D5F4FE4B}" presName="Name13" presStyleLbl="parChTrans1D2" presStyleIdx="6" presStyleCnt="9"/>
      <dgm:spPr/>
    </dgm:pt>
    <dgm:pt modelId="{850FABD8-DB51-494D-A065-9DCB28FF6E0B}" type="pres">
      <dgm:prSet presAssocID="{B0C82DBA-AA62-48A2-9741-49356248AEC6}" presName="childText" presStyleLbl="bgAcc1" presStyleIdx="6" presStyleCnt="9" custScaleX="178979" custScaleY="248494">
        <dgm:presLayoutVars>
          <dgm:bulletEnabled val="1"/>
        </dgm:presLayoutVars>
      </dgm:prSet>
      <dgm:spPr/>
    </dgm:pt>
    <dgm:pt modelId="{F6F9394D-35CA-4A9F-B554-F37062B82A70}" type="pres">
      <dgm:prSet presAssocID="{C1F6A4F5-9AA4-43A2-9B8E-F33387AFE58A}" presName="Name13" presStyleLbl="parChTrans1D2" presStyleIdx="7" presStyleCnt="9"/>
      <dgm:spPr/>
    </dgm:pt>
    <dgm:pt modelId="{C6F621A3-2537-4D03-80DD-F6C166DB5004}" type="pres">
      <dgm:prSet presAssocID="{837ECF2C-FD4E-49C4-A896-25145F47781F}" presName="childText" presStyleLbl="bgAcc1" presStyleIdx="7" presStyleCnt="9" custScaleX="178979" custScaleY="82966">
        <dgm:presLayoutVars>
          <dgm:bulletEnabled val="1"/>
        </dgm:presLayoutVars>
      </dgm:prSet>
      <dgm:spPr/>
    </dgm:pt>
    <dgm:pt modelId="{9F06FCF1-B1A0-4EE8-B1E6-984CF4318405}" type="pres">
      <dgm:prSet presAssocID="{62A79DB0-A3DD-4B80-A28E-79D74ECD2D89}" presName="Name13" presStyleLbl="parChTrans1D2" presStyleIdx="8" presStyleCnt="9"/>
      <dgm:spPr/>
    </dgm:pt>
    <dgm:pt modelId="{169F31ED-21A4-4571-9DE2-E1F7F4F4BA3F}" type="pres">
      <dgm:prSet presAssocID="{79CB7BB8-2C2D-4431-86DD-083587BD80A3}" presName="childText" presStyleLbl="bgAcc1" presStyleIdx="8" presStyleCnt="9" custScaleX="178979" custScaleY="80494">
        <dgm:presLayoutVars>
          <dgm:bulletEnabled val="1"/>
        </dgm:presLayoutVars>
      </dgm:prSet>
      <dgm:spPr/>
    </dgm:pt>
  </dgm:ptLst>
  <dgm:cxnLst>
    <dgm:cxn modelId="{5EE0810B-C13E-4D8A-BFF0-14CF58CF5276}" type="presOf" srcId="{4B8C17B5-FEB3-4A88-8AAD-494D89A8B218}" destId="{882CBFB8-86D1-4D2B-9184-65A67A17F680}" srcOrd="0" destOrd="0" presId="urn:microsoft.com/office/officeart/2005/8/layout/hierarchy3"/>
    <dgm:cxn modelId="{00447B15-B871-4A35-B185-EEE488495FE1}" srcId="{C796C19E-90D8-4817-902F-89095018C791}" destId="{68568046-AE9C-4580-9CF3-56DF658E05DB}" srcOrd="0" destOrd="0" parTransId="{75832497-64EB-4DD7-BDEC-72DF03B2CDE1}" sibTransId="{6DAC892C-841B-4A1F-A6F5-B77E7654949C}"/>
    <dgm:cxn modelId="{006F4917-DAF4-43D1-9786-FE5B19943021}" type="presOf" srcId="{62A79DB0-A3DD-4B80-A28E-79D74ECD2D89}" destId="{9F06FCF1-B1A0-4EE8-B1E6-984CF4318405}" srcOrd="0" destOrd="0" presId="urn:microsoft.com/office/officeart/2005/8/layout/hierarchy3"/>
    <dgm:cxn modelId="{B86ADD1B-868C-4C79-A490-CCFF565692A9}" srcId="{10AEA1B9-09EC-4FB8-B2A9-8DEDE994B858}" destId="{837ECF2C-FD4E-49C4-A896-25145F47781F}" srcOrd="1" destOrd="0" parTransId="{C1F6A4F5-9AA4-43A2-9B8E-F33387AFE58A}" sibTransId="{260178AC-7A7A-4A18-A50E-78B02CC906B0}"/>
    <dgm:cxn modelId="{69785E22-5E32-4AC4-9BD3-EB119A62BF28}" srcId="{68568046-AE9C-4580-9CF3-56DF658E05DB}" destId="{17347FF9-C29D-4D6C-9358-DA2331685A64}" srcOrd="0" destOrd="0" parTransId="{A45145F0-4688-465B-B249-546B734D629E}" sibTransId="{DAE24FCF-85C8-4EDF-80B3-9004133C50F4}"/>
    <dgm:cxn modelId="{8051C827-568C-427D-803C-A9E4BFD1C7E0}" type="presOf" srcId="{837ECF2C-FD4E-49C4-A896-25145F47781F}" destId="{C6F621A3-2537-4D03-80DD-F6C166DB5004}" srcOrd="0" destOrd="0" presId="urn:microsoft.com/office/officeart/2005/8/layout/hierarchy3"/>
    <dgm:cxn modelId="{DA798C29-3392-4A95-9A41-1377D6EEE6E2}" type="presOf" srcId="{68568046-AE9C-4580-9CF3-56DF658E05DB}" destId="{81A26A8D-0B8A-4E65-8F21-AEAB48B5DDC6}" srcOrd="1" destOrd="0" presId="urn:microsoft.com/office/officeart/2005/8/layout/hierarchy3"/>
    <dgm:cxn modelId="{BCF4072F-26CC-4047-B295-D5B9097519CD}" srcId="{C4CD2A80-0162-428F-8CD2-1B7395D55890}" destId="{D17BE6D2-000F-45AE-A0A2-AAC1FB93BB33}" srcOrd="1" destOrd="0" parTransId="{89A8376C-D6A4-447C-BFED-0599FA3E18AC}" sibTransId="{A387E0C2-39A3-40B9-96BD-2A2792DA08F7}"/>
    <dgm:cxn modelId="{ED8A2136-7B4E-4D29-A813-48D757946ED3}" type="presOf" srcId="{F207DFBC-199C-4265-8DC2-E936B5504D1A}" destId="{60A64AA9-468A-470D-9B5D-0F6EF634CFE1}" srcOrd="0" destOrd="4" presId="urn:microsoft.com/office/officeart/2005/8/layout/hierarchy3"/>
    <dgm:cxn modelId="{DA7D4F39-1DCB-443F-893E-179CA9770974}" type="presOf" srcId="{B0C82DBA-AA62-48A2-9741-49356248AEC6}" destId="{850FABD8-DB51-494D-A065-9DCB28FF6E0B}" srcOrd="0" destOrd="0" presId="urn:microsoft.com/office/officeart/2005/8/layout/hierarchy3"/>
    <dgm:cxn modelId="{8F5F3C3F-AF88-4133-A628-5A523C8FBD70}" type="presOf" srcId="{86C367F4-8234-48CD-B0F0-EE1D3DABE2BA}" destId="{402B081C-4409-4F1F-84AA-C8C031FB0735}" srcOrd="1" destOrd="0" presId="urn:microsoft.com/office/officeart/2005/8/layout/hierarchy3"/>
    <dgm:cxn modelId="{05A8DF3F-0FA6-4D79-8BB6-134C3D3A2621}" srcId="{C4CD2A80-0162-428F-8CD2-1B7395D55890}" destId="{F207DFBC-199C-4265-8DC2-E936B5504D1A}" srcOrd="3" destOrd="0" parTransId="{AF065AF5-5CA1-46E0-9BF4-BE4A1F24217E}" sibTransId="{45E5D97B-BF80-45F5-95D1-70F00E2C1919}"/>
    <dgm:cxn modelId="{7C266D5F-0B2D-498D-8A7C-225ED6AE04E7}" srcId="{BDC7507A-45F2-42BF-B677-1FFB96EFBC64}" destId="{47D304A1-4D82-4EFF-AF47-961A39B82B53}" srcOrd="1" destOrd="0" parTransId="{1E902ED6-1C61-4E32-B9EC-B57630960F22}" sibTransId="{4CFD10D3-AABE-4CE7-B878-36FE5453ACD2}"/>
    <dgm:cxn modelId="{68549841-3884-4441-A581-6D517AC9D45E}" type="presOf" srcId="{86FBC9AB-B550-48F8-A33D-9CA17FEFD0F0}" destId="{0ECE2CF1-8E79-42AF-8897-7D73B7809174}" srcOrd="0" destOrd="0" presId="urn:microsoft.com/office/officeart/2005/8/layout/hierarchy3"/>
    <dgm:cxn modelId="{964EB961-87D4-4017-B147-DF8EE589571F}" srcId="{C796C19E-90D8-4817-902F-89095018C791}" destId="{BDC7507A-45F2-42BF-B677-1FFB96EFBC64}" srcOrd="2" destOrd="0" parTransId="{5C230E72-1465-4A33-9B67-31E9548FCA6F}" sibTransId="{490E11FF-5592-4984-97F6-9635A39074CB}"/>
    <dgm:cxn modelId="{F26B2F64-CA2B-4885-A5E9-41E210547768}" type="presOf" srcId="{1E902ED6-1C61-4E32-B9EC-B57630960F22}" destId="{4C615C7B-0B4B-45D7-B199-79DE9387B369}" srcOrd="0" destOrd="0" presId="urn:microsoft.com/office/officeart/2005/8/layout/hierarchy3"/>
    <dgm:cxn modelId="{C1B73244-D5EB-4EA0-873A-368E706AE6C7}" type="presOf" srcId="{47D304A1-4D82-4EFF-AF47-961A39B82B53}" destId="{50D758BA-B1C0-4536-B8AE-F8CE132CB70C}" srcOrd="0" destOrd="0" presId="urn:microsoft.com/office/officeart/2005/8/layout/hierarchy3"/>
    <dgm:cxn modelId="{E5981366-081B-4A45-B08A-D6A2D39A4DDF}" type="presOf" srcId="{DE8A8484-E55A-4BA2-B47F-95BAC9CDA0F2}" destId="{037E7120-3484-497A-B633-277DE1766EED}" srcOrd="0" destOrd="0" presId="urn:microsoft.com/office/officeart/2005/8/layout/hierarchy3"/>
    <dgm:cxn modelId="{1406B467-062C-4EA8-96AD-D40B3EBC16B0}" type="presOf" srcId="{51138B55-D65D-433A-BFD9-78F9936E1E1D}" destId="{850FABD8-DB51-494D-A065-9DCB28FF6E0B}" srcOrd="0" destOrd="2" presId="urn:microsoft.com/office/officeart/2005/8/layout/hierarchy3"/>
    <dgm:cxn modelId="{8726F247-83EE-46E4-B510-0BD7755B57D8}" type="presOf" srcId="{68568046-AE9C-4580-9CF3-56DF658E05DB}" destId="{8B321FC7-F63F-4541-9D1D-F6938DE56205}" srcOrd="0" destOrd="0" presId="urn:microsoft.com/office/officeart/2005/8/layout/hierarchy3"/>
    <dgm:cxn modelId="{87D7514A-8D82-4ED8-8C49-03698B69195B}" type="presOf" srcId="{D31DBEDB-161B-40A7-AC00-B6331FB9985B}" destId="{850FABD8-DB51-494D-A065-9DCB28FF6E0B}" srcOrd="0" destOrd="1" presId="urn:microsoft.com/office/officeart/2005/8/layout/hierarchy3"/>
    <dgm:cxn modelId="{B4A52552-B14C-4DFE-9EDF-B9CEF927B221}" srcId="{C796C19E-90D8-4817-902F-89095018C791}" destId="{10AEA1B9-09EC-4FB8-B2A9-8DEDE994B858}" srcOrd="3" destOrd="0" parTransId="{B0DE8993-3E9F-4F9F-839E-486145A5E6A4}" sibTransId="{40EC0E43-A013-468F-9C0B-604AFFBBBB0F}"/>
    <dgm:cxn modelId="{5452A857-DE03-4253-92D0-B1B9CBD74685}" type="presOf" srcId="{972D15BA-05FC-4B61-9D52-5B977DF44789}" destId="{850FABD8-DB51-494D-A065-9DCB28FF6E0B}" srcOrd="0" destOrd="3" presId="urn:microsoft.com/office/officeart/2005/8/layout/hierarchy3"/>
    <dgm:cxn modelId="{3753B577-ED20-4196-ADA0-6F52AD78A961}" srcId="{10AEA1B9-09EC-4FB8-B2A9-8DEDE994B858}" destId="{79CB7BB8-2C2D-4431-86DD-083587BD80A3}" srcOrd="2" destOrd="0" parTransId="{62A79DB0-A3DD-4B80-A28E-79D74ECD2D89}" sibTransId="{88EE30C9-A801-442D-B5F3-E1326265C963}"/>
    <dgm:cxn modelId="{55EF7858-8225-483A-AC69-EA7C523D1F57}" type="presOf" srcId="{0AC4AB37-8E4C-42AE-BDF5-DA96EABFD692}" destId="{0D3ECEAB-467D-46EC-86C1-3F30ED1CA540}" srcOrd="0" destOrd="0" presId="urn:microsoft.com/office/officeart/2005/8/layout/hierarchy3"/>
    <dgm:cxn modelId="{1E954483-8781-4358-8FA0-F691498E02BC}" srcId="{B0C82DBA-AA62-48A2-9741-49356248AEC6}" destId="{D31DBEDB-161B-40A7-AC00-B6331FB9985B}" srcOrd="0" destOrd="0" parTransId="{4D656CD4-A90E-4D38-B7DE-2E2065C65295}" sibTransId="{D8F50F82-8012-4A29-90BD-C9D558A599CC}"/>
    <dgm:cxn modelId="{9A819684-BE00-4342-9B74-850C2BF5336B}" type="presOf" srcId="{BDC7507A-45F2-42BF-B677-1FFB96EFBC64}" destId="{3012263D-052D-4E43-A585-817789267247}" srcOrd="0" destOrd="0" presId="urn:microsoft.com/office/officeart/2005/8/layout/hierarchy3"/>
    <dgm:cxn modelId="{95580C8D-1673-4EE2-905C-8FC32AA91CDE}" type="presOf" srcId="{D194FD86-B1FD-4A2E-8A6E-E1D40BB3BB36}" destId="{FB42FC28-BAE9-4AB1-BB53-4255020B8DF5}" srcOrd="0" destOrd="0" presId="urn:microsoft.com/office/officeart/2005/8/layout/hierarchy3"/>
    <dgm:cxn modelId="{8FE4B791-EAD6-4A55-A6B2-84F7176D9C50}" type="presOf" srcId="{C796C19E-90D8-4817-902F-89095018C791}" destId="{03A9361D-ABEA-4480-9844-45590F5F2115}" srcOrd="0" destOrd="0" presId="urn:microsoft.com/office/officeart/2005/8/layout/hierarchy3"/>
    <dgm:cxn modelId="{DC980E94-DD2C-47D2-B619-698951055FA1}" type="presOf" srcId="{886720F6-E1F8-4CC5-90F3-782484C45145}" destId="{B11EF828-51EF-4A01-8675-64F3ABB6A70F}" srcOrd="0" destOrd="0" presId="urn:microsoft.com/office/officeart/2005/8/layout/hierarchy3"/>
    <dgm:cxn modelId="{4D996A94-E3BA-44B3-AC29-8359E3349600}" type="presOf" srcId="{F890F239-F384-4001-B19D-57E5D5F4FE4B}" destId="{F2BC3379-268E-4A18-AA98-8907AA7F5CA7}" srcOrd="0" destOrd="0" presId="urn:microsoft.com/office/officeart/2005/8/layout/hierarchy3"/>
    <dgm:cxn modelId="{7108C494-24AE-435B-AD17-6149F779CF8E}" type="presOf" srcId="{10AEA1B9-09EC-4FB8-B2A9-8DEDE994B858}" destId="{9115A8AD-5319-46FB-AEAF-F33EA1F56A2A}" srcOrd="1" destOrd="0" presId="urn:microsoft.com/office/officeart/2005/8/layout/hierarchy3"/>
    <dgm:cxn modelId="{A4586898-E4BF-4C17-8672-4263ADAB270E}" type="presOf" srcId="{F110B23A-A3F6-4400-8AAC-076BE5B84866}" destId="{60A64AA9-468A-470D-9B5D-0F6EF634CFE1}" srcOrd="0" destOrd="3" presId="urn:microsoft.com/office/officeart/2005/8/layout/hierarchy3"/>
    <dgm:cxn modelId="{EF029C9F-B06B-4FC8-A94C-521C921D5486}" srcId="{C4CD2A80-0162-428F-8CD2-1B7395D55890}" destId="{F110B23A-A3F6-4400-8AAC-076BE5B84866}" srcOrd="2" destOrd="0" parTransId="{0D8D0279-3F72-49E4-B4CA-1221F7790F28}" sibTransId="{A9D3D9AE-23CC-45C6-A52A-1811B31AC1FB}"/>
    <dgm:cxn modelId="{F2CC5AA3-334A-4338-94C7-089A1ACF4801}" srcId="{B0C82DBA-AA62-48A2-9741-49356248AEC6}" destId="{972D15BA-05FC-4B61-9D52-5B977DF44789}" srcOrd="2" destOrd="0" parTransId="{609C8864-D16C-4FFC-A3AF-FDD9ECE013B1}" sibTransId="{43BA3338-03B7-457E-A48C-6C5A7056E080}"/>
    <dgm:cxn modelId="{44ADA6AB-A39D-4E83-A9CD-E31F4E1E37C5}" srcId="{BDC7507A-45F2-42BF-B677-1FFB96EFBC64}" destId="{886720F6-E1F8-4CC5-90F3-782484C45145}" srcOrd="0" destOrd="0" parTransId="{DB538159-8D65-4174-8F93-A00EE74AF989}" sibTransId="{A9FAD964-260D-4952-9F7E-DC20C24E72C6}"/>
    <dgm:cxn modelId="{2AD476B3-E768-4030-9C27-BEDDFE4B817F}" srcId="{86C367F4-8234-48CD-B0F0-EE1D3DABE2BA}" destId="{C4CD2A80-0162-428F-8CD2-1B7395D55890}" srcOrd="0" destOrd="0" parTransId="{0AC4AB37-8E4C-42AE-BDF5-DA96EABFD692}" sibTransId="{295071B5-FD4A-497C-A5F4-D7A93B8A61DF}"/>
    <dgm:cxn modelId="{4EAC68B5-739F-4FDB-A526-B885B2DA7769}" type="presOf" srcId="{10AEA1B9-09EC-4FB8-B2A9-8DEDE994B858}" destId="{D35FEEE8-B2B7-46B0-B823-29D4E01E8B14}" srcOrd="0" destOrd="0" presId="urn:microsoft.com/office/officeart/2005/8/layout/hierarchy3"/>
    <dgm:cxn modelId="{F83817B8-158F-4813-8272-B9793EF6B714}" srcId="{C4CD2A80-0162-428F-8CD2-1B7395D55890}" destId="{00440E81-A8DD-40B1-BA81-A655B95FEAF8}" srcOrd="0" destOrd="0" parTransId="{0D6E8C60-C03B-458D-9F0F-9E4AF5AB816B}" sibTransId="{7C32B28E-1682-484D-95B5-3CBA8F66EDDC}"/>
    <dgm:cxn modelId="{945331C1-F76A-431C-910A-8152F3893C97}" srcId="{10AEA1B9-09EC-4FB8-B2A9-8DEDE994B858}" destId="{B0C82DBA-AA62-48A2-9741-49356248AEC6}" srcOrd="0" destOrd="0" parTransId="{F890F239-F384-4001-B19D-57E5D5F4FE4B}" sibTransId="{64749083-CE96-487A-A4B5-07F6A3664DAF}"/>
    <dgm:cxn modelId="{C2BB67C3-CF8E-4400-B9A2-3F6AACFA11C8}" srcId="{86C367F4-8234-48CD-B0F0-EE1D3DABE2BA}" destId="{86FBC9AB-B550-48F8-A33D-9CA17FEFD0F0}" srcOrd="1" destOrd="0" parTransId="{4B8C17B5-FEB3-4A88-8AAD-494D89A8B218}" sibTransId="{D650FBDF-04F9-42EB-A254-B3E55E1F883F}"/>
    <dgm:cxn modelId="{12E182C3-20C8-4459-8E85-0574764FDC5A}" srcId="{BDC7507A-45F2-42BF-B677-1FFB96EFBC64}" destId="{D194FD86-B1FD-4A2E-8A6E-E1D40BB3BB36}" srcOrd="2" destOrd="0" parTransId="{DE8A8484-E55A-4BA2-B47F-95BAC9CDA0F2}" sibTransId="{6313425D-6D92-459A-9714-299A2269B314}"/>
    <dgm:cxn modelId="{805292C7-87B5-4F41-8D55-D88ABB106FE7}" srcId="{C796C19E-90D8-4817-902F-89095018C791}" destId="{86C367F4-8234-48CD-B0F0-EE1D3DABE2BA}" srcOrd="1" destOrd="0" parTransId="{890949C2-4EC8-47DD-9C2C-8C5AD3F5E669}" sibTransId="{7675E124-F060-4DF2-9A93-D6CDFFEDC758}"/>
    <dgm:cxn modelId="{88C738DD-8D44-4218-87C4-48B1C8AA5FE9}" type="presOf" srcId="{17347FF9-C29D-4D6C-9358-DA2331685A64}" destId="{802F58E5-1B9E-4855-BEE7-400F8AC0EFEE}" srcOrd="0" destOrd="0" presId="urn:microsoft.com/office/officeart/2005/8/layout/hierarchy3"/>
    <dgm:cxn modelId="{0B4BFBDE-A76D-4E14-B913-5D78A756BD6C}" type="presOf" srcId="{C4CD2A80-0162-428F-8CD2-1B7395D55890}" destId="{60A64AA9-468A-470D-9B5D-0F6EF634CFE1}" srcOrd="0" destOrd="0" presId="urn:microsoft.com/office/officeart/2005/8/layout/hierarchy3"/>
    <dgm:cxn modelId="{B829A2DF-6700-448A-B432-2A4F1CD27BE9}" type="presOf" srcId="{A45145F0-4688-465B-B249-546B734D629E}" destId="{174633F6-D71F-4226-8E99-A0F700FB8A6F}" srcOrd="0" destOrd="0" presId="urn:microsoft.com/office/officeart/2005/8/layout/hierarchy3"/>
    <dgm:cxn modelId="{5078B9E2-45E2-4E8C-8D25-B335A433ED89}" type="presOf" srcId="{00440E81-A8DD-40B1-BA81-A655B95FEAF8}" destId="{60A64AA9-468A-470D-9B5D-0F6EF634CFE1}" srcOrd="0" destOrd="1" presId="urn:microsoft.com/office/officeart/2005/8/layout/hierarchy3"/>
    <dgm:cxn modelId="{739B8AE4-85F2-4779-ADCF-1E3608E6F04C}" type="presOf" srcId="{D17BE6D2-000F-45AE-A0A2-AAC1FB93BB33}" destId="{60A64AA9-468A-470D-9B5D-0F6EF634CFE1}" srcOrd="0" destOrd="2" presId="urn:microsoft.com/office/officeart/2005/8/layout/hierarchy3"/>
    <dgm:cxn modelId="{B548BAE9-FAFE-4FA9-9B4A-09DFF8ECAD81}" srcId="{B0C82DBA-AA62-48A2-9741-49356248AEC6}" destId="{51138B55-D65D-433A-BFD9-78F9936E1E1D}" srcOrd="1" destOrd="0" parTransId="{4B750FCD-410C-4E43-9B11-21D41D9E5007}" sibTransId="{E5E9096A-A1C4-4DC8-9A5D-1A7BD08555C6}"/>
    <dgm:cxn modelId="{9E6FFCED-A615-439D-98BC-2331CAD35F4D}" type="presOf" srcId="{79CB7BB8-2C2D-4431-86DD-083587BD80A3}" destId="{169F31ED-21A4-4571-9DE2-E1F7F4F4BA3F}" srcOrd="0" destOrd="0" presId="urn:microsoft.com/office/officeart/2005/8/layout/hierarchy3"/>
    <dgm:cxn modelId="{D4896DF1-C46A-4468-845D-77B12B5DF1E7}" type="presOf" srcId="{C1F6A4F5-9AA4-43A2-9B8E-F33387AFE58A}" destId="{F6F9394D-35CA-4A9F-B554-F37062B82A70}" srcOrd="0" destOrd="0" presId="urn:microsoft.com/office/officeart/2005/8/layout/hierarchy3"/>
    <dgm:cxn modelId="{DE8447F3-5D1B-4375-91D4-0E591FC8A96A}" type="presOf" srcId="{BDC7507A-45F2-42BF-B677-1FFB96EFBC64}" destId="{DC2F82B0-3522-452B-9AF4-8238E1C8DF43}" srcOrd="1" destOrd="0" presId="urn:microsoft.com/office/officeart/2005/8/layout/hierarchy3"/>
    <dgm:cxn modelId="{C75064FC-4CB6-42BA-9DE4-3D14FA8E1D39}" type="presOf" srcId="{86C367F4-8234-48CD-B0F0-EE1D3DABE2BA}" destId="{C70AF951-DD6A-4AD7-B4C2-8F0A2117BEEC}" srcOrd="0" destOrd="0" presId="urn:microsoft.com/office/officeart/2005/8/layout/hierarchy3"/>
    <dgm:cxn modelId="{CCABFDFE-1C2D-4075-B190-4573A24BBDE9}" type="presOf" srcId="{DB538159-8D65-4174-8F93-A00EE74AF989}" destId="{A28731E7-6D0F-4ED2-922E-D1DC5A42AAA0}" srcOrd="0" destOrd="0" presId="urn:microsoft.com/office/officeart/2005/8/layout/hierarchy3"/>
    <dgm:cxn modelId="{CF62F0C7-116C-4ECE-B32D-4B2EF3F74C98}" type="presParOf" srcId="{03A9361D-ABEA-4480-9844-45590F5F2115}" destId="{B4974B1C-4771-4B6A-9B02-49DE3DCC908C}" srcOrd="0" destOrd="0" presId="urn:microsoft.com/office/officeart/2005/8/layout/hierarchy3"/>
    <dgm:cxn modelId="{AAF7D7AB-861A-4B1E-ABE5-BEB5679435C2}" type="presParOf" srcId="{B4974B1C-4771-4B6A-9B02-49DE3DCC908C}" destId="{94FC2691-DAEC-4729-8232-A0F805CCBCAB}" srcOrd="0" destOrd="0" presId="urn:microsoft.com/office/officeart/2005/8/layout/hierarchy3"/>
    <dgm:cxn modelId="{A5D630F2-9663-424E-A15A-BE1B07D27C90}" type="presParOf" srcId="{94FC2691-DAEC-4729-8232-A0F805CCBCAB}" destId="{8B321FC7-F63F-4541-9D1D-F6938DE56205}" srcOrd="0" destOrd="0" presId="urn:microsoft.com/office/officeart/2005/8/layout/hierarchy3"/>
    <dgm:cxn modelId="{FB7CA277-66A9-465A-9E86-169E7DD84563}" type="presParOf" srcId="{94FC2691-DAEC-4729-8232-A0F805CCBCAB}" destId="{81A26A8D-0B8A-4E65-8F21-AEAB48B5DDC6}" srcOrd="1" destOrd="0" presId="urn:microsoft.com/office/officeart/2005/8/layout/hierarchy3"/>
    <dgm:cxn modelId="{78DE0050-DEEC-4A9F-AACB-A81C5A879AD9}" type="presParOf" srcId="{B4974B1C-4771-4B6A-9B02-49DE3DCC908C}" destId="{333D844C-4C10-4977-B431-543209086461}" srcOrd="1" destOrd="0" presId="urn:microsoft.com/office/officeart/2005/8/layout/hierarchy3"/>
    <dgm:cxn modelId="{794DF6CE-8243-45AE-9CD0-817A3446296B}" type="presParOf" srcId="{333D844C-4C10-4977-B431-543209086461}" destId="{174633F6-D71F-4226-8E99-A0F700FB8A6F}" srcOrd="0" destOrd="0" presId="urn:microsoft.com/office/officeart/2005/8/layout/hierarchy3"/>
    <dgm:cxn modelId="{BA1233FE-9E01-4863-A266-1847C9451DE5}" type="presParOf" srcId="{333D844C-4C10-4977-B431-543209086461}" destId="{802F58E5-1B9E-4855-BEE7-400F8AC0EFEE}" srcOrd="1" destOrd="0" presId="urn:microsoft.com/office/officeart/2005/8/layout/hierarchy3"/>
    <dgm:cxn modelId="{999C39FB-0AAD-4923-92D7-7AF697B2EBB2}" type="presParOf" srcId="{03A9361D-ABEA-4480-9844-45590F5F2115}" destId="{51E5CD2C-A9D8-4CC9-84DB-C011712837D0}" srcOrd="1" destOrd="0" presId="urn:microsoft.com/office/officeart/2005/8/layout/hierarchy3"/>
    <dgm:cxn modelId="{C29263D9-14EE-4B1E-9049-094C4E2BED59}" type="presParOf" srcId="{51E5CD2C-A9D8-4CC9-84DB-C011712837D0}" destId="{5B5F4F79-CBCF-4D87-B337-132251D0FAFA}" srcOrd="0" destOrd="0" presId="urn:microsoft.com/office/officeart/2005/8/layout/hierarchy3"/>
    <dgm:cxn modelId="{BBB47074-C63E-433B-8E2C-27CE72C0CD7A}" type="presParOf" srcId="{5B5F4F79-CBCF-4D87-B337-132251D0FAFA}" destId="{C70AF951-DD6A-4AD7-B4C2-8F0A2117BEEC}" srcOrd="0" destOrd="0" presId="urn:microsoft.com/office/officeart/2005/8/layout/hierarchy3"/>
    <dgm:cxn modelId="{9E3CFD2B-B97A-4EF7-889E-6BC5B091D08F}" type="presParOf" srcId="{5B5F4F79-CBCF-4D87-B337-132251D0FAFA}" destId="{402B081C-4409-4F1F-84AA-C8C031FB0735}" srcOrd="1" destOrd="0" presId="urn:microsoft.com/office/officeart/2005/8/layout/hierarchy3"/>
    <dgm:cxn modelId="{58C72AC7-74FB-45BC-B842-0D1A5CF7D643}" type="presParOf" srcId="{51E5CD2C-A9D8-4CC9-84DB-C011712837D0}" destId="{48C1251E-C432-4227-9834-9FF2EE3F333A}" srcOrd="1" destOrd="0" presId="urn:microsoft.com/office/officeart/2005/8/layout/hierarchy3"/>
    <dgm:cxn modelId="{D98C84F6-28A2-442F-BE67-E2E788394962}" type="presParOf" srcId="{48C1251E-C432-4227-9834-9FF2EE3F333A}" destId="{0D3ECEAB-467D-46EC-86C1-3F30ED1CA540}" srcOrd="0" destOrd="0" presId="urn:microsoft.com/office/officeart/2005/8/layout/hierarchy3"/>
    <dgm:cxn modelId="{82E93FE7-0869-433F-9414-D34C8546DE09}" type="presParOf" srcId="{48C1251E-C432-4227-9834-9FF2EE3F333A}" destId="{60A64AA9-468A-470D-9B5D-0F6EF634CFE1}" srcOrd="1" destOrd="0" presId="urn:microsoft.com/office/officeart/2005/8/layout/hierarchy3"/>
    <dgm:cxn modelId="{AC903181-5C29-43C4-9732-7A8DE2FE3DAE}" type="presParOf" srcId="{48C1251E-C432-4227-9834-9FF2EE3F333A}" destId="{882CBFB8-86D1-4D2B-9184-65A67A17F680}" srcOrd="2" destOrd="0" presId="urn:microsoft.com/office/officeart/2005/8/layout/hierarchy3"/>
    <dgm:cxn modelId="{C72F9EE0-D9F4-4598-83BB-F71142C6CB3F}" type="presParOf" srcId="{48C1251E-C432-4227-9834-9FF2EE3F333A}" destId="{0ECE2CF1-8E79-42AF-8897-7D73B7809174}" srcOrd="3" destOrd="0" presId="urn:microsoft.com/office/officeart/2005/8/layout/hierarchy3"/>
    <dgm:cxn modelId="{18FA71FF-3C89-48FF-8713-0A1B4E2E9734}" type="presParOf" srcId="{03A9361D-ABEA-4480-9844-45590F5F2115}" destId="{8BFACC49-5FF4-422E-8186-2764E9D35C20}" srcOrd="2" destOrd="0" presId="urn:microsoft.com/office/officeart/2005/8/layout/hierarchy3"/>
    <dgm:cxn modelId="{D732CE83-DA0A-4D2F-8CE7-9E9D56290867}" type="presParOf" srcId="{8BFACC49-5FF4-422E-8186-2764E9D35C20}" destId="{68DE7446-DE29-4734-84D2-A1BD3A8EFD4E}" srcOrd="0" destOrd="0" presId="urn:microsoft.com/office/officeart/2005/8/layout/hierarchy3"/>
    <dgm:cxn modelId="{6A9854F0-40E7-4886-B0DC-177CEBBAE579}" type="presParOf" srcId="{68DE7446-DE29-4734-84D2-A1BD3A8EFD4E}" destId="{3012263D-052D-4E43-A585-817789267247}" srcOrd="0" destOrd="0" presId="urn:microsoft.com/office/officeart/2005/8/layout/hierarchy3"/>
    <dgm:cxn modelId="{886E92F3-6468-416C-9D22-6ADE055AE257}" type="presParOf" srcId="{68DE7446-DE29-4734-84D2-A1BD3A8EFD4E}" destId="{DC2F82B0-3522-452B-9AF4-8238E1C8DF43}" srcOrd="1" destOrd="0" presId="urn:microsoft.com/office/officeart/2005/8/layout/hierarchy3"/>
    <dgm:cxn modelId="{ED4D6125-2AFB-4CB3-B092-F93E36F4FF0E}" type="presParOf" srcId="{8BFACC49-5FF4-422E-8186-2764E9D35C20}" destId="{1FF8340C-EF91-4365-943C-F319FC12B8BC}" srcOrd="1" destOrd="0" presId="urn:microsoft.com/office/officeart/2005/8/layout/hierarchy3"/>
    <dgm:cxn modelId="{E4D3FC91-CD6B-42DF-B1D1-9092B5B6AACC}" type="presParOf" srcId="{1FF8340C-EF91-4365-943C-F319FC12B8BC}" destId="{A28731E7-6D0F-4ED2-922E-D1DC5A42AAA0}" srcOrd="0" destOrd="0" presId="urn:microsoft.com/office/officeart/2005/8/layout/hierarchy3"/>
    <dgm:cxn modelId="{DE70455E-1515-42DA-A134-93FA6340F65B}" type="presParOf" srcId="{1FF8340C-EF91-4365-943C-F319FC12B8BC}" destId="{B11EF828-51EF-4A01-8675-64F3ABB6A70F}" srcOrd="1" destOrd="0" presId="urn:microsoft.com/office/officeart/2005/8/layout/hierarchy3"/>
    <dgm:cxn modelId="{B525CF4A-685A-4B64-8A59-4387CDA40DF9}" type="presParOf" srcId="{1FF8340C-EF91-4365-943C-F319FC12B8BC}" destId="{4C615C7B-0B4B-45D7-B199-79DE9387B369}" srcOrd="2" destOrd="0" presId="urn:microsoft.com/office/officeart/2005/8/layout/hierarchy3"/>
    <dgm:cxn modelId="{D79DB679-938F-48FA-903E-2D1161C5AEFA}" type="presParOf" srcId="{1FF8340C-EF91-4365-943C-F319FC12B8BC}" destId="{50D758BA-B1C0-4536-B8AE-F8CE132CB70C}" srcOrd="3" destOrd="0" presId="urn:microsoft.com/office/officeart/2005/8/layout/hierarchy3"/>
    <dgm:cxn modelId="{BCC5C52D-7004-4089-990B-CF7A2A03C8DB}" type="presParOf" srcId="{1FF8340C-EF91-4365-943C-F319FC12B8BC}" destId="{037E7120-3484-497A-B633-277DE1766EED}" srcOrd="4" destOrd="0" presId="urn:microsoft.com/office/officeart/2005/8/layout/hierarchy3"/>
    <dgm:cxn modelId="{6224A75E-2979-424E-805B-1102DEBB8E0E}" type="presParOf" srcId="{1FF8340C-EF91-4365-943C-F319FC12B8BC}" destId="{FB42FC28-BAE9-4AB1-BB53-4255020B8DF5}" srcOrd="5" destOrd="0" presId="urn:microsoft.com/office/officeart/2005/8/layout/hierarchy3"/>
    <dgm:cxn modelId="{8645C0D6-6CBB-495E-875C-B4C5E3EE772B}" type="presParOf" srcId="{03A9361D-ABEA-4480-9844-45590F5F2115}" destId="{C0776344-DC8E-4733-88BD-4F434ECC875C}" srcOrd="3" destOrd="0" presId="urn:microsoft.com/office/officeart/2005/8/layout/hierarchy3"/>
    <dgm:cxn modelId="{2EF58E11-5CEC-4C94-ADDD-0DF2CD14074A}" type="presParOf" srcId="{C0776344-DC8E-4733-88BD-4F434ECC875C}" destId="{950D0EB3-3300-4720-B892-5B2966A98639}" srcOrd="0" destOrd="0" presId="urn:microsoft.com/office/officeart/2005/8/layout/hierarchy3"/>
    <dgm:cxn modelId="{022F8DB3-9378-4EDD-B01A-C299F7E51B55}" type="presParOf" srcId="{950D0EB3-3300-4720-B892-5B2966A98639}" destId="{D35FEEE8-B2B7-46B0-B823-29D4E01E8B14}" srcOrd="0" destOrd="0" presId="urn:microsoft.com/office/officeart/2005/8/layout/hierarchy3"/>
    <dgm:cxn modelId="{D47FECE8-D62F-44E2-BE11-0170850C8C05}" type="presParOf" srcId="{950D0EB3-3300-4720-B892-5B2966A98639}" destId="{9115A8AD-5319-46FB-AEAF-F33EA1F56A2A}" srcOrd="1" destOrd="0" presId="urn:microsoft.com/office/officeart/2005/8/layout/hierarchy3"/>
    <dgm:cxn modelId="{D0EE7622-EE1A-4E61-A8E3-F93C2E591256}" type="presParOf" srcId="{C0776344-DC8E-4733-88BD-4F434ECC875C}" destId="{AC250CFF-124E-4E17-8F5A-FD355B355EB4}" srcOrd="1" destOrd="0" presId="urn:microsoft.com/office/officeart/2005/8/layout/hierarchy3"/>
    <dgm:cxn modelId="{B00615DB-582F-4469-963A-36D2717A7746}" type="presParOf" srcId="{AC250CFF-124E-4E17-8F5A-FD355B355EB4}" destId="{F2BC3379-268E-4A18-AA98-8907AA7F5CA7}" srcOrd="0" destOrd="0" presId="urn:microsoft.com/office/officeart/2005/8/layout/hierarchy3"/>
    <dgm:cxn modelId="{5967F9E5-B9F3-4DDA-A4BD-50B401B88C48}" type="presParOf" srcId="{AC250CFF-124E-4E17-8F5A-FD355B355EB4}" destId="{850FABD8-DB51-494D-A065-9DCB28FF6E0B}" srcOrd="1" destOrd="0" presId="urn:microsoft.com/office/officeart/2005/8/layout/hierarchy3"/>
    <dgm:cxn modelId="{1D4D8745-A6CE-4C2C-B11B-B6AED9638CE8}" type="presParOf" srcId="{AC250CFF-124E-4E17-8F5A-FD355B355EB4}" destId="{F6F9394D-35CA-4A9F-B554-F37062B82A70}" srcOrd="2" destOrd="0" presId="urn:microsoft.com/office/officeart/2005/8/layout/hierarchy3"/>
    <dgm:cxn modelId="{4CCC8D33-41B0-4986-BEF7-6974C3CF1B7F}" type="presParOf" srcId="{AC250CFF-124E-4E17-8F5A-FD355B355EB4}" destId="{C6F621A3-2537-4D03-80DD-F6C166DB5004}" srcOrd="3" destOrd="0" presId="urn:microsoft.com/office/officeart/2005/8/layout/hierarchy3"/>
    <dgm:cxn modelId="{9AB78602-D79B-4FC2-ADB7-C17E687DFAD3}" type="presParOf" srcId="{AC250CFF-124E-4E17-8F5A-FD355B355EB4}" destId="{9F06FCF1-B1A0-4EE8-B1E6-984CF4318405}" srcOrd="4" destOrd="0" presId="urn:microsoft.com/office/officeart/2005/8/layout/hierarchy3"/>
    <dgm:cxn modelId="{7E83E1F0-71FB-419D-B97E-B95085B0EE9E}" type="presParOf" srcId="{AC250CFF-124E-4E17-8F5A-FD355B355EB4}" destId="{169F31ED-21A4-4571-9DE2-E1F7F4F4BA3F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0FFA9F-81B0-447E-9A7E-A4F714F5B356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C6CDD87-5F72-4939-AC9F-C02A09601990}">
      <dgm:prSet/>
      <dgm:spPr/>
      <dgm:t>
        <a:bodyPr/>
        <a:lstStyle/>
        <a:p>
          <a:r>
            <a: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Talk to the client and obtain requirements</a:t>
          </a:r>
        </a:p>
      </dgm:t>
    </dgm:pt>
    <dgm:pt modelId="{7649730F-1DEA-4FD8-84F3-749AD6067AFD}" type="parTrans" cxnId="{731A9A13-CB13-4353-998C-D7860DF54D01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F0C38C6-7AD7-4066-B7F3-4E02752A08FE}" type="sibTrans" cxnId="{731A9A13-CB13-4353-998C-D7860DF54D01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5BDF378-44B0-4E4D-BF63-6320908EF68A}">
      <dgm:prSet/>
      <dgm:spPr/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 the client about details not specified</a:t>
          </a:r>
        </a:p>
      </dgm:t>
    </dgm:pt>
    <dgm:pt modelId="{9455B368-DEDC-4B24-8AE2-10FDE57B5052}" type="parTrans" cxnId="{A8DB31E8-D2DB-40DB-AC70-1901B8ED7B12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0749F47-9C08-4F9B-A2AA-82B7B296FB9A}" type="sibTrans" cxnId="{A8DB31E8-D2DB-40DB-AC70-1901B8ED7B12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7496207-3BE0-4402-93CA-07E50A492C3D}">
      <dgm:prSet/>
      <dgm:spPr/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Non-client stakeholders can have additional requirements</a:t>
          </a:r>
        </a:p>
      </dgm:t>
    </dgm:pt>
    <dgm:pt modelId="{AB25ADA4-D44D-4261-9F34-380C559D9606}" type="parTrans" cxnId="{4B9085BB-DCAB-4D70-BE5C-D64320506FE7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1868FC9-C6B4-4ED9-AFCD-F4B5CCCDA26C}" type="sibTrans" cxnId="{4B9085BB-DCAB-4D70-BE5C-D64320506FE7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39DDCCC-807B-4038-A167-AC2A4039B24B}">
      <dgm:prSet/>
      <dgm:spPr/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technologies you use may have additional requirements</a:t>
          </a:r>
        </a:p>
      </dgm:t>
    </dgm:pt>
    <dgm:pt modelId="{8FD57DE1-B579-4DF2-87DD-C3E1A8553078}" type="parTrans" cxnId="{0870B26F-4A29-4108-8B92-344412C744F4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95D010A-136C-48E3-8FAA-3A6C226DB079}" type="sibTrans" cxnId="{0870B26F-4A29-4108-8B92-344412C744F4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F781268-66C4-40F8-ACEA-9178A9F2E658}">
      <dgm:prSet/>
      <dgm:spPr/>
      <dgm:t>
        <a:bodyPr/>
        <a:lstStyle/>
        <a:p>
          <a:r>
            <a: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Requirements can arise when implementing client requirements</a:t>
          </a:r>
        </a:p>
      </dgm:t>
    </dgm:pt>
    <dgm:pt modelId="{CA45A957-08CA-458A-9186-AFCF03701A1F}" type="parTrans" cxnId="{E1570BF8-F3C2-4AD4-A314-C54B46DB9639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7AAF444-83E1-441E-B105-039EAA37005A}" type="sibTrans" cxnId="{E1570BF8-F3C2-4AD4-A314-C54B46DB9639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6CCD139-1295-42D0-9F21-3D0C81DEEF42}" type="pres">
      <dgm:prSet presAssocID="{930FFA9F-81B0-447E-9A7E-A4F714F5B356}" presName="Name0" presStyleCnt="0">
        <dgm:presLayoutVars>
          <dgm:dir/>
          <dgm:resizeHandles val="exact"/>
        </dgm:presLayoutVars>
      </dgm:prSet>
      <dgm:spPr/>
    </dgm:pt>
    <dgm:pt modelId="{38D98A4C-0103-432D-A3E0-EC738AB1849B}" type="pres">
      <dgm:prSet presAssocID="{930FFA9F-81B0-447E-9A7E-A4F714F5B356}" presName="cycle" presStyleCnt="0"/>
      <dgm:spPr/>
    </dgm:pt>
    <dgm:pt modelId="{AEAB757C-A032-4E74-87E9-3A458EEA4F17}" type="pres">
      <dgm:prSet presAssocID="{FC6CDD87-5F72-4939-AC9F-C02A09601990}" presName="nodeFirstNode" presStyleLbl="node1" presStyleIdx="0" presStyleCnt="5">
        <dgm:presLayoutVars>
          <dgm:bulletEnabled val="1"/>
        </dgm:presLayoutVars>
      </dgm:prSet>
      <dgm:spPr/>
    </dgm:pt>
    <dgm:pt modelId="{AB3CD693-1517-4EAC-98CC-ECB5E2A34B65}" type="pres">
      <dgm:prSet presAssocID="{1F0C38C6-7AD7-4066-B7F3-4E02752A08FE}" presName="sibTransFirstNode" presStyleLbl="bgShp" presStyleIdx="0" presStyleCnt="1"/>
      <dgm:spPr/>
    </dgm:pt>
    <dgm:pt modelId="{F0F362A6-A344-4448-ADE4-1B5136BE6424}" type="pres">
      <dgm:prSet presAssocID="{A5BDF378-44B0-4E4D-BF63-6320908EF68A}" presName="nodeFollowingNodes" presStyleLbl="node1" presStyleIdx="1" presStyleCnt="5">
        <dgm:presLayoutVars>
          <dgm:bulletEnabled val="1"/>
        </dgm:presLayoutVars>
      </dgm:prSet>
      <dgm:spPr/>
    </dgm:pt>
    <dgm:pt modelId="{25878AC6-94D3-4130-8B12-B3938EE571C2}" type="pres">
      <dgm:prSet presAssocID="{D7496207-3BE0-4402-93CA-07E50A492C3D}" presName="nodeFollowingNodes" presStyleLbl="node1" presStyleIdx="2" presStyleCnt="5">
        <dgm:presLayoutVars>
          <dgm:bulletEnabled val="1"/>
        </dgm:presLayoutVars>
      </dgm:prSet>
      <dgm:spPr/>
    </dgm:pt>
    <dgm:pt modelId="{F1F2D432-2127-4272-BB62-D5D5F6438304}" type="pres">
      <dgm:prSet presAssocID="{B39DDCCC-807B-4038-A167-AC2A4039B24B}" presName="nodeFollowingNodes" presStyleLbl="node1" presStyleIdx="3" presStyleCnt="5">
        <dgm:presLayoutVars>
          <dgm:bulletEnabled val="1"/>
        </dgm:presLayoutVars>
      </dgm:prSet>
      <dgm:spPr/>
    </dgm:pt>
    <dgm:pt modelId="{DBF4A41A-49DA-41AE-ABE7-9D380D9EA6E9}" type="pres">
      <dgm:prSet presAssocID="{DF781268-66C4-40F8-ACEA-9178A9F2E658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C04D4802-6884-4DE1-8C40-6F873A9EDF4A}" type="presOf" srcId="{1F0C38C6-7AD7-4066-B7F3-4E02752A08FE}" destId="{AB3CD693-1517-4EAC-98CC-ECB5E2A34B65}" srcOrd="0" destOrd="0" presId="urn:microsoft.com/office/officeart/2005/8/layout/cycle3"/>
    <dgm:cxn modelId="{731A9A13-CB13-4353-998C-D7860DF54D01}" srcId="{930FFA9F-81B0-447E-9A7E-A4F714F5B356}" destId="{FC6CDD87-5F72-4939-AC9F-C02A09601990}" srcOrd="0" destOrd="0" parTransId="{7649730F-1DEA-4FD8-84F3-749AD6067AFD}" sibTransId="{1F0C38C6-7AD7-4066-B7F3-4E02752A08FE}"/>
    <dgm:cxn modelId="{A53DCD2D-4C4F-48B8-B712-76E527445EB4}" type="presOf" srcId="{B39DDCCC-807B-4038-A167-AC2A4039B24B}" destId="{F1F2D432-2127-4272-BB62-D5D5F6438304}" srcOrd="0" destOrd="0" presId="urn:microsoft.com/office/officeart/2005/8/layout/cycle3"/>
    <dgm:cxn modelId="{FF70B038-EEF2-47E5-96F1-291A00E2ED3B}" type="presOf" srcId="{FC6CDD87-5F72-4939-AC9F-C02A09601990}" destId="{AEAB757C-A032-4E74-87E9-3A458EEA4F17}" srcOrd="0" destOrd="0" presId="urn:microsoft.com/office/officeart/2005/8/layout/cycle3"/>
    <dgm:cxn modelId="{0870B26F-4A29-4108-8B92-344412C744F4}" srcId="{930FFA9F-81B0-447E-9A7E-A4F714F5B356}" destId="{B39DDCCC-807B-4038-A167-AC2A4039B24B}" srcOrd="3" destOrd="0" parTransId="{8FD57DE1-B579-4DF2-87DD-C3E1A8553078}" sibTransId="{695D010A-136C-48E3-8FAA-3A6C226DB079}"/>
    <dgm:cxn modelId="{C4063189-6E50-4310-956D-BFDE9997AEC5}" type="presOf" srcId="{D7496207-3BE0-4402-93CA-07E50A492C3D}" destId="{25878AC6-94D3-4130-8B12-B3938EE571C2}" srcOrd="0" destOrd="0" presId="urn:microsoft.com/office/officeart/2005/8/layout/cycle3"/>
    <dgm:cxn modelId="{6E172497-B0E1-4AA6-9D9A-B812069F03F8}" type="presOf" srcId="{DF781268-66C4-40F8-ACEA-9178A9F2E658}" destId="{DBF4A41A-49DA-41AE-ABE7-9D380D9EA6E9}" srcOrd="0" destOrd="0" presId="urn:microsoft.com/office/officeart/2005/8/layout/cycle3"/>
    <dgm:cxn modelId="{009D82B8-FEAE-486B-AEAF-2427905BA806}" type="presOf" srcId="{930FFA9F-81B0-447E-9A7E-A4F714F5B356}" destId="{36CCD139-1295-42D0-9F21-3D0C81DEEF42}" srcOrd="0" destOrd="0" presId="urn:microsoft.com/office/officeart/2005/8/layout/cycle3"/>
    <dgm:cxn modelId="{4B9085BB-DCAB-4D70-BE5C-D64320506FE7}" srcId="{930FFA9F-81B0-447E-9A7E-A4F714F5B356}" destId="{D7496207-3BE0-4402-93CA-07E50A492C3D}" srcOrd="2" destOrd="0" parTransId="{AB25ADA4-D44D-4261-9F34-380C559D9606}" sibTransId="{E1868FC9-C6B4-4ED9-AFCD-F4B5CCCDA26C}"/>
    <dgm:cxn modelId="{5EBBEEBE-9E3A-4268-87C1-D3DE15F11E89}" type="presOf" srcId="{A5BDF378-44B0-4E4D-BF63-6320908EF68A}" destId="{F0F362A6-A344-4448-ADE4-1B5136BE6424}" srcOrd="0" destOrd="0" presId="urn:microsoft.com/office/officeart/2005/8/layout/cycle3"/>
    <dgm:cxn modelId="{A8DB31E8-D2DB-40DB-AC70-1901B8ED7B12}" srcId="{930FFA9F-81B0-447E-9A7E-A4F714F5B356}" destId="{A5BDF378-44B0-4E4D-BF63-6320908EF68A}" srcOrd="1" destOrd="0" parTransId="{9455B368-DEDC-4B24-8AE2-10FDE57B5052}" sibTransId="{F0749F47-9C08-4F9B-A2AA-82B7B296FB9A}"/>
    <dgm:cxn modelId="{E1570BF8-F3C2-4AD4-A314-C54B46DB9639}" srcId="{930FFA9F-81B0-447E-9A7E-A4F714F5B356}" destId="{DF781268-66C4-40F8-ACEA-9178A9F2E658}" srcOrd="4" destOrd="0" parTransId="{CA45A957-08CA-458A-9186-AFCF03701A1F}" sibTransId="{77AAF444-83E1-441E-B105-039EAA37005A}"/>
    <dgm:cxn modelId="{9183D670-E432-4647-80C8-9EA22166A515}" type="presParOf" srcId="{36CCD139-1295-42D0-9F21-3D0C81DEEF42}" destId="{38D98A4C-0103-432D-A3E0-EC738AB1849B}" srcOrd="0" destOrd="0" presId="urn:microsoft.com/office/officeart/2005/8/layout/cycle3"/>
    <dgm:cxn modelId="{3169F805-3134-40B3-AEBB-E310B7479E6E}" type="presParOf" srcId="{38D98A4C-0103-432D-A3E0-EC738AB1849B}" destId="{AEAB757C-A032-4E74-87E9-3A458EEA4F17}" srcOrd="0" destOrd="0" presId="urn:microsoft.com/office/officeart/2005/8/layout/cycle3"/>
    <dgm:cxn modelId="{53DA7655-6712-4B40-A93E-583C7B5B3C62}" type="presParOf" srcId="{38D98A4C-0103-432D-A3E0-EC738AB1849B}" destId="{AB3CD693-1517-4EAC-98CC-ECB5E2A34B65}" srcOrd="1" destOrd="0" presId="urn:microsoft.com/office/officeart/2005/8/layout/cycle3"/>
    <dgm:cxn modelId="{3D49CA64-A8DF-46A6-BFCA-AE5380B57DF4}" type="presParOf" srcId="{38D98A4C-0103-432D-A3E0-EC738AB1849B}" destId="{F0F362A6-A344-4448-ADE4-1B5136BE6424}" srcOrd="2" destOrd="0" presId="urn:microsoft.com/office/officeart/2005/8/layout/cycle3"/>
    <dgm:cxn modelId="{8F8370C8-5F51-43B8-977C-903D0C728A06}" type="presParOf" srcId="{38D98A4C-0103-432D-A3E0-EC738AB1849B}" destId="{25878AC6-94D3-4130-8B12-B3938EE571C2}" srcOrd="3" destOrd="0" presId="urn:microsoft.com/office/officeart/2005/8/layout/cycle3"/>
    <dgm:cxn modelId="{46DDFF4B-F50C-474B-A6C9-11C991413CA2}" type="presParOf" srcId="{38D98A4C-0103-432D-A3E0-EC738AB1849B}" destId="{F1F2D432-2127-4272-BB62-D5D5F6438304}" srcOrd="4" destOrd="0" presId="urn:microsoft.com/office/officeart/2005/8/layout/cycle3"/>
    <dgm:cxn modelId="{15DE19CA-A260-4042-AD99-FC0E4A3C8043}" type="presParOf" srcId="{38D98A4C-0103-432D-A3E0-EC738AB1849B}" destId="{DBF4A41A-49DA-41AE-ABE7-9D380D9EA6E9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B24226-8D6E-45E2-AD41-0D76E4715702}" type="doc">
      <dgm:prSet loTypeId="urn:microsoft.com/office/officeart/2005/8/layout/pyramid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12E891-F54D-483B-BB35-4922343F12F0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28575"/>
      </dgm:spPr>
      <dgm:t>
        <a:bodyPr/>
        <a:lstStyle/>
        <a:p>
          <a:pPr algn="l"/>
          <a:r>
            <a: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When requirements conflict, we decide which requirements are more important</a:t>
          </a:r>
        </a:p>
      </dgm:t>
    </dgm:pt>
    <dgm:pt modelId="{E5AD0F77-D984-4E0A-99DD-4F75848E4481}" type="parTrans" cxnId="{6297E480-523B-4289-9351-A2ED976D11CB}">
      <dgm:prSet/>
      <dgm:spPr/>
      <dgm:t>
        <a:bodyPr/>
        <a:lstStyle/>
        <a:p>
          <a:pPr algn="l"/>
          <a:endParaRPr lang="en-US"/>
        </a:p>
      </dgm:t>
    </dgm:pt>
    <dgm:pt modelId="{E4566514-C07E-442E-A538-6CD8A49AFCB4}" type="sibTrans" cxnId="{6297E480-523B-4289-9351-A2ED976D11CB}">
      <dgm:prSet/>
      <dgm:spPr/>
      <dgm:t>
        <a:bodyPr/>
        <a:lstStyle/>
        <a:p>
          <a:pPr algn="l"/>
          <a:endParaRPr lang="en-US"/>
        </a:p>
      </dgm:t>
    </dgm:pt>
    <dgm:pt modelId="{5508FD34-CE67-4C0F-90E2-65147D7227D5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28575"/>
      </dgm:spPr>
      <dgm:t>
        <a:bodyPr/>
        <a:lstStyle/>
        <a:p>
          <a:pPr algn="l"/>
          <a:r>
            <a: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Explain limitations in terms of time to build software versus features that can be implemented at that time</a:t>
          </a:r>
        </a:p>
      </dgm:t>
    </dgm:pt>
    <dgm:pt modelId="{0814F80C-00EB-4395-87F9-88B0D184ABC2}" type="parTrans" cxnId="{5CE1FD7D-534F-47E4-A83B-002E900FA890}">
      <dgm:prSet/>
      <dgm:spPr/>
      <dgm:t>
        <a:bodyPr/>
        <a:lstStyle/>
        <a:p>
          <a:pPr algn="l"/>
          <a:endParaRPr lang="en-US"/>
        </a:p>
      </dgm:t>
    </dgm:pt>
    <dgm:pt modelId="{0AC8E041-5837-4B8E-B4EF-5FC554746DE9}" type="sibTrans" cxnId="{5CE1FD7D-534F-47E4-A83B-002E900FA890}">
      <dgm:prSet/>
      <dgm:spPr/>
      <dgm:t>
        <a:bodyPr/>
        <a:lstStyle/>
        <a:p>
          <a:pPr algn="l"/>
          <a:endParaRPr lang="en-US"/>
        </a:p>
      </dgm:t>
    </dgm:pt>
    <dgm:pt modelId="{7B72A82C-3E98-4FE4-926E-E1804520C878}" type="pres">
      <dgm:prSet presAssocID="{D6B24226-8D6E-45E2-AD41-0D76E4715702}" presName="compositeShape" presStyleCnt="0">
        <dgm:presLayoutVars>
          <dgm:dir/>
          <dgm:resizeHandles/>
        </dgm:presLayoutVars>
      </dgm:prSet>
      <dgm:spPr/>
    </dgm:pt>
    <dgm:pt modelId="{6F03101F-F224-45F0-932E-7CF332D835AD}" type="pres">
      <dgm:prSet presAssocID="{D6B24226-8D6E-45E2-AD41-0D76E4715702}" presName="pyramid" presStyleLbl="node1" presStyleIdx="0" presStyleCnt="1" custLinFactNeighborX="-17500" custLinFactNeighborY="-446"/>
      <dgm:spPr/>
    </dgm:pt>
    <dgm:pt modelId="{6C1EDAB2-55D5-4193-A11E-79206C600575}" type="pres">
      <dgm:prSet presAssocID="{D6B24226-8D6E-45E2-AD41-0D76E4715702}" presName="theList" presStyleCnt="0"/>
      <dgm:spPr/>
    </dgm:pt>
    <dgm:pt modelId="{71DF5263-6F59-426D-9A83-04F3E6C708BF}" type="pres">
      <dgm:prSet presAssocID="{DB12E891-F54D-483B-BB35-4922343F12F0}" presName="aNode" presStyleLbl="fgAcc1" presStyleIdx="0" presStyleCnt="2" custScaleX="282418" custScaleY="21880" custLinFactY="10719" custLinFactNeighborX="34615" custLinFactNeighborY="100000">
        <dgm:presLayoutVars>
          <dgm:bulletEnabled val="1"/>
        </dgm:presLayoutVars>
      </dgm:prSet>
      <dgm:spPr/>
    </dgm:pt>
    <dgm:pt modelId="{A79C9E48-E3F9-42D6-86A6-62AAB86C386E}" type="pres">
      <dgm:prSet presAssocID="{DB12E891-F54D-483B-BB35-4922343F12F0}" presName="aSpace" presStyleCnt="0"/>
      <dgm:spPr/>
    </dgm:pt>
    <dgm:pt modelId="{CA03CC96-E1F0-4D09-A6AF-D395AD919B90}" type="pres">
      <dgm:prSet presAssocID="{5508FD34-CE67-4C0F-90E2-65147D7227D5}" presName="aNode" presStyleLbl="fgAcc1" presStyleIdx="1" presStyleCnt="2" custScaleX="282418" custScaleY="21880" custLinFactY="7589" custLinFactNeighborX="31868" custLinFactNeighborY="100000">
        <dgm:presLayoutVars>
          <dgm:bulletEnabled val="1"/>
        </dgm:presLayoutVars>
      </dgm:prSet>
      <dgm:spPr/>
    </dgm:pt>
    <dgm:pt modelId="{9C90D557-6748-4EFA-B7B2-3ACB2EDBB5E7}" type="pres">
      <dgm:prSet presAssocID="{5508FD34-CE67-4C0F-90E2-65147D7227D5}" presName="aSpace" presStyleCnt="0"/>
      <dgm:spPr/>
    </dgm:pt>
  </dgm:ptLst>
  <dgm:cxnLst>
    <dgm:cxn modelId="{7ADC4031-934B-4CDB-B2F2-851C4080F948}" type="presOf" srcId="{5508FD34-CE67-4C0F-90E2-65147D7227D5}" destId="{CA03CC96-E1F0-4D09-A6AF-D395AD919B90}" srcOrd="0" destOrd="0" presId="urn:microsoft.com/office/officeart/2005/8/layout/pyramid2"/>
    <dgm:cxn modelId="{4BB9DD5F-88A1-4500-A8D9-13FC52719126}" type="presOf" srcId="{D6B24226-8D6E-45E2-AD41-0D76E4715702}" destId="{7B72A82C-3E98-4FE4-926E-E1804520C878}" srcOrd="0" destOrd="0" presId="urn:microsoft.com/office/officeart/2005/8/layout/pyramid2"/>
    <dgm:cxn modelId="{5CE1FD7D-534F-47E4-A83B-002E900FA890}" srcId="{D6B24226-8D6E-45E2-AD41-0D76E4715702}" destId="{5508FD34-CE67-4C0F-90E2-65147D7227D5}" srcOrd="1" destOrd="0" parTransId="{0814F80C-00EB-4395-87F9-88B0D184ABC2}" sibTransId="{0AC8E041-5837-4B8E-B4EF-5FC554746DE9}"/>
    <dgm:cxn modelId="{6297E480-523B-4289-9351-A2ED976D11CB}" srcId="{D6B24226-8D6E-45E2-AD41-0D76E4715702}" destId="{DB12E891-F54D-483B-BB35-4922343F12F0}" srcOrd="0" destOrd="0" parTransId="{E5AD0F77-D984-4E0A-99DD-4F75848E4481}" sibTransId="{E4566514-C07E-442E-A538-6CD8A49AFCB4}"/>
    <dgm:cxn modelId="{AEB860F6-B880-41E1-B922-800789DFE51D}" type="presOf" srcId="{DB12E891-F54D-483B-BB35-4922343F12F0}" destId="{71DF5263-6F59-426D-9A83-04F3E6C708BF}" srcOrd="0" destOrd="0" presId="urn:microsoft.com/office/officeart/2005/8/layout/pyramid2"/>
    <dgm:cxn modelId="{C4E3CF36-C62B-49DD-BE7B-CA8E659C4BDF}" type="presParOf" srcId="{7B72A82C-3E98-4FE4-926E-E1804520C878}" destId="{6F03101F-F224-45F0-932E-7CF332D835AD}" srcOrd="0" destOrd="0" presId="urn:microsoft.com/office/officeart/2005/8/layout/pyramid2"/>
    <dgm:cxn modelId="{EC8459EE-45A7-4B6A-85A3-5DD322829FF2}" type="presParOf" srcId="{7B72A82C-3E98-4FE4-926E-E1804520C878}" destId="{6C1EDAB2-55D5-4193-A11E-79206C600575}" srcOrd="1" destOrd="0" presId="urn:microsoft.com/office/officeart/2005/8/layout/pyramid2"/>
    <dgm:cxn modelId="{DC99D810-7F36-4F67-9238-A5B54801C2C1}" type="presParOf" srcId="{6C1EDAB2-55D5-4193-A11E-79206C600575}" destId="{71DF5263-6F59-426D-9A83-04F3E6C708BF}" srcOrd="0" destOrd="0" presId="urn:microsoft.com/office/officeart/2005/8/layout/pyramid2"/>
    <dgm:cxn modelId="{6CADDD21-B21B-4DE9-8F98-F1AA32AC5064}" type="presParOf" srcId="{6C1EDAB2-55D5-4193-A11E-79206C600575}" destId="{A79C9E48-E3F9-42D6-86A6-62AAB86C386E}" srcOrd="1" destOrd="0" presId="urn:microsoft.com/office/officeart/2005/8/layout/pyramid2"/>
    <dgm:cxn modelId="{574FCF46-9D84-47DA-B81B-89721A652992}" type="presParOf" srcId="{6C1EDAB2-55D5-4193-A11E-79206C600575}" destId="{CA03CC96-E1F0-4D09-A6AF-D395AD919B90}" srcOrd="2" destOrd="0" presId="urn:microsoft.com/office/officeart/2005/8/layout/pyramid2"/>
    <dgm:cxn modelId="{AA6D0D9C-DA4C-406B-BC0D-A86C7CCA202A}" type="presParOf" srcId="{6C1EDAB2-55D5-4193-A11E-79206C600575}" destId="{9C90D557-6748-4EFA-B7B2-3ACB2EDBB5E7}" srcOrd="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64C109-C452-474F-AA8E-3C8E8E940142}" type="doc">
      <dgm:prSet loTypeId="urn:microsoft.com/office/officeart/2005/8/layout/arrow4" loCatId="relationship" qsTypeId="urn:microsoft.com/office/officeart/2005/8/quickstyle/simple2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3DF0FDD6-8080-406C-9D72-9155A39D30AE}">
      <dgm:prSet/>
      <dgm:spPr/>
      <dgm:t>
        <a:bodyPr/>
        <a:lstStyle/>
        <a:p>
          <a:r>
            <a:rPr lang="en-US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users want no advertisements</a:t>
          </a:r>
          <a:endParaRPr lang="en-US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954347A-271D-4056-A35B-4980173E7ED0}" type="parTrans" cxnId="{321D5FC7-B959-47E9-9D33-6946C18A795A}">
      <dgm:prSet/>
      <dgm:spPr/>
      <dgm:t>
        <a:bodyPr/>
        <a:lstStyle/>
        <a:p>
          <a:endParaRPr lang="en-US"/>
        </a:p>
      </dgm:t>
    </dgm:pt>
    <dgm:pt modelId="{A06837FB-92B2-42BA-A5FB-37C926DD7240}" type="sibTrans" cxnId="{321D5FC7-B959-47E9-9D33-6946C18A795A}">
      <dgm:prSet/>
      <dgm:spPr/>
      <dgm:t>
        <a:bodyPr/>
        <a:lstStyle/>
        <a:p>
          <a:endParaRPr lang="en-US"/>
        </a:p>
      </dgm:t>
    </dgm:pt>
    <dgm:pt modelId="{11971031-6B78-4825-9384-09EA1A996628}">
      <dgm:prSet/>
      <dgm:spPr/>
      <dgm:t>
        <a:bodyPr/>
        <a:lstStyle/>
        <a:p>
          <a:r>
            <a: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shareholders want lots of advertisements (profit)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BA73EF-7424-4CE3-8187-8364A1E288EC}" type="parTrans" cxnId="{65A58772-23B9-4880-A5ED-5C558DCD3706}">
      <dgm:prSet/>
      <dgm:spPr/>
      <dgm:t>
        <a:bodyPr/>
        <a:lstStyle/>
        <a:p>
          <a:endParaRPr lang="en-US"/>
        </a:p>
      </dgm:t>
    </dgm:pt>
    <dgm:pt modelId="{92A210F8-11DE-46E3-9EEB-3477E25F233D}" type="sibTrans" cxnId="{65A58772-23B9-4880-A5ED-5C558DCD3706}">
      <dgm:prSet/>
      <dgm:spPr/>
      <dgm:t>
        <a:bodyPr/>
        <a:lstStyle/>
        <a:p>
          <a:endParaRPr lang="en-US"/>
        </a:p>
      </dgm:t>
    </dgm:pt>
    <dgm:pt modelId="{E442B1C3-0B87-48E5-934C-C0FA1A8E8E72}" type="pres">
      <dgm:prSet presAssocID="{F364C109-C452-474F-AA8E-3C8E8E940142}" presName="compositeShape" presStyleCnt="0">
        <dgm:presLayoutVars>
          <dgm:chMax val="2"/>
          <dgm:dir/>
          <dgm:resizeHandles val="exact"/>
        </dgm:presLayoutVars>
      </dgm:prSet>
      <dgm:spPr/>
    </dgm:pt>
    <dgm:pt modelId="{16E4B4D6-46AD-45C2-8218-A485F9FEA357}" type="pres">
      <dgm:prSet presAssocID="{3DF0FDD6-8080-406C-9D72-9155A39D30AE}" presName="upArrow" presStyleLbl="node1" presStyleIdx="0" presStyleCnt="2"/>
      <dgm:spPr/>
    </dgm:pt>
    <dgm:pt modelId="{46B91B18-ABB4-49F6-BE7B-D46E6D11E070}" type="pres">
      <dgm:prSet presAssocID="{3DF0FDD6-8080-406C-9D72-9155A39D30AE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3C5567A0-E04A-462F-B8EA-7EE424DD9B49}" type="pres">
      <dgm:prSet presAssocID="{11971031-6B78-4825-9384-09EA1A996628}" presName="downArrow" presStyleLbl="node1" presStyleIdx="1" presStyleCnt="2"/>
      <dgm:spPr/>
    </dgm:pt>
    <dgm:pt modelId="{CC3B254E-99F7-479E-9C1B-64CB180E70DB}" type="pres">
      <dgm:prSet presAssocID="{11971031-6B78-4825-9384-09EA1A996628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65A58772-23B9-4880-A5ED-5C558DCD3706}" srcId="{F364C109-C452-474F-AA8E-3C8E8E940142}" destId="{11971031-6B78-4825-9384-09EA1A996628}" srcOrd="1" destOrd="0" parTransId="{7EBA73EF-7424-4CE3-8187-8364A1E288EC}" sibTransId="{92A210F8-11DE-46E3-9EEB-3477E25F233D}"/>
    <dgm:cxn modelId="{BB14739F-0D20-4422-923F-D5461BFCBBB1}" type="presOf" srcId="{11971031-6B78-4825-9384-09EA1A996628}" destId="{CC3B254E-99F7-479E-9C1B-64CB180E70DB}" srcOrd="0" destOrd="0" presId="urn:microsoft.com/office/officeart/2005/8/layout/arrow4"/>
    <dgm:cxn modelId="{FE6859A9-3E9C-4FC8-ACEC-F7C108D51AD5}" type="presOf" srcId="{3DF0FDD6-8080-406C-9D72-9155A39D30AE}" destId="{46B91B18-ABB4-49F6-BE7B-D46E6D11E070}" srcOrd="0" destOrd="0" presId="urn:microsoft.com/office/officeart/2005/8/layout/arrow4"/>
    <dgm:cxn modelId="{321D5FC7-B959-47E9-9D33-6946C18A795A}" srcId="{F364C109-C452-474F-AA8E-3C8E8E940142}" destId="{3DF0FDD6-8080-406C-9D72-9155A39D30AE}" srcOrd="0" destOrd="0" parTransId="{2954347A-271D-4056-A35B-4980173E7ED0}" sibTransId="{A06837FB-92B2-42BA-A5FB-37C926DD7240}"/>
    <dgm:cxn modelId="{3EDFADE3-5211-4425-A57F-E03FD8336719}" type="presOf" srcId="{F364C109-C452-474F-AA8E-3C8E8E940142}" destId="{E442B1C3-0B87-48E5-934C-C0FA1A8E8E72}" srcOrd="0" destOrd="0" presId="urn:microsoft.com/office/officeart/2005/8/layout/arrow4"/>
    <dgm:cxn modelId="{E3EE007B-D804-4614-A3EE-0B8E59004F50}" type="presParOf" srcId="{E442B1C3-0B87-48E5-934C-C0FA1A8E8E72}" destId="{16E4B4D6-46AD-45C2-8218-A485F9FEA357}" srcOrd="0" destOrd="0" presId="urn:microsoft.com/office/officeart/2005/8/layout/arrow4"/>
    <dgm:cxn modelId="{EDD49A6D-C10D-49E2-B777-34F17315E6F8}" type="presParOf" srcId="{E442B1C3-0B87-48E5-934C-C0FA1A8E8E72}" destId="{46B91B18-ABB4-49F6-BE7B-D46E6D11E070}" srcOrd="1" destOrd="0" presId="urn:microsoft.com/office/officeart/2005/8/layout/arrow4"/>
    <dgm:cxn modelId="{6287C776-7884-4691-A644-B9FAAFA99DB4}" type="presParOf" srcId="{E442B1C3-0B87-48E5-934C-C0FA1A8E8E72}" destId="{3C5567A0-E04A-462F-B8EA-7EE424DD9B49}" srcOrd="2" destOrd="0" presId="urn:microsoft.com/office/officeart/2005/8/layout/arrow4"/>
    <dgm:cxn modelId="{778333A2-2B66-463D-93BF-F0492DC69908}" type="presParOf" srcId="{E442B1C3-0B87-48E5-934C-C0FA1A8E8E72}" destId="{CC3B254E-99F7-479E-9C1B-64CB180E70DB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DC368C9-F091-4C45-B164-AFE0A490F8E2}" type="doc">
      <dgm:prSet loTypeId="urn:microsoft.com/office/officeart/2005/8/layout/list1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286A5F64-C8FE-4D54-8732-F9EAB4843390}">
      <dgm:prSet phldrT="[Text]"/>
      <dgm:spPr/>
      <dgm:t>
        <a:bodyPr/>
        <a:lstStyle/>
        <a:p>
          <a:r>
            <a:rPr lang="en-US" b="1" dirty="0">
              <a:effectLst/>
            </a:rPr>
            <a:t>Functional</a:t>
          </a:r>
        </a:p>
      </dgm:t>
    </dgm:pt>
    <dgm:pt modelId="{436C5BC9-3E85-41B9-9EFC-C14140B55F46}" type="parTrans" cxnId="{D96B7F6D-E5A6-4396-B902-5F7846802DE1}">
      <dgm:prSet/>
      <dgm:spPr/>
      <dgm:t>
        <a:bodyPr/>
        <a:lstStyle/>
        <a:p>
          <a:endParaRPr lang="en-US" b="1">
            <a:effectLst/>
          </a:endParaRPr>
        </a:p>
      </dgm:t>
    </dgm:pt>
    <dgm:pt modelId="{4D1A8689-62A7-4F13-9BD8-99CD534BB94D}" type="sibTrans" cxnId="{D96B7F6D-E5A6-4396-B902-5F7846802DE1}">
      <dgm:prSet/>
      <dgm:spPr/>
      <dgm:t>
        <a:bodyPr/>
        <a:lstStyle/>
        <a:p>
          <a:endParaRPr lang="en-US" b="1">
            <a:effectLst/>
          </a:endParaRPr>
        </a:p>
      </dgm:t>
    </dgm:pt>
    <dgm:pt modelId="{CE84666E-11B4-4847-9610-440F11EFEBDE}">
      <dgm:prSet phldrT="[Text]"/>
      <dgm:spPr/>
      <dgm:t>
        <a:bodyPr/>
        <a:lstStyle/>
        <a:p>
          <a:r>
            <a:rPr lang="en-US" b="1" dirty="0">
              <a:effectLst/>
            </a:rPr>
            <a:t>Product</a:t>
          </a:r>
        </a:p>
      </dgm:t>
    </dgm:pt>
    <dgm:pt modelId="{FD34688B-88D8-408A-B442-E844765AE17B}" type="parTrans" cxnId="{C60233FA-E1DE-4A14-9320-D9CC06039206}">
      <dgm:prSet/>
      <dgm:spPr/>
      <dgm:t>
        <a:bodyPr/>
        <a:lstStyle/>
        <a:p>
          <a:endParaRPr lang="en-US" b="1">
            <a:effectLst/>
          </a:endParaRPr>
        </a:p>
      </dgm:t>
    </dgm:pt>
    <dgm:pt modelId="{4A2DA5B0-6881-463A-96F3-51EC97AD7BD3}" type="sibTrans" cxnId="{C60233FA-E1DE-4A14-9320-D9CC06039206}">
      <dgm:prSet/>
      <dgm:spPr/>
      <dgm:t>
        <a:bodyPr/>
        <a:lstStyle/>
        <a:p>
          <a:endParaRPr lang="en-US" b="1">
            <a:effectLst/>
          </a:endParaRPr>
        </a:p>
      </dgm:t>
    </dgm:pt>
    <dgm:pt modelId="{1D7F6F14-B354-43C8-9167-4ED57F9D3D07}">
      <dgm:prSet phldrT="[Text]"/>
      <dgm:spPr/>
      <dgm:t>
        <a:bodyPr/>
        <a:lstStyle/>
        <a:p>
          <a:r>
            <a:rPr lang="en-US" b="1" dirty="0">
              <a:effectLst/>
            </a:rPr>
            <a:t>Traceable</a:t>
          </a:r>
        </a:p>
      </dgm:t>
    </dgm:pt>
    <dgm:pt modelId="{F55E6D39-BB1D-418B-AC50-8F524F3A4739}" type="parTrans" cxnId="{83CC4500-9ABA-4849-9782-ED89B0C8D0A5}">
      <dgm:prSet/>
      <dgm:spPr/>
      <dgm:t>
        <a:bodyPr/>
        <a:lstStyle/>
        <a:p>
          <a:endParaRPr lang="en-US" b="1">
            <a:effectLst/>
          </a:endParaRPr>
        </a:p>
      </dgm:t>
    </dgm:pt>
    <dgm:pt modelId="{796C9CA0-36C2-4B11-8ED6-5202EE275C72}" type="sibTrans" cxnId="{83CC4500-9ABA-4849-9782-ED89B0C8D0A5}">
      <dgm:prSet/>
      <dgm:spPr/>
      <dgm:t>
        <a:bodyPr/>
        <a:lstStyle/>
        <a:p>
          <a:endParaRPr lang="en-US" b="1">
            <a:effectLst/>
          </a:endParaRPr>
        </a:p>
      </dgm:t>
    </dgm:pt>
    <dgm:pt modelId="{4E97A13C-0EA7-495A-9832-8DFEC18D6034}">
      <dgm:prSet phldrT="[Text]"/>
      <dgm:spPr/>
      <dgm:t>
        <a:bodyPr/>
        <a:lstStyle/>
        <a:p>
          <a:r>
            <a:rPr lang="en-US" b="1" dirty="0">
              <a:effectLst/>
            </a:rPr>
            <a:t>What it does</a:t>
          </a:r>
        </a:p>
      </dgm:t>
    </dgm:pt>
    <dgm:pt modelId="{D195CCB0-C64E-4E1C-BD13-4AD671B1540B}" type="parTrans" cxnId="{F3774963-4230-425B-B4AE-238B04CC9C8A}">
      <dgm:prSet/>
      <dgm:spPr/>
      <dgm:t>
        <a:bodyPr/>
        <a:lstStyle/>
        <a:p>
          <a:endParaRPr lang="en-US" b="1">
            <a:effectLst/>
          </a:endParaRPr>
        </a:p>
      </dgm:t>
    </dgm:pt>
    <dgm:pt modelId="{450AC8BA-66D3-421B-B435-BAC568FCA39F}" type="sibTrans" cxnId="{F3774963-4230-425B-B4AE-238B04CC9C8A}">
      <dgm:prSet/>
      <dgm:spPr/>
      <dgm:t>
        <a:bodyPr/>
        <a:lstStyle/>
        <a:p>
          <a:endParaRPr lang="en-US" b="1">
            <a:effectLst/>
          </a:endParaRPr>
        </a:p>
      </dgm:t>
    </dgm:pt>
    <dgm:pt modelId="{32F2256D-F3AF-4935-8108-1B18102A37DE}">
      <dgm:prSet/>
      <dgm:spPr/>
      <dgm:t>
        <a:bodyPr/>
        <a:lstStyle/>
        <a:p>
          <a:r>
            <a:rPr lang="en-US" b="1" dirty="0">
              <a:solidFill>
                <a:schemeClr val="accent1"/>
              </a:solidFill>
              <a:effectLst/>
            </a:rPr>
            <a:t>The system should process transactions</a:t>
          </a:r>
        </a:p>
      </dgm:t>
    </dgm:pt>
    <dgm:pt modelId="{C6BEFCEB-F742-4202-9A90-C5D7EB7C93C7}" type="parTrans" cxnId="{036BED84-D619-49A9-8F76-2E7A9E81BCA2}">
      <dgm:prSet/>
      <dgm:spPr/>
      <dgm:t>
        <a:bodyPr/>
        <a:lstStyle/>
        <a:p>
          <a:endParaRPr lang="en-US" b="1">
            <a:effectLst/>
          </a:endParaRPr>
        </a:p>
      </dgm:t>
    </dgm:pt>
    <dgm:pt modelId="{2C69C542-CE60-4B83-B2FF-91FB65F1C7D5}" type="sibTrans" cxnId="{036BED84-D619-49A9-8F76-2E7A9E81BCA2}">
      <dgm:prSet/>
      <dgm:spPr/>
      <dgm:t>
        <a:bodyPr/>
        <a:lstStyle/>
        <a:p>
          <a:endParaRPr lang="en-US" b="1">
            <a:effectLst/>
          </a:endParaRPr>
        </a:p>
      </dgm:t>
    </dgm:pt>
    <dgm:pt modelId="{5DA547B7-9351-4E09-9796-6352C118D385}">
      <dgm:prSet phldrT="[Text]"/>
      <dgm:spPr/>
      <dgm:t>
        <a:bodyPr/>
        <a:lstStyle/>
        <a:p>
          <a:r>
            <a:rPr lang="en-US" b="1" dirty="0">
              <a:effectLst/>
            </a:rPr>
            <a:t>Does the requirement affect the software?</a:t>
          </a:r>
        </a:p>
      </dgm:t>
    </dgm:pt>
    <dgm:pt modelId="{1F2B340B-DD68-477A-BD3B-81D8CAD6D6F4}" type="parTrans" cxnId="{9968F432-693B-4578-94DD-A481DA1D67C6}">
      <dgm:prSet/>
      <dgm:spPr/>
      <dgm:t>
        <a:bodyPr/>
        <a:lstStyle/>
        <a:p>
          <a:endParaRPr lang="en-US" b="1">
            <a:effectLst/>
          </a:endParaRPr>
        </a:p>
      </dgm:t>
    </dgm:pt>
    <dgm:pt modelId="{C37576D3-EF2E-41EE-935B-C7948A54202E}" type="sibTrans" cxnId="{9968F432-693B-4578-94DD-A481DA1D67C6}">
      <dgm:prSet/>
      <dgm:spPr/>
      <dgm:t>
        <a:bodyPr/>
        <a:lstStyle/>
        <a:p>
          <a:endParaRPr lang="en-US" b="1">
            <a:effectLst/>
          </a:endParaRPr>
        </a:p>
      </dgm:t>
    </dgm:pt>
    <dgm:pt modelId="{FA7EFE2E-EA1A-4265-8517-75C48CF4080F}">
      <dgm:prSet phldrT="[Text]"/>
      <dgm:spPr/>
      <dgm:t>
        <a:bodyPr/>
        <a:lstStyle/>
        <a:p>
          <a:r>
            <a:rPr lang="en-US" b="1" dirty="0">
              <a:effectLst/>
            </a:rPr>
            <a:t>Can we tie the requirement to a particular artifact or part of an artifact?</a:t>
          </a:r>
        </a:p>
      </dgm:t>
    </dgm:pt>
    <dgm:pt modelId="{0AFC38DE-87E8-46C1-85D6-3C5B0A3213AA}" type="parTrans" cxnId="{70B9BBAD-BCBB-4327-BD2C-56649CA124C4}">
      <dgm:prSet/>
      <dgm:spPr/>
      <dgm:t>
        <a:bodyPr/>
        <a:lstStyle/>
        <a:p>
          <a:endParaRPr lang="en-US" b="1">
            <a:effectLst/>
          </a:endParaRPr>
        </a:p>
      </dgm:t>
    </dgm:pt>
    <dgm:pt modelId="{33338DAA-2502-45AB-8129-9422DC4DF8F2}" type="sibTrans" cxnId="{70B9BBAD-BCBB-4327-BD2C-56649CA124C4}">
      <dgm:prSet/>
      <dgm:spPr/>
      <dgm:t>
        <a:bodyPr/>
        <a:lstStyle/>
        <a:p>
          <a:endParaRPr lang="en-US" b="1">
            <a:effectLst/>
          </a:endParaRPr>
        </a:p>
      </dgm:t>
    </dgm:pt>
    <dgm:pt modelId="{6DDCC3FD-BB0A-4558-88EA-B1C7348F5EF0}" type="pres">
      <dgm:prSet presAssocID="{9DC368C9-F091-4C45-B164-AFE0A490F8E2}" presName="linear" presStyleCnt="0">
        <dgm:presLayoutVars>
          <dgm:dir/>
          <dgm:animLvl val="lvl"/>
          <dgm:resizeHandles val="exact"/>
        </dgm:presLayoutVars>
      </dgm:prSet>
      <dgm:spPr/>
    </dgm:pt>
    <dgm:pt modelId="{C08A3DBB-E2B8-4753-A02A-921FAFC01767}" type="pres">
      <dgm:prSet presAssocID="{286A5F64-C8FE-4D54-8732-F9EAB4843390}" presName="parentLin" presStyleCnt="0"/>
      <dgm:spPr/>
    </dgm:pt>
    <dgm:pt modelId="{77C188C5-10F6-4021-BEA4-B9A49104B497}" type="pres">
      <dgm:prSet presAssocID="{286A5F64-C8FE-4D54-8732-F9EAB4843390}" presName="parentLeftMargin" presStyleLbl="node1" presStyleIdx="0" presStyleCnt="3"/>
      <dgm:spPr/>
    </dgm:pt>
    <dgm:pt modelId="{3A095D7C-D2DB-4942-B167-BDB249C7315C}" type="pres">
      <dgm:prSet presAssocID="{286A5F64-C8FE-4D54-8732-F9EAB484339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D1C6A61-EF4D-459B-9CFA-4608A0CC3223}" type="pres">
      <dgm:prSet presAssocID="{286A5F64-C8FE-4D54-8732-F9EAB4843390}" presName="negativeSpace" presStyleCnt="0"/>
      <dgm:spPr/>
    </dgm:pt>
    <dgm:pt modelId="{C72656C8-0B50-43C0-A107-6798CF4A1FD1}" type="pres">
      <dgm:prSet presAssocID="{286A5F64-C8FE-4D54-8732-F9EAB4843390}" presName="childText" presStyleLbl="conFgAcc1" presStyleIdx="0" presStyleCnt="3">
        <dgm:presLayoutVars>
          <dgm:bulletEnabled val="1"/>
        </dgm:presLayoutVars>
      </dgm:prSet>
      <dgm:spPr/>
    </dgm:pt>
    <dgm:pt modelId="{222DAB9A-CB61-42CB-A50C-C9F633CD3E27}" type="pres">
      <dgm:prSet presAssocID="{4D1A8689-62A7-4F13-9BD8-99CD534BB94D}" presName="spaceBetweenRectangles" presStyleCnt="0"/>
      <dgm:spPr/>
    </dgm:pt>
    <dgm:pt modelId="{59CB86FB-1F31-49CD-9CF9-66119034D3C7}" type="pres">
      <dgm:prSet presAssocID="{CE84666E-11B4-4847-9610-440F11EFEBDE}" presName="parentLin" presStyleCnt="0"/>
      <dgm:spPr/>
    </dgm:pt>
    <dgm:pt modelId="{8EF13C9C-FAAC-4CA8-86A5-E29C45D0FD58}" type="pres">
      <dgm:prSet presAssocID="{CE84666E-11B4-4847-9610-440F11EFEBDE}" presName="parentLeftMargin" presStyleLbl="node1" presStyleIdx="0" presStyleCnt="3"/>
      <dgm:spPr/>
    </dgm:pt>
    <dgm:pt modelId="{D5C9E059-0575-4E16-BE0B-C73BC4CA3055}" type="pres">
      <dgm:prSet presAssocID="{CE84666E-11B4-4847-9610-440F11EFEBD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9888CC8-E6B2-4947-8439-9855DCAFC93B}" type="pres">
      <dgm:prSet presAssocID="{CE84666E-11B4-4847-9610-440F11EFEBDE}" presName="negativeSpace" presStyleCnt="0"/>
      <dgm:spPr/>
    </dgm:pt>
    <dgm:pt modelId="{CE801385-35D3-4D1A-8797-EE113F84EBCB}" type="pres">
      <dgm:prSet presAssocID="{CE84666E-11B4-4847-9610-440F11EFEBDE}" presName="childText" presStyleLbl="conFgAcc1" presStyleIdx="1" presStyleCnt="3">
        <dgm:presLayoutVars>
          <dgm:bulletEnabled val="1"/>
        </dgm:presLayoutVars>
      </dgm:prSet>
      <dgm:spPr/>
    </dgm:pt>
    <dgm:pt modelId="{B58DEDFD-6544-4F6B-B36C-FEB8667CB5C8}" type="pres">
      <dgm:prSet presAssocID="{4A2DA5B0-6881-463A-96F3-51EC97AD7BD3}" presName="spaceBetweenRectangles" presStyleCnt="0"/>
      <dgm:spPr/>
    </dgm:pt>
    <dgm:pt modelId="{577BD831-E895-4F53-9F43-3C5F3268BE7D}" type="pres">
      <dgm:prSet presAssocID="{1D7F6F14-B354-43C8-9167-4ED57F9D3D07}" presName="parentLin" presStyleCnt="0"/>
      <dgm:spPr/>
    </dgm:pt>
    <dgm:pt modelId="{2583D4A9-C879-4D93-BB83-FA17BE12B662}" type="pres">
      <dgm:prSet presAssocID="{1D7F6F14-B354-43C8-9167-4ED57F9D3D07}" presName="parentLeftMargin" presStyleLbl="node1" presStyleIdx="1" presStyleCnt="3"/>
      <dgm:spPr/>
    </dgm:pt>
    <dgm:pt modelId="{0495A3BB-58B2-40B9-90C7-2FF88C6E4B9D}" type="pres">
      <dgm:prSet presAssocID="{1D7F6F14-B354-43C8-9167-4ED57F9D3D0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C4E70BF-853F-4C0E-BEE1-22AE06870C14}" type="pres">
      <dgm:prSet presAssocID="{1D7F6F14-B354-43C8-9167-4ED57F9D3D07}" presName="negativeSpace" presStyleCnt="0"/>
      <dgm:spPr/>
    </dgm:pt>
    <dgm:pt modelId="{B20E3496-8089-4E79-BB7D-53F801B2AECC}" type="pres">
      <dgm:prSet presAssocID="{1D7F6F14-B354-43C8-9167-4ED57F9D3D0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3CC4500-9ABA-4849-9782-ED89B0C8D0A5}" srcId="{9DC368C9-F091-4C45-B164-AFE0A490F8E2}" destId="{1D7F6F14-B354-43C8-9167-4ED57F9D3D07}" srcOrd="2" destOrd="0" parTransId="{F55E6D39-BB1D-418B-AC50-8F524F3A4739}" sibTransId="{796C9CA0-36C2-4B11-8ED6-5202EE275C72}"/>
    <dgm:cxn modelId="{B8612E02-8673-4B43-AA38-1F09F36D5A1B}" type="presOf" srcId="{5DA547B7-9351-4E09-9796-6352C118D385}" destId="{CE801385-35D3-4D1A-8797-EE113F84EBCB}" srcOrd="0" destOrd="0" presId="urn:microsoft.com/office/officeart/2005/8/layout/list1"/>
    <dgm:cxn modelId="{9968F432-693B-4578-94DD-A481DA1D67C6}" srcId="{CE84666E-11B4-4847-9610-440F11EFEBDE}" destId="{5DA547B7-9351-4E09-9796-6352C118D385}" srcOrd="0" destOrd="0" parTransId="{1F2B340B-DD68-477A-BD3B-81D8CAD6D6F4}" sibTransId="{C37576D3-EF2E-41EE-935B-C7948A54202E}"/>
    <dgm:cxn modelId="{F3774963-4230-425B-B4AE-238B04CC9C8A}" srcId="{286A5F64-C8FE-4D54-8732-F9EAB4843390}" destId="{4E97A13C-0EA7-495A-9832-8DFEC18D6034}" srcOrd="0" destOrd="0" parTransId="{D195CCB0-C64E-4E1C-BD13-4AD671B1540B}" sibTransId="{450AC8BA-66D3-421B-B435-BAC568FCA39F}"/>
    <dgm:cxn modelId="{09413D49-1FC6-4157-B216-F5D100FE8A83}" type="presOf" srcId="{286A5F64-C8FE-4D54-8732-F9EAB4843390}" destId="{3A095D7C-D2DB-4942-B167-BDB249C7315C}" srcOrd="1" destOrd="0" presId="urn:microsoft.com/office/officeart/2005/8/layout/list1"/>
    <dgm:cxn modelId="{D96B7F6D-E5A6-4396-B902-5F7846802DE1}" srcId="{9DC368C9-F091-4C45-B164-AFE0A490F8E2}" destId="{286A5F64-C8FE-4D54-8732-F9EAB4843390}" srcOrd="0" destOrd="0" parTransId="{436C5BC9-3E85-41B9-9EFC-C14140B55F46}" sibTransId="{4D1A8689-62A7-4F13-9BD8-99CD534BB94D}"/>
    <dgm:cxn modelId="{F32F2D71-5952-4A67-A750-CC6B5D70B614}" type="presOf" srcId="{CE84666E-11B4-4847-9610-440F11EFEBDE}" destId="{D5C9E059-0575-4E16-BE0B-C73BC4CA3055}" srcOrd="1" destOrd="0" presId="urn:microsoft.com/office/officeart/2005/8/layout/list1"/>
    <dgm:cxn modelId="{EDEB0175-AE31-4071-8DBE-C8615CDD24D2}" type="presOf" srcId="{1D7F6F14-B354-43C8-9167-4ED57F9D3D07}" destId="{2583D4A9-C879-4D93-BB83-FA17BE12B662}" srcOrd="0" destOrd="0" presId="urn:microsoft.com/office/officeart/2005/8/layout/list1"/>
    <dgm:cxn modelId="{036BED84-D619-49A9-8F76-2E7A9E81BCA2}" srcId="{286A5F64-C8FE-4D54-8732-F9EAB4843390}" destId="{32F2256D-F3AF-4935-8108-1B18102A37DE}" srcOrd="1" destOrd="0" parTransId="{C6BEFCEB-F742-4202-9A90-C5D7EB7C93C7}" sibTransId="{2C69C542-CE60-4B83-B2FF-91FB65F1C7D5}"/>
    <dgm:cxn modelId="{1387D190-41B5-4702-AAC1-971310602F96}" type="presOf" srcId="{1D7F6F14-B354-43C8-9167-4ED57F9D3D07}" destId="{0495A3BB-58B2-40B9-90C7-2FF88C6E4B9D}" srcOrd="1" destOrd="0" presId="urn:microsoft.com/office/officeart/2005/8/layout/list1"/>
    <dgm:cxn modelId="{66C753A5-9C4E-4D2D-8D22-DE9BC5023273}" type="presOf" srcId="{CE84666E-11B4-4847-9610-440F11EFEBDE}" destId="{8EF13C9C-FAAC-4CA8-86A5-E29C45D0FD58}" srcOrd="0" destOrd="0" presId="urn:microsoft.com/office/officeart/2005/8/layout/list1"/>
    <dgm:cxn modelId="{99C2BAA9-7535-4A15-9122-56D6F873AEE0}" type="presOf" srcId="{32F2256D-F3AF-4935-8108-1B18102A37DE}" destId="{C72656C8-0B50-43C0-A107-6798CF4A1FD1}" srcOrd="0" destOrd="1" presId="urn:microsoft.com/office/officeart/2005/8/layout/list1"/>
    <dgm:cxn modelId="{70B9BBAD-BCBB-4327-BD2C-56649CA124C4}" srcId="{1D7F6F14-B354-43C8-9167-4ED57F9D3D07}" destId="{FA7EFE2E-EA1A-4265-8517-75C48CF4080F}" srcOrd="0" destOrd="0" parTransId="{0AFC38DE-87E8-46C1-85D6-3C5B0A3213AA}" sibTransId="{33338DAA-2502-45AB-8129-9422DC4DF8F2}"/>
    <dgm:cxn modelId="{19E6DAC4-D6D6-4BE7-A8B5-366D17BB656E}" type="presOf" srcId="{4E97A13C-0EA7-495A-9832-8DFEC18D6034}" destId="{C72656C8-0B50-43C0-A107-6798CF4A1FD1}" srcOrd="0" destOrd="0" presId="urn:microsoft.com/office/officeart/2005/8/layout/list1"/>
    <dgm:cxn modelId="{3235F5ED-4599-4911-A847-449712C9C3EC}" type="presOf" srcId="{FA7EFE2E-EA1A-4265-8517-75C48CF4080F}" destId="{B20E3496-8089-4E79-BB7D-53F801B2AECC}" srcOrd="0" destOrd="0" presId="urn:microsoft.com/office/officeart/2005/8/layout/list1"/>
    <dgm:cxn modelId="{5C633FF7-F883-41F4-9AC8-391484588FD4}" type="presOf" srcId="{9DC368C9-F091-4C45-B164-AFE0A490F8E2}" destId="{6DDCC3FD-BB0A-4558-88EA-B1C7348F5EF0}" srcOrd="0" destOrd="0" presId="urn:microsoft.com/office/officeart/2005/8/layout/list1"/>
    <dgm:cxn modelId="{9982AEF8-65C1-4749-837A-A11A676164A6}" type="presOf" srcId="{286A5F64-C8FE-4D54-8732-F9EAB4843390}" destId="{77C188C5-10F6-4021-BEA4-B9A49104B497}" srcOrd="0" destOrd="0" presId="urn:microsoft.com/office/officeart/2005/8/layout/list1"/>
    <dgm:cxn modelId="{C60233FA-E1DE-4A14-9320-D9CC06039206}" srcId="{9DC368C9-F091-4C45-B164-AFE0A490F8E2}" destId="{CE84666E-11B4-4847-9610-440F11EFEBDE}" srcOrd="1" destOrd="0" parTransId="{FD34688B-88D8-408A-B442-E844765AE17B}" sibTransId="{4A2DA5B0-6881-463A-96F3-51EC97AD7BD3}"/>
    <dgm:cxn modelId="{9906F6E2-14D8-4249-8456-7BEC978F2A12}" type="presParOf" srcId="{6DDCC3FD-BB0A-4558-88EA-B1C7348F5EF0}" destId="{C08A3DBB-E2B8-4753-A02A-921FAFC01767}" srcOrd="0" destOrd="0" presId="urn:microsoft.com/office/officeart/2005/8/layout/list1"/>
    <dgm:cxn modelId="{717149EE-B09F-4424-A135-E59DADFD1D86}" type="presParOf" srcId="{C08A3DBB-E2B8-4753-A02A-921FAFC01767}" destId="{77C188C5-10F6-4021-BEA4-B9A49104B497}" srcOrd="0" destOrd="0" presId="urn:microsoft.com/office/officeart/2005/8/layout/list1"/>
    <dgm:cxn modelId="{525641C8-8807-4735-BE28-8D76C34912D8}" type="presParOf" srcId="{C08A3DBB-E2B8-4753-A02A-921FAFC01767}" destId="{3A095D7C-D2DB-4942-B167-BDB249C7315C}" srcOrd="1" destOrd="0" presId="urn:microsoft.com/office/officeart/2005/8/layout/list1"/>
    <dgm:cxn modelId="{6F2E0783-5342-4F3D-B81B-B72D48A1A40F}" type="presParOf" srcId="{6DDCC3FD-BB0A-4558-88EA-B1C7348F5EF0}" destId="{2D1C6A61-EF4D-459B-9CFA-4608A0CC3223}" srcOrd="1" destOrd="0" presId="urn:microsoft.com/office/officeart/2005/8/layout/list1"/>
    <dgm:cxn modelId="{4B707F26-9F63-42A8-950B-159874DD248A}" type="presParOf" srcId="{6DDCC3FD-BB0A-4558-88EA-B1C7348F5EF0}" destId="{C72656C8-0B50-43C0-A107-6798CF4A1FD1}" srcOrd="2" destOrd="0" presId="urn:microsoft.com/office/officeart/2005/8/layout/list1"/>
    <dgm:cxn modelId="{75200722-2366-4F71-A73A-1BF3A53678D6}" type="presParOf" srcId="{6DDCC3FD-BB0A-4558-88EA-B1C7348F5EF0}" destId="{222DAB9A-CB61-42CB-A50C-C9F633CD3E27}" srcOrd="3" destOrd="0" presId="urn:microsoft.com/office/officeart/2005/8/layout/list1"/>
    <dgm:cxn modelId="{B6C32EBC-1A0B-41D6-9071-F7AEB9883C02}" type="presParOf" srcId="{6DDCC3FD-BB0A-4558-88EA-B1C7348F5EF0}" destId="{59CB86FB-1F31-49CD-9CF9-66119034D3C7}" srcOrd="4" destOrd="0" presId="urn:microsoft.com/office/officeart/2005/8/layout/list1"/>
    <dgm:cxn modelId="{3F65468B-98C7-44BA-87A3-6BADC286BA23}" type="presParOf" srcId="{59CB86FB-1F31-49CD-9CF9-66119034D3C7}" destId="{8EF13C9C-FAAC-4CA8-86A5-E29C45D0FD58}" srcOrd="0" destOrd="0" presId="urn:microsoft.com/office/officeart/2005/8/layout/list1"/>
    <dgm:cxn modelId="{2C58326E-ABFD-483D-94E6-556E00394953}" type="presParOf" srcId="{59CB86FB-1F31-49CD-9CF9-66119034D3C7}" destId="{D5C9E059-0575-4E16-BE0B-C73BC4CA3055}" srcOrd="1" destOrd="0" presId="urn:microsoft.com/office/officeart/2005/8/layout/list1"/>
    <dgm:cxn modelId="{B3B2DA5C-507B-4267-98FF-794EC18DAA8B}" type="presParOf" srcId="{6DDCC3FD-BB0A-4558-88EA-B1C7348F5EF0}" destId="{99888CC8-E6B2-4947-8439-9855DCAFC93B}" srcOrd="5" destOrd="0" presId="urn:microsoft.com/office/officeart/2005/8/layout/list1"/>
    <dgm:cxn modelId="{E0FF5CB0-F153-47CA-9EB4-7F737566A03D}" type="presParOf" srcId="{6DDCC3FD-BB0A-4558-88EA-B1C7348F5EF0}" destId="{CE801385-35D3-4D1A-8797-EE113F84EBCB}" srcOrd="6" destOrd="0" presId="urn:microsoft.com/office/officeart/2005/8/layout/list1"/>
    <dgm:cxn modelId="{AC0D63FB-C144-44FB-BA76-DD7E98852A9C}" type="presParOf" srcId="{6DDCC3FD-BB0A-4558-88EA-B1C7348F5EF0}" destId="{B58DEDFD-6544-4F6B-B36C-FEB8667CB5C8}" srcOrd="7" destOrd="0" presId="urn:microsoft.com/office/officeart/2005/8/layout/list1"/>
    <dgm:cxn modelId="{3B44765B-503F-4811-AC5A-7745A33EBBF6}" type="presParOf" srcId="{6DDCC3FD-BB0A-4558-88EA-B1C7348F5EF0}" destId="{577BD831-E895-4F53-9F43-3C5F3268BE7D}" srcOrd="8" destOrd="0" presId="urn:microsoft.com/office/officeart/2005/8/layout/list1"/>
    <dgm:cxn modelId="{0244DD39-6EBB-48DB-BDCC-19550CF8334D}" type="presParOf" srcId="{577BD831-E895-4F53-9F43-3C5F3268BE7D}" destId="{2583D4A9-C879-4D93-BB83-FA17BE12B662}" srcOrd="0" destOrd="0" presId="urn:microsoft.com/office/officeart/2005/8/layout/list1"/>
    <dgm:cxn modelId="{9D64723D-E8AA-4353-B83C-830EBA1BD166}" type="presParOf" srcId="{577BD831-E895-4F53-9F43-3C5F3268BE7D}" destId="{0495A3BB-58B2-40B9-90C7-2FF88C6E4B9D}" srcOrd="1" destOrd="0" presId="urn:microsoft.com/office/officeart/2005/8/layout/list1"/>
    <dgm:cxn modelId="{FADA0478-472F-4345-98F1-F4F9E5C68750}" type="presParOf" srcId="{6DDCC3FD-BB0A-4558-88EA-B1C7348F5EF0}" destId="{DC4E70BF-853F-4C0E-BEE1-22AE06870C14}" srcOrd="9" destOrd="0" presId="urn:microsoft.com/office/officeart/2005/8/layout/list1"/>
    <dgm:cxn modelId="{26A5CA34-E665-4959-8C49-4F3266FA5975}" type="presParOf" srcId="{6DDCC3FD-BB0A-4558-88EA-B1C7348F5EF0}" destId="{B20E3496-8089-4E79-BB7D-53F801B2AEC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DC368C9-F091-4C45-B164-AFE0A490F8E2}" type="doc">
      <dgm:prSet loTypeId="urn:microsoft.com/office/officeart/2005/8/layout/list1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286A5F64-C8FE-4D54-8732-F9EAB4843390}">
      <dgm:prSet phldrT="[Text]"/>
      <dgm:spPr/>
      <dgm:t>
        <a:bodyPr/>
        <a:lstStyle/>
        <a:p>
          <a:r>
            <a:rPr lang="en-US" b="1" dirty="0">
              <a:effectLst/>
            </a:rPr>
            <a:t>Non-functional</a:t>
          </a:r>
        </a:p>
      </dgm:t>
    </dgm:pt>
    <dgm:pt modelId="{436C5BC9-3E85-41B9-9EFC-C14140B55F46}" type="parTrans" cxnId="{D96B7F6D-E5A6-4396-B902-5F7846802DE1}">
      <dgm:prSet/>
      <dgm:spPr/>
      <dgm:t>
        <a:bodyPr/>
        <a:lstStyle/>
        <a:p>
          <a:endParaRPr lang="en-US" b="1">
            <a:effectLst/>
          </a:endParaRPr>
        </a:p>
      </dgm:t>
    </dgm:pt>
    <dgm:pt modelId="{4D1A8689-62A7-4F13-9BD8-99CD534BB94D}" type="sibTrans" cxnId="{D96B7F6D-E5A6-4396-B902-5F7846802DE1}">
      <dgm:prSet/>
      <dgm:spPr/>
      <dgm:t>
        <a:bodyPr/>
        <a:lstStyle/>
        <a:p>
          <a:endParaRPr lang="en-US" b="1">
            <a:effectLst/>
          </a:endParaRPr>
        </a:p>
      </dgm:t>
    </dgm:pt>
    <dgm:pt modelId="{CE84666E-11B4-4847-9610-440F11EFEBDE}">
      <dgm:prSet phldrT="[Text]"/>
      <dgm:spPr/>
      <dgm:t>
        <a:bodyPr/>
        <a:lstStyle/>
        <a:p>
          <a:r>
            <a:rPr lang="en-US" b="1" dirty="0">
              <a:effectLst/>
            </a:rPr>
            <a:t>Process</a:t>
          </a:r>
        </a:p>
      </dgm:t>
    </dgm:pt>
    <dgm:pt modelId="{FD34688B-88D8-408A-B442-E844765AE17B}" type="parTrans" cxnId="{C60233FA-E1DE-4A14-9320-D9CC06039206}">
      <dgm:prSet/>
      <dgm:spPr/>
      <dgm:t>
        <a:bodyPr/>
        <a:lstStyle/>
        <a:p>
          <a:endParaRPr lang="en-US" b="1">
            <a:effectLst/>
          </a:endParaRPr>
        </a:p>
      </dgm:t>
    </dgm:pt>
    <dgm:pt modelId="{4A2DA5B0-6881-463A-96F3-51EC97AD7BD3}" type="sibTrans" cxnId="{C60233FA-E1DE-4A14-9320-D9CC06039206}">
      <dgm:prSet/>
      <dgm:spPr/>
      <dgm:t>
        <a:bodyPr/>
        <a:lstStyle/>
        <a:p>
          <a:endParaRPr lang="en-US" b="1">
            <a:effectLst/>
          </a:endParaRPr>
        </a:p>
      </dgm:t>
    </dgm:pt>
    <dgm:pt modelId="{E1A5D1A5-BBFC-41C6-8330-B70649B7D69B}">
      <dgm:prSet phldrT="[Text]"/>
      <dgm:spPr/>
      <dgm:t>
        <a:bodyPr/>
        <a:lstStyle/>
        <a:p>
          <a:r>
            <a:rPr lang="en-US" b="1" dirty="0">
              <a:effectLst/>
            </a:rPr>
            <a:t>Emergent</a:t>
          </a:r>
        </a:p>
      </dgm:t>
    </dgm:pt>
    <dgm:pt modelId="{54A3B3D6-DD6A-4934-8CCF-795C68A14A3A}" type="parTrans" cxnId="{168459BA-8623-4CAD-A2F8-7A58B66DE83F}">
      <dgm:prSet/>
      <dgm:spPr/>
      <dgm:t>
        <a:bodyPr/>
        <a:lstStyle/>
        <a:p>
          <a:endParaRPr lang="en-US" b="1">
            <a:effectLst/>
          </a:endParaRPr>
        </a:p>
      </dgm:t>
    </dgm:pt>
    <dgm:pt modelId="{8A2D243D-F2F9-4523-883A-C273EC343C13}" type="sibTrans" cxnId="{168459BA-8623-4CAD-A2F8-7A58B66DE83F}">
      <dgm:prSet/>
      <dgm:spPr/>
      <dgm:t>
        <a:bodyPr/>
        <a:lstStyle/>
        <a:p>
          <a:endParaRPr lang="en-US" b="1">
            <a:effectLst/>
          </a:endParaRPr>
        </a:p>
      </dgm:t>
    </dgm:pt>
    <dgm:pt modelId="{291ECD10-476D-4BCF-A3AF-6ED5483360BD}">
      <dgm:prSet phldrT="[Text]"/>
      <dgm:spPr/>
      <dgm:t>
        <a:bodyPr/>
        <a:lstStyle/>
        <a:p>
          <a:r>
            <a:rPr lang="en-US" b="1" dirty="0">
              <a:effectLst/>
            </a:rPr>
            <a:t>How it does it</a:t>
          </a:r>
        </a:p>
      </dgm:t>
    </dgm:pt>
    <dgm:pt modelId="{FB2050D0-CC84-4475-BB6C-C1067B404AD9}" type="parTrans" cxnId="{01F2AB26-9A90-4000-B021-69E3ED77E211}">
      <dgm:prSet/>
      <dgm:spPr/>
      <dgm:t>
        <a:bodyPr/>
        <a:lstStyle/>
        <a:p>
          <a:endParaRPr lang="en-US" b="1">
            <a:effectLst/>
          </a:endParaRPr>
        </a:p>
      </dgm:t>
    </dgm:pt>
    <dgm:pt modelId="{5E1FE64A-8D8D-43CF-828C-372637DD7A67}" type="sibTrans" cxnId="{01F2AB26-9A90-4000-B021-69E3ED77E211}">
      <dgm:prSet/>
      <dgm:spPr/>
      <dgm:t>
        <a:bodyPr/>
        <a:lstStyle/>
        <a:p>
          <a:endParaRPr lang="en-US" b="1">
            <a:effectLst/>
          </a:endParaRPr>
        </a:p>
      </dgm:t>
    </dgm:pt>
    <dgm:pt modelId="{6965ED37-7C99-42F2-A4D1-C78C66CA19AF}">
      <dgm:prSet/>
      <dgm:spPr/>
      <dgm:t>
        <a:bodyPr/>
        <a:lstStyle/>
        <a:p>
          <a:r>
            <a:rPr lang="en-US" b="1" dirty="0">
              <a:solidFill>
                <a:schemeClr val="accent1"/>
              </a:solidFill>
              <a:effectLst/>
            </a:rPr>
            <a:t>The system should complete transactions within 24 hours</a:t>
          </a:r>
        </a:p>
      </dgm:t>
    </dgm:pt>
    <dgm:pt modelId="{7FD778A8-B0BD-470A-8A1E-CDB87C142173}" type="parTrans" cxnId="{6D1237D9-E052-45CB-8E4F-28B345172CE1}">
      <dgm:prSet/>
      <dgm:spPr/>
      <dgm:t>
        <a:bodyPr/>
        <a:lstStyle/>
        <a:p>
          <a:endParaRPr lang="en-US" b="1">
            <a:effectLst/>
          </a:endParaRPr>
        </a:p>
      </dgm:t>
    </dgm:pt>
    <dgm:pt modelId="{E4730163-9E9F-41C3-8DE3-5CED06A3E3F2}" type="sibTrans" cxnId="{6D1237D9-E052-45CB-8E4F-28B345172CE1}">
      <dgm:prSet/>
      <dgm:spPr/>
      <dgm:t>
        <a:bodyPr/>
        <a:lstStyle/>
        <a:p>
          <a:endParaRPr lang="en-US" b="1">
            <a:effectLst/>
          </a:endParaRPr>
        </a:p>
      </dgm:t>
    </dgm:pt>
    <dgm:pt modelId="{4CFBB450-FDCA-420A-B696-2D66C0781B03}">
      <dgm:prSet phldrT="[Text]"/>
      <dgm:spPr/>
      <dgm:t>
        <a:bodyPr/>
        <a:lstStyle/>
        <a:p>
          <a:r>
            <a:rPr lang="en-US" b="1" dirty="0">
              <a:effectLst/>
            </a:rPr>
            <a:t>Does the requirement affect how we build the software?</a:t>
          </a:r>
        </a:p>
      </dgm:t>
    </dgm:pt>
    <dgm:pt modelId="{71B0D9EA-BC3E-4369-A992-EA3911147B59}" type="parTrans" cxnId="{FA90D993-1370-4011-ABB5-9BCBFD4669C3}">
      <dgm:prSet/>
      <dgm:spPr/>
      <dgm:t>
        <a:bodyPr/>
        <a:lstStyle/>
        <a:p>
          <a:endParaRPr lang="en-US" b="1">
            <a:effectLst/>
          </a:endParaRPr>
        </a:p>
      </dgm:t>
    </dgm:pt>
    <dgm:pt modelId="{DE36382F-FDBC-4CAA-8AA6-4EA429876242}" type="sibTrans" cxnId="{FA90D993-1370-4011-ABB5-9BCBFD4669C3}">
      <dgm:prSet/>
      <dgm:spPr/>
      <dgm:t>
        <a:bodyPr/>
        <a:lstStyle/>
        <a:p>
          <a:endParaRPr lang="en-US" b="1">
            <a:effectLst/>
          </a:endParaRPr>
        </a:p>
      </dgm:t>
    </dgm:pt>
    <dgm:pt modelId="{64926131-8234-4C72-AD20-CEADEAA0F4AA}">
      <dgm:prSet phldrT="[Text]"/>
      <dgm:spPr/>
      <dgm:t>
        <a:bodyPr/>
        <a:lstStyle/>
        <a:p>
          <a:r>
            <a:rPr lang="en-US" b="1" dirty="0">
              <a:effectLst/>
            </a:rPr>
            <a:t>Does the requirement relate to multiple artifacts?</a:t>
          </a:r>
        </a:p>
      </dgm:t>
    </dgm:pt>
    <dgm:pt modelId="{C21846A7-CC45-4016-ACD3-F522694B6434}" type="parTrans" cxnId="{DFC7A580-8027-4016-8483-3566047DEE33}">
      <dgm:prSet/>
      <dgm:spPr/>
      <dgm:t>
        <a:bodyPr/>
        <a:lstStyle/>
        <a:p>
          <a:endParaRPr lang="en-US" b="1">
            <a:effectLst/>
          </a:endParaRPr>
        </a:p>
      </dgm:t>
    </dgm:pt>
    <dgm:pt modelId="{A7F5CF87-3043-4639-B3C4-71C5EC3AFFE3}" type="sibTrans" cxnId="{DFC7A580-8027-4016-8483-3566047DEE33}">
      <dgm:prSet/>
      <dgm:spPr/>
      <dgm:t>
        <a:bodyPr/>
        <a:lstStyle/>
        <a:p>
          <a:endParaRPr lang="en-US" b="1">
            <a:effectLst/>
          </a:endParaRPr>
        </a:p>
      </dgm:t>
    </dgm:pt>
    <dgm:pt modelId="{112E5B40-4F06-49FA-9059-8B84E4AE5BF4}">
      <dgm:prSet phldrT="[Text]"/>
      <dgm:spPr/>
      <dgm:t>
        <a:bodyPr/>
        <a:lstStyle/>
        <a:p>
          <a:endParaRPr lang="en-US" b="1" dirty="0">
            <a:effectLst/>
          </a:endParaRPr>
        </a:p>
      </dgm:t>
    </dgm:pt>
    <dgm:pt modelId="{6C6A643C-FBA7-4BA2-970B-725ADAF10ABF}" type="parTrans" cxnId="{387E835A-B06C-472B-9D53-8EA379099FF4}">
      <dgm:prSet/>
      <dgm:spPr/>
      <dgm:t>
        <a:bodyPr/>
        <a:lstStyle/>
        <a:p>
          <a:endParaRPr lang="en-US" b="1">
            <a:effectLst/>
          </a:endParaRPr>
        </a:p>
      </dgm:t>
    </dgm:pt>
    <dgm:pt modelId="{7001F498-1246-44F3-A724-085A79076F35}" type="sibTrans" cxnId="{387E835A-B06C-472B-9D53-8EA379099FF4}">
      <dgm:prSet/>
      <dgm:spPr/>
      <dgm:t>
        <a:bodyPr/>
        <a:lstStyle/>
        <a:p>
          <a:endParaRPr lang="en-US" b="1">
            <a:effectLst/>
          </a:endParaRPr>
        </a:p>
      </dgm:t>
    </dgm:pt>
    <dgm:pt modelId="{6DDCC3FD-BB0A-4558-88EA-B1C7348F5EF0}" type="pres">
      <dgm:prSet presAssocID="{9DC368C9-F091-4C45-B164-AFE0A490F8E2}" presName="linear" presStyleCnt="0">
        <dgm:presLayoutVars>
          <dgm:dir/>
          <dgm:animLvl val="lvl"/>
          <dgm:resizeHandles val="exact"/>
        </dgm:presLayoutVars>
      </dgm:prSet>
      <dgm:spPr/>
    </dgm:pt>
    <dgm:pt modelId="{C08A3DBB-E2B8-4753-A02A-921FAFC01767}" type="pres">
      <dgm:prSet presAssocID="{286A5F64-C8FE-4D54-8732-F9EAB4843390}" presName="parentLin" presStyleCnt="0"/>
      <dgm:spPr/>
    </dgm:pt>
    <dgm:pt modelId="{77C188C5-10F6-4021-BEA4-B9A49104B497}" type="pres">
      <dgm:prSet presAssocID="{286A5F64-C8FE-4D54-8732-F9EAB4843390}" presName="parentLeftMargin" presStyleLbl="node1" presStyleIdx="0" presStyleCnt="3"/>
      <dgm:spPr/>
    </dgm:pt>
    <dgm:pt modelId="{3A095D7C-D2DB-4942-B167-BDB249C7315C}" type="pres">
      <dgm:prSet presAssocID="{286A5F64-C8FE-4D54-8732-F9EAB484339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D1C6A61-EF4D-459B-9CFA-4608A0CC3223}" type="pres">
      <dgm:prSet presAssocID="{286A5F64-C8FE-4D54-8732-F9EAB4843390}" presName="negativeSpace" presStyleCnt="0"/>
      <dgm:spPr/>
    </dgm:pt>
    <dgm:pt modelId="{C72656C8-0B50-43C0-A107-6798CF4A1FD1}" type="pres">
      <dgm:prSet presAssocID="{286A5F64-C8FE-4D54-8732-F9EAB4843390}" presName="childText" presStyleLbl="conFgAcc1" presStyleIdx="0" presStyleCnt="3">
        <dgm:presLayoutVars>
          <dgm:bulletEnabled val="1"/>
        </dgm:presLayoutVars>
      </dgm:prSet>
      <dgm:spPr/>
    </dgm:pt>
    <dgm:pt modelId="{222DAB9A-CB61-42CB-A50C-C9F633CD3E27}" type="pres">
      <dgm:prSet presAssocID="{4D1A8689-62A7-4F13-9BD8-99CD534BB94D}" presName="spaceBetweenRectangles" presStyleCnt="0"/>
      <dgm:spPr/>
    </dgm:pt>
    <dgm:pt modelId="{59CB86FB-1F31-49CD-9CF9-66119034D3C7}" type="pres">
      <dgm:prSet presAssocID="{CE84666E-11B4-4847-9610-440F11EFEBDE}" presName="parentLin" presStyleCnt="0"/>
      <dgm:spPr/>
    </dgm:pt>
    <dgm:pt modelId="{8EF13C9C-FAAC-4CA8-86A5-E29C45D0FD58}" type="pres">
      <dgm:prSet presAssocID="{CE84666E-11B4-4847-9610-440F11EFEBDE}" presName="parentLeftMargin" presStyleLbl="node1" presStyleIdx="0" presStyleCnt="3"/>
      <dgm:spPr/>
    </dgm:pt>
    <dgm:pt modelId="{D5C9E059-0575-4E16-BE0B-C73BC4CA3055}" type="pres">
      <dgm:prSet presAssocID="{CE84666E-11B4-4847-9610-440F11EFEBD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9888CC8-E6B2-4947-8439-9855DCAFC93B}" type="pres">
      <dgm:prSet presAssocID="{CE84666E-11B4-4847-9610-440F11EFEBDE}" presName="negativeSpace" presStyleCnt="0"/>
      <dgm:spPr/>
    </dgm:pt>
    <dgm:pt modelId="{CE801385-35D3-4D1A-8797-EE113F84EBCB}" type="pres">
      <dgm:prSet presAssocID="{CE84666E-11B4-4847-9610-440F11EFEBDE}" presName="childText" presStyleLbl="conFgAcc1" presStyleIdx="1" presStyleCnt="3">
        <dgm:presLayoutVars>
          <dgm:bulletEnabled val="1"/>
        </dgm:presLayoutVars>
      </dgm:prSet>
      <dgm:spPr/>
    </dgm:pt>
    <dgm:pt modelId="{B58DEDFD-6544-4F6B-B36C-FEB8667CB5C8}" type="pres">
      <dgm:prSet presAssocID="{4A2DA5B0-6881-463A-96F3-51EC97AD7BD3}" presName="spaceBetweenRectangles" presStyleCnt="0"/>
      <dgm:spPr/>
    </dgm:pt>
    <dgm:pt modelId="{814F679A-2124-4A06-9EF0-27F5E3FBAC4F}" type="pres">
      <dgm:prSet presAssocID="{E1A5D1A5-BBFC-41C6-8330-B70649B7D69B}" presName="parentLin" presStyleCnt="0"/>
      <dgm:spPr/>
    </dgm:pt>
    <dgm:pt modelId="{BABAA0C6-2CDF-4822-8EF6-37E5F1A72969}" type="pres">
      <dgm:prSet presAssocID="{E1A5D1A5-BBFC-41C6-8330-B70649B7D69B}" presName="parentLeftMargin" presStyleLbl="node1" presStyleIdx="1" presStyleCnt="3"/>
      <dgm:spPr/>
    </dgm:pt>
    <dgm:pt modelId="{FDE746EF-1101-489B-AA8B-15C3B813327F}" type="pres">
      <dgm:prSet presAssocID="{E1A5D1A5-BBFC-41C6-8330-B70649B7D69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BDF8622-965C-4DD4-B5A4-030C00017A09}" type="pres">
      <dgm:prSet presAssocID="{E1A5D1A5-BBFC-41C6-8330-B70649B7D69B}" presName="negativeSpace" presStyleCnt="0"/>
      <dgm:spPr/>
    </dgm:pt>
    <dgm:pt modelId="{678C861A-E91A-4DE9-915E-63DFF43FE9C6}" type="pres">
      <dgm:prSet presAssocID="{E1A5D1A5-BBFC-41C6-8330-B70649B7D69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AFBBF08-6D29-4596-ADA8-48C0F0402B91}" type="presOf" srcId="{4CFBB450-FDCA-420A-B696-2D66C0781B03}" destId="{CE801385-35D3-4D1A-8797-EE113F84EBCB}" srcOrd="0" destOrd="0" presId="urn:microsoft.com/office/officeart/2005/8/layout/list1"/>
    <dgm:cxn modelId="{01F2AB26-9A90-4000-B021-69E3ED77E211}" srcId="{286A5F64-C8FE-4D54-8732-F9EAB4843390}" destId="{291ECD10-476D-4BCF-A3AF-6ED5483360BD}" srcOrd="0" destOrd="0" parTransId="{FB2050D0-CC84-4475-BB6C-C1067B404AD9}" sibTransId="{5E1FE64A-8D8D-43CF-828C-372637DD7A67}"/>
    <dgm:cxn modelId="{09413D49-1FC6-4157-B216-F5D100FE8A83}" type="presOf" srcId="{286A5F64-C8FE-4D54-8732-F9EAB4843390}" destId="{3A095D7C-D2DB-4942-B167-BDB249C7315C}" srcOrd="1" destOrd="0" presId="urn:microsoft.com/office/officeart/2005/8/layout/list1"/>
    <dgm:cxn modelId="{D96B7F6D-E5A6-4396-B902-5F7846802DE1}" srcId="{9DC368C9-F091-4C45-B164-AFE0A490F8E2}" destId="{286A5F64-C8FE-4D54-8732-F9EAB4843390}" srcOrd="0" destOrd="0" parTransId="{436C5BC9-3E85-41B9-9EFC-C14140B55F46}" sibTransId="{4D1A8689-62A7-4F13-9BD8-99CD534BB94D}"/>
    <dgm:cxn modelId="{F32F2D71-5952-4A67-A750-CC6B5D70B614}" type="presOf" srcId="{CE84666E-11B4-4847-9610-440F11EFEBDE}" destId="{D5C9E059-0575-4E16-BE0B-C73BC4CA3055}" srcOrd="1" destOrd="0" presId="urn:microsoft.com/office/officeart/2005/8/layout/list1"/>
    <dgm:cxn modelId="{387E835A-B06C-472B-9D53-8EA379099FF4}" srcId="{E1A5D1A5-BBFC-41C6-8330-B70649B7D69B}" destId="{112E5B40-4F06-49FA-9059-8B84E4AE5BF4}" srcOrd="1" destOrd="0" parTransId="{6C6A643C-FBA7-4BA2-970B-725ADAF10ABF}" sibTransId="{7001F498-1246-44F3-A724-085A79076F35}"/>
    <dgm:cxn modelId="{DFC7A580-8027-4016-8483-3566047DEE33}" srcId="{E1A5D1A5-BBFC-41C6-8330-B70649B7D69B}" destId="{64926131-8234-4C72-AD20-CEADEAA0F4AA}" srcOrd="0" destOrd="0" parTransId="{C21846A7-CC45-4016-ACD3-F522694B6434}" sibTransId="{A7F5CF87-3043-4639-B3C4-71C5EC3AFFE3}"/>
    <dgm:cxn modelId="{FDB69A84-46CC-41DC-831D-4979FD105508}" type="presOf" srcId="{64926131-8234-4C72-AD20-CEADEAA0F4AA}" destId="{678C861A-E91A-4DE9-915E-63DFF43FE9C6}" srcOrd="0" destOrd="0" presId="urn:microsoft.com/office/officeart/2005/8/layout/list1"/>
    <dgm:cxn modelId="{FA90D993-1370-4011-ABB5-9BCBFD4669C3}" srcId="{CE84666E-11B4-4847-9610-440F11EFEBDE}" destId="{4CFBB450-FDCA-420A-B696-2D66C0781B03}" srcOrd="0" destOrd="0" parTransId="{71B0D9EA-BC3E-4369-A992-EA3911147B59}" sibTransId="{DE36382F-FDBC-4CAA-8AA6-4EA429876242}"/>
    <dgm:cxn modelId="{66C753A5-9C4E-4D2D-8D22-DE9BC5023273}" type="presOf" srcId="{CE84666E-11B4-4847-9610-440F11EFEBDE}" destId="{8EF13C9C-FAAC-4CA8-86A5-E29C45D0FD58}" srcOrd="0" destOrd="0" presId="urn:microsoft.com/office/officeart/2005/8/layout/list1"/>
    <dgm:cxn modelId="{E13490A7-3B60-4130-849D-6372C499F857}" type="presOf" srcId="{291ECD10-476D-4BCF-A3AF-6ED5483360BD}" destId="{C72656C8-0B50-43C0-A107-6798CF4A1FD1}" srcOrd="0" destOrd="0" presId="urn:microsoft.com/office/officeart/2005/8/layout/list1"/>
    <dgm:cxn modelId="{DD1E28AD-7451-4F70-A9D9-5E54593D5BAD}" type="presOf" srcId="{112E5B40-4F06-49FA-9059-8B84E4AE5BF4}" destId="{678C861A-E91A-4DE9-915E-63DFF43FE9C6}" srcOrd="0" destOrd="1" presId="urn:microsoft.com/office/officeart/2005/8/layout/list1"/>
    <dgm:cxn modelId="{97D67DAE-4220-4823-8D43-C42D0FC9E9C2}" type="presOf" srcId="{E1A5D1A5-BBFC-41C6-8330-B70649B7D69B}" destId="{FDE746EF-1101-489B-AA8B-15C3B813327F}" srcOrd="1" destOrd="0" presId="urn:microsoft.com/office/officeart/2005/8/layout/list1"/>
    <dgm:cxn modelId="{168459BA-8623-4CAD-A2F8-7A58B66DE83F}" srcId="{9DC368C9-F091-4C45-B164-AFE0A490F8E2}" destId="{E1A5D1A5-BBFC-41C6-8330-B70649B7D69B}" srcOrd="2" destOrd="0" parTransId="{54A3B3D6-DD6A-4934-8CCF-795C68A14A3A}" sibTransId="{8A2D243D-F2F9-4523-883A-C273EC343C13}"/>
    <dgm:cxn modelId="{6D1237D9-E052-45CB-8E4F-28B345172CE1}" srcId="{286A5F64-C8FE-4D54-8732-F9EAB4843390}" destId="{6965ED37-7C99-42F2-A4D1-C78C66CA19AF}" srcOrd="1" destOrd="0" parTransId="{7FD778A8-B0BD-470A-8A1E-CDB87C142173}" sibTransId="{E4730163-9E9F-41C3-8DE3-5CED06A3E3F2}"/>
    <dgm:cxn modelId="{95909EF1-E264-443A-B2DE-8987F918CC4B}" type="presOf" srcId="{E1A5D1A5-BBFC-41C6-8330-B70649B7D69B}" destId="{BABAA0C6-2CDF-4822-8EF6-37E5F1A72969}" srcOrd="0" destOrd="0" presId="urn:microsoft.com/office/officeart/2005/8/layout/list1"/>
    <dgm:cxn modelId="{5C633FF7-F883-41F4-9AC8-391484588FD4}" type="presOf" srcId="{9DC368C9-F091-4C45-B164-AFE0A490F8E2}" destId="{6DDCC3FD-BB0A-4558-88EA-B1C7348F5EF0}" srcOrd="0" destOrd="0" presId="urn:microsoft.com/office/officeart/2005/8/layout/list1"/>
    <dgm:cxn modelId="{9982AEF8-65C1-4749-837A-A11A676164A6}" type="presOf" srcId="{286A5F64-C8FE-4D54-8732-F9EAB4843390}" destId="{77C188C5-10F6-4021-BEA4-B9A49104B497}" srcOrd="0" destOrd="0" presId="urn:microsoft.com/office/officeart/2005/8/layout/list1"/>
    <dgm:cxn modelId="{C60233FA-E1DE-4A14-9320-D9CC06039206}" srcId="{9DC368C9-F091-4C45-B164-AFE0A490F8E2}" destId="{CE84666E-11B4-4847-9610-440F11EFEBDE}" srcOrd="1" destOrd="0" parTransId="{FD34688B-88D8-408A-B442-E844765AE17B}" sibTransId="{4A2DA5B0-6881-463A-96F3-51EC97AD7BD3}"/>
    <dgm:cxn modelId="{0CE827FC-E6BE-48E7-B48E-46189DD58920}" type="presOf" srcId="{6965ED37-7C99-42F2-A4D1-C78C66CA19AF}" destId="{C72656C8-0B50-43C0-A107-6798CF4A1FD1}" srcOrd="0" destOrd="1" presId="urn:microsoft.com/office/officeart/2005/8/layout/list1"/>
    <dgm:cxn modelId="{9906F6E2-14D8-4249-8456-7BEC978F2A12}" type="presParOf" srcId="{6DDCC3FD-BB0A-4558-88EA-B1C7348F5EF0}" destId="{C08A3DBB-E2B8-4753-A02A-921FAFC01767}" srcOrd="0" destOrd="0" presId="urn:microsoft.com/office/officeart/2005/8/layout/list1"/>
    <dgm:cxn modelId="{717149EE-B09F-4424-A135-E59DADFD1D86}" type="presParOf" srcId="{C08A3DBB-E2B8-4753-A02A-921FAFC01767}" destId="{77C188C5-10F6-4021-BEA4-B9A49104B497}" srcOrd="0" destOrd="0" presId="urn:microsoft.com/office/officeart/2005/8/layout/list1"/>
    <dgm:cxn modelId="{525641C8-8807-4735-BE28-8D76C34912D8}" type="presParOf" srcId="{C08A3DBB-E2B8-4753-A02A-921FAFC01767}" destId="{3A095D7C-D2DB-4942-B167-BDB249C7315C}" srcOrd="1" destOrd="0" presId="urn:microsoft.com/office/officeart/2005/8/layout/list1"/>
    <dgm:cxn modelId="{6F2E0783-5342-4F3D-B81B-B72D48A1A40F}" type="presParOf" srcId="{6DDCC3FD-BB0A-4558-88EA-B1C7348F5EF0}" destId="{2D1C6A61-EF4D-459B-9CFA-4608A0CC3223}" srcOrd="1" destOrd="0" presId="urn:microsoft.com/office/officeart/2005/8/layout/list1"/>
    <dgm:cxn modelId="{4B707F26-9F63-42A8-950B-159874DD248A}" type="presParOf" srcId="{6DDCC3FD-BB0A-4558-88EA-B1C7348F5EF0}" destId="{C72656C8-0B50-43C0-A107-6798CF4A1FD1}" srcOrd="2" destOrd="0" presId="urn:microsoft.com/office/officeart/2005/8/layout/list1"/>
    <dgm:cxn modelId="{75200722-2366-4F71-A73A-1BF3A53678D6}" type="presParOf" srcId="{6DDCC3FD-BB0A-4558-88EA-B1C7348F5EF0}" destId="{222DAB9A-CB61-42CB-A50C-C9F633CD3E27}" srcOrd="3" destOrd="0" presId="urn:microsoft.com/office/officeart/2005/8/layout/list1"/>
    <dgm:cxn modelId="{B6C32EBC-1A0B-41D6-9071-F7AEB9883C02}" type="presParOf" srcId="{6DDCC3FD-BB0A-4558-88EA-B1C7348F5EF0}" destId="{59CB86FB-1F31-49CD-9CF9-66119034D3C7}" srcOrd="4" destOrd="0" presId="urn:microsoft.com/office/officeart/2005/8/layout/list1"/>
    <dgm:cxn modelId="{3F65468B-98C7-44BA-87A3-6BADC286BA23}" type="presParOf" srcId="{59CB86FB-1F31-49CD-9CF9-66119034D3C7}" destId="{8EF13C9C-FAAC-4CA8-86A5-E29C45D0FD58}" srcOrd="0" destOrd="0" presId="urn:microsoft.com/office/officeart/2005/8/layout/list1"/>
    <dgm:cxn modelId="{2C58326E-ABFD-483D-94E6-556E00394953}" type="presParOf" srcId="{59CB86FB-1F31-49CD-9CF9-66119034D3C7}" destId="{D5C9E059-0575-4E16-BE0B-C73BC4CA3055}" srcOrd="1" destOrd="0" presId="urn:microsoft.com/office/officeart/2005/8/layout/list1"/>
    <dgm:cxn modelId="{B3B2DA5C-507B-4267-98FF-794EC18DAA8B}" type="presParOf" srcId="{6DDCC3FD-BB0A-4558-88EA-B1C7348F5EF0}" destId="{99888CC8-E6B2-4947-8439-9855DCAFC93B}" srcOrd="5" destOrd="0" presId="urn:microsoft.com/office/officeart/2005/8/layout/list1"/>
    <dgm:cxn modelId="{E0FF5CB0-F153-47CA-9EB4-7F737566A03D}" type="presParOf" srcId="{6DDCC3FD-BB0A-4558-88EA-B1C7348F5EF0}" destId="{CE801385-35D3-4D1A-8797-EE113F84EBCB}" srcOrd="6" destOrd="0" presId="urn:microsoft.com/office/officeart/2005/8/layout/list1"/>
    <dgm:cxn modelId="{AC0D63FB-C144-44FB-BA76-DD7E98852A9C}" type="presParOf" srcId="{6DDCC3FD-BB0A-4558-88EA-B1C7348F5EF0}" destId="{B58DEDFD-6544-4F6B-B36C-FEB8667CB5C8}" srcOrd="7" destOrd="0" presId="urn:microsoft.com/office/officeart/2005/8/layout/list1"/>
    <dgm:cxn modelId="{622394EC-26E6-4AFF-BAC7-0A45949370C7}" type="presParOf" srcId="{6DDCC3FD-BB0A-4558-88EA-B1C7348F5EF0}" destId="{814F679A-2124-4A06-9EF0-27F5E3FBAC4F}" srcOrd="8" destOrd="0" presId="urn:microsoft.com/office/officeart/2005/8/layout/list1"/>
    <dgm:cxn modelId="{10F1B9BE-DC6F-40B0-82CE-D9E89CA74AE9}" type="presParOf" srcId="{814F679A-2124-4A06-9EF0-27F5E3FBAC4F}" destId="{BABAA0C6-2CDF-4822-8EF6-37E5F1A72969}" srcOrd="0" destOrd="0" presId="urn:microsoft.com/office/officeart/2005/8/layout/list1"/>
    <dgm:cxn modelId="{E14521B9-4158-4291-907E-EA19BC9FDD34}" type="presParOf" srcId="{814F679A-2124-4A06-9EF0-27F5E3FBAC4F}" destId="{FDE746EF-1101-489B-AA8B-15C3B813327F}" srcOrd="1" destOrd="0" presId="urn:microsoft.com/office/officeart/2005/8/layout/list1"/>
    <dgm:cxn modelId="{FD5C6403-4070-4A64-BB56-7F3FF6F65003}" type="presParOf" srcId="{6DDCC3FD-BB0A-4558-88EA-B1C7348F5EF0}" destId="{0BDF8622-965C-4DD4-B5A4-030C00017A09}" srcOrd="9" destOrd="0" presId="urn:microsoft.com/office/officeart/2005/8/layout/list1"/>
    <dgm:cxn modelId="{CD8A1B9C-2D85-499E-B031-B785A78C92EF}" type="presParOf" srcId="{6DDCC3FD-BB0A-4558-88EA-B1C7348F5EF0}" destId="{678C861A-E91A-4DE9-915E-63DFF43FE9C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25D092A-AFB8-4E0F-9DAA-E5596A724C4E}" type="doc">
      <dgm:prSet loTypeId="urn:microsoft.com/office/officeart/2005/8/layout/matrix3" loCatId="matrix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C67BC0B-456C-4F04-B336-A201091F35FA}">
      <dgm:prSet/>
      <dgm:spPr/>
      <dgm:t>
        <a:bodyPr/>
        <a:lstStyle/>
        <a:p>
          <a:r>
            <a:rPr lang="en-US" dirty="0"/>
            <a:t>Documentation of requirements</a:t>
          </a:r>
        </a:p>
      </dgm:t>
    </dgm:pt>
    <dgm:pt modelId="{3A0BD955-BD24-45AD-B8BE-BDAF33B46F9B}" type="parTrans" cxnId="{F1A0F8D7-1A4E-4D96-9CA6-881C67F71DFF}">
      <dgm:prSet/>
      <dgm:spPr/>
      <dgm:t>
        <a:bodyPr/>
        <a:lstStyle/>
        <a:p>
          <a:endParaRPr lang="en-US"/>
        </a:p>
      </dgm:t>
    </dgm:pt>
    <dgm:pt modelId="{264BF72D-B376-4B94-811E-9B02DC84F732}" type="sibTrans" cxnId="{F1A0F8D7-1A4E-4D96-9CA6-881C67F71DFF}">
      <dgm:prSet/>
      <dgm:spPr/>
      <dgm:t>
        <a:bodyPr/>
        <a:lstStyle/>
        <a:p>
          <a:endParaRPr lang="en-US"/>
        </a:p>
      </dgm:t>
    </dgm:pt>
    <dgm:pt modelId="{D3775A2F-056F-41DD-BABE-1C3761B23B71}">
      <dgm:prSet/>
      <dgm:spPr/>
      <dgm:t>
        <a:bodyPr/>
        <a:lstStyle/>
        <a:p>
          <a:r>
            <a:rPr lang="en-US" dirty="0"/>
            <a:t>Usually more programming-oriented</a:t>
          </a:r>
        </a:p>
      </dgm:t>
    </dgm:pt>
    <dgm:pt modelId="{344CAFB7-DF6C-49F7-AE59-9DB4C833D3C0}" type="parTrans" cxnId="{0D7275CD-EB9D-48F7-8E0B-B00C6AEE018C}">
      <dgm:prSet/>
      <dgm:spPr/>
      <dgm:t>
        <a:bodyPr/>
        <a:lstStyle/>
        <a:p>
          <a:endParaRPr lang="en-US"/>
        </a:p>
      </dgm:t>
    </dgm:pt>
    <dgm:pt modelId="{4BE88BAD-344B-4D6F-ABB0-8C0BA287E7CA}" type="sibTrans" cxnId="{0D7275CD-EB9D-48F7-8E0B-B00C6AEE018C}">
      <dgm:prSet/>
      <dgm:spPr/>
      <dgm:t>
        <a:bodyPr/>
        <a:lstStyle/>
        <a:p>
          <a:endParaRPr lang="en-US"/>
        </a:p>
      </dgm:t>
    </dgm:pt>
    <dgm:pt modelId="{8D1207FA-C369-4A4C-8CD8-BFE56E540B5D}">
      <dgm:prSet/>
      <dgm:spPr/>
      <dgm:t>
        <a:bodyPr/>
        <a:lstStyle/>
        <a:p>
          <a:r>
            <a:rPr lang="en-US" b="0" dirty="0"/>
            <a:t>Frequently written as </a:t>
          </a:r>
          <a:r>
            <a:rPr lang="en-US" b="1" dirty="0"/>
            <a:t>assertions</a:t>
          </a:r>
          <a:r>
            <a:rPr lang="en-US" dirty="0"/>
            <a:t> and </a:t>
          </a:r>
          <a:r>
            <a:rPr lang="en-US" b="1" dirty="0"/>
            <a:t>contracts</a:t>
          </a:r>
        </a:p>
        <a:p>
          <a:r>
            <a:rPr lang="en-US" b="0" dirty="0"/>
            <a:t>(low-level only)</a:t>
          </a:r>
          <a:endParaRPr lang="en-US" dirty="0"/>
        </a:p>
      </dgm:t>
    </dgm:pt>
    <dgm:pt modelId="{16C53784-EE7C-43BB-B891-7B8F122B1D77}" type="parTrans" cxnId="{39029586-16AB-4C96-A574-9207B71FB716}">
      <dgm:prSet/>
      <dgm:spPr/>
      <dgm:t>
        <a:bodyPr/>
        <a:lstStyle/>
        <a:p>
          <a:endParaRPr lang="en-US"/>
        </a:p>
      </dgm:t>
    </dgm:pt>
    <dgm:pt modelId="{DAE9D751-821C-4F72-A732-CDEA8A4076E3}" type="sibTrans" cxnId="{39029586-16AB-4C96-A574-9207B71FB716}">
      <dgm:prSet/>
      <dgm:spPr/>
      <dgm:t>
        <a:bodyPr/>
        <a:lstStyle/>
        <a:p>
          <a:endParaRPr lang="en-US"/>
        </a:p>
      </dgm:t>
    </dgm:pt>
    <dgm:pt modelId="{15227101-6554-4930-ABC9-00EF1E0E46C3}">
      <dgm:prSet/>
      <dgm:spPr/>
      <dgm:t>
        <a:bodyPr/>
        <a:lstStyle/>
        <a:p>
          <a:r>
            <a:rPr lang="en-US" dirty="0"/>
            <a:t>Instructions on implementing requirements in software</a:t>
          </a:r>
        </a:p>
      </dgm:t>
    </dgm:pt>
    <dgm:pt modelId="{2EFF8160-A223-4171-A15E-33218C14280D}" type="parTrans" cxnId="{43966C20-F03B-45F1-94CB-318338C6EF8F}">
      <dgm:prSet/>
      <dgm:spPr/>
      <dgm:t>
        <a:bodyPr/>
        <a:lstStyle/>
        <a:p>
          <a:endParaRPr lang="en-US"/>
        </a:p>
      </dgm:t>
    </dgm:pt>
    <dgm:pt modelId="{4894B1CA-55B6-4600-A758-FEFB531350CE}" type="sibTrans" cxnId="{43966C20-F03B-45F1-94CB-318338C6EF8F}">
      <dgm:prSet/>
      <dgm:spPr/>
      <dgm:t>
        <a:bodyPr/>
        <a:lstStyle/>
        <a:p>
          <a:endParaRPr lang="en-US"/>
        </a:p>
      </dgm:t>
    </dgm:pt>
    <dgm:pt modelId="{2D6A1BAC-E164-4A8C-BDB0-64E37200DC97}" type="pres">
      <dgm:prSet presAssocID="{125D092A-AFB8-4E0F-9DAA-E5596A724C4E}" presName="matrix" presStyleCnt="0">
        <dgm:presLayoutVars>
          <dgm:chMax val="1"/>
          <dgm:dir/>
          <dgm:resizeHandles val="exact"/>
        </dgm:presLayoutVars>
      </dgm:prSet>
      <dgm:spPr/>
    </dgm:pt>
    <dgm:pt modelId="{AB27B81F-2A9D-46D7-946F-33E93B136BDC}" type="pres">
      <dgm:prSet presAssocID="{125D092A-AFB8-4E0F-9DAA-E5596A724C4E}" presName="diamond" presStyleLbl="bgShp" presStyleIdx="0" presStyleCnt="1" custScaleX="129508"/>
      <dgm:spPr/>
    </dgm:pt>
    <dgm:pt modelId="{1C71D995-856C-448E-966F-D00B97C1D042}" type="pres">
      <dgm:prSet presAssocID="{125D092A-AFB8-4E0F-9DAA-E5596A724C4E}" presName="quad1" presStyleLbl="node1" presStyleIdx="0" presStyleCnt="4" custScaleX="134140" custLinFactNeighborX="-19529" custLinFactNeighborY="550">
        <dgm:presLayoutVars>
          <dgm:chMax val="0"/>
          <dgm:chPref val="0"/>
          <dgm:bulletEnabled val="1"/>
        </dgm:presLayoutVars>
      </dgm:prSet>
      <dgm:spPr/>
    </dgm:pt>
    <dgm:pt modelId="{D54FE67D-D176-4453-8853-634AFEBD7B1F}" type="pres">
      <dgm:prSet presAssocID="{125D092A-AFB8-4E0F-9DAA-E5596A724C4E}" presName="quad2" presStyleLbl="node1" presStyleIdx="1" presStyleCnt="4" custScaleX="134140" custLinFactNeighborX="18411" custLinFactNeighborY="-764">
        <dgm:presLayoutVars>
          <dgm:chMax val="0"/>
          <dgm:chPref val="0"/>
          <dgm:bulletEnabled val="1"/>
        </dgm:presLayoutVars>
      </dgm:prSet>
      <dgm:spPr/>
    </dgm:pt>
    <dgm:pt modelId="{4AD91D5F-8AC1-4648-A0EC-A8502754FF2B}" type="pres">
      <dgm:prSet presAssocID="{125D092A-AFB8-4E0F-9DAA-E5596A724C4E}" presName="quad3" presStyleLbl="node1" presStyleIdx="2" presStyleCnt="4" custScaleX="134140" custLinFactNeighborX="-19529" custLinFactNeighborY="550">
        <dgm:presLayoutVars>
          <dgm:chMax val="0"/>
          <dgm:chPref val="0"/>
          <dgm:bulletEnabled val="1"/>
        </dgm:presLayoutVars>
      </dgm:prSet>
      <dgm:spPr/>
    </dgm:pt>
    <dgm:pt modelId="{B34CFDFF-796A-43E3-95D4-4FDF69030791}" type="pres">
      <dgm:prSet presAssocID="{125D092A-AFB8-4E0F-9DAA-E5596A724C4E}" presName="quad4" presStyleLbl="node1" presStyleIdx="3" presStyleCnt="4" custScaleX="134140" custLinFactNeighborX="18411" custLinFactNeighborY="-764">
        <dgm:presLayoutVars>
          <dgm:chMax val="0"/>
          <dgm:chPref val="0"/>
          <dgm:bulletEnabled val="1"/>
        </dgm:presLayoutVars>
      </dgm:prSet>
      <dgm:spPr/>
    </dgm:pt>
  </dgm:ptLst>
  <dgm:cxnLst>
    <dgm:cxn modelId="{35B1B416-DE54-49D0-B2E2-A87A47C85855}" type="presOf" srcId="{15227101-6554-4930-ABC9-00EF1E0E46C3}" destId="{D54FE67D-D176-4453-8853-634AFEBD7B1F}" srcOrd="0" destOrd="0" presId="urn:microsoft.com/office/officeart/2005/8/layout/matrix3"/>
    <dgm:cxn modelId="{26662917-61A2-4A63-8FE1-F13BA74C4268}" type="presOf" srcId="{D3775A2F-056F-41DD-BABE-1C3761B23B71}" destId="{4AD91D5F-8AC1-4648-A0EC-A8502754FF2B}" srcOrd="0" destOrd="0" presId="urn:microsoft.com/office/officeart/2005/8/layout/matrix3"/>
    <dgm:cxn modelId="{776E3E1B-199E-481C-9ABD-1E36CCF025A6}" type="presOf" srcId="{125D092A-AFB8-4E0F-9DAA-E5596A724C4E}" destId="{2D6A1BAC-E164-4A8C-BDB0-64E37200DC97}" srcOrd="0" destOrd="0" presId="urn:microsoft.com/office/officeart/2005/8/layout/matrix3"/>
    <dgm:cxn modelId="{43966C20-F03B-45F1-94CB-318338C6EF8F}" srcId="{125D092A-AFB8-4E0F-9DAA-E5596A724C4E}" destId="{15227101-6554-4930-ABC9-00EF1E0E46C3}" srcOrd="1" destOrd="0" parTransId="{2EFF8160-A223-4171-A15E-33218C14280D}" sibTransId="{4894B1CA-55B6-4600-A758-FEFB531350CE}"/>
    <dgm:cxn modelId="{B42A1337-4FA1-45B9-91AD-3E933A067682}" type="presOf" srcId="{0C67BC0B-456C-4F04-B336-A201091F35FA}" destId="{1C71D995-856C-448E-966F-D00B97C1D042}" srcOrd="0" destOrd="0" presId="urn:microsoft.com/office/officeart/2005/8/layout/matrix3"/>
    <dgm:cxn modelId="{36D2B162-05B9-41BD-B78D-8BBAE0E2FE98}" type="presOf" srcId="{8D1207FA-C369-4A4C-8CD8-BFE56E540B5D}" destId="{B34CFDFF-796A-43E3-95D4-4FDF69030791}" srcOrd="0" destOrd="0" presId="urn:microsoft.com/office/officeart/2005/8/layout/matrix3"/>
    <dgm:cxn modelId="{39029586-16AB-4C96-A574-9207B71FB716}" srcId="{125D092A-AFB8-4E0F-9DAA-E5596A724C4E}" destId="{8D1207FA-C369-4A4C-8CD8-BFE56E540B5D}" srcOrd="3" destOrd="0" parTransId="{16C53784-EE7C-43BB-B891-7B8F122B1D77}" sibTransId="{DAE9D751-821C-4F72-A732-CDEA8A4076E3}"/>
    <dgm:cxn modelId="{0D7275CD-EB9D-48F7-8E0B-B00C6AEE018C}" srcId="{125D092A-AFB8-4E0F-9DAA-E5596A724C4E}" destId="{D3775A2F-056F-41DD-BABE-1C3761B23B71}" srcOrd="2" destOrd="0" parTransId="{344CAFB7-DF6C-49F7-AE59-9DB4C833D3C0}" sibTransId="{4BE88BAD-344B-4D6F-ABB0-8C0BA287E7CA}"/>
    <dgm:cxn modelId="{F1A0F8D7-1A4E-4D96-9CA6-881C67F71DFF}" srcId="{125D092A-AFB8-4E0F-9DAA-E5596A724C4E}" destId="{0C67BC0B-456C-4F04-B336-A201091F35FA}" srcOrd="0" destOrd="0" parTransId="{3A0BD955-BD24-45AD-B8BE-BDAF33B46F9B}" sibTransId="{264BF72D-B376-4B94-811E-9B02DC84F732}"/>
    <dgm:cxn modelId="{780C43E3-26E2-4F6E-9793-4AA6496A4B4E}" type="presParOf" srcId="{2D6A1BAC-E164-4A8C-BDB0-64E37200DC97}" destId="{AB27B81F-2A9D-46D7-946F-33E93B136BDC}" srcOrd="0" destOrd="0" presId="urn:microsoft.com/office/officeart/2005/8/layout/matrix3"/>
    <dgm:cxn modelId="{488DED50-9B0C-4DCC-9AAF-3F1CB1138D53}" type="presParOf" srcId="{2D6A1BAC-E164-4A8C-BDB0-64E37200DC97}" destId="{1C71D995-856C-448E-966F-D00B97C1D042}" srcOrd="1" destOrd="0" presId="urn:microsoft.com/office/officeart/2005/8/layout/matrix3"/>
    <dgm:cxn modelId="{832F21A5-87B2-46CF-9631-13BA9D086875}" type="presParOf" srcId="{2D6A1BAC-E164-4A8C-BDB0-64E37200DC97}" destId="{D54FE67D-D176-4453-8853-634AFEBD7B1F}" srcOrd="2" destOrd="0" presId="urn:microsoft.com/office/officeart/2005/8/layout/matrix3"/>
    <dgm:cxn modelId="{622DD611-B335-4F23-ADD2-1C4EF527C6CF}" type="presParOf" srcId="{2D6A1BAC-E164-4A8C-BDB0-64E37200DC97}" destId="{4AD91D5F-8AC1-4648-A0EC-A8502754FF2B}" srcOrd="3" destOrd="0" presId="urn:microsoft.com/office/officeart/2005/8/layout/matrix3"/>
    <dgm:cxn modelId="{AC6E054B-5BDD-4696-95EB-6148CA0CE2EB}" type="presParOf" srcId="{2D6A1BAC-E164-4A8C-BDB0-64E37200DC97}" destId="{B34CFDFF-796A-43E3-95D4-4FDF6903079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84C8544-3BC1-4B53-9B0F-2908D67380A2}" type="doc">
      <dgm:prSet loTypeId="urn:microsoft.com/office/officeart/2005/8/layout/radial4" loCatId="relationship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B6A2268-B64C-4322-9178-49CFF7D0F7A1}">
      <dgm:prSet custT="1"/>
      <dgm:spPr/>
      <dgm:t>
        <a:bodyPr/>
        <a:lstStyle/>
        <a:p>
          <a:r>
            <a:rPr lang="en-US" sz="3200" dirty="0"/>
            <a:t>Prioritize</a:t>
          </a:r>
          <a:endParaRPr lang="en-US" sz="2800" dirty="0"/>
        </a:p>
      </dgm:t>
    </dgm:pt>
    <dgm:pt modelId="{D821B72E-216D-4480-99E4-074E8B00ABBF}" type="parTrans" cxnId="{5CAB0B26-E5D8-42F7-938D-3CEF6F03AE92}">
      <dgm:prSet/>
      <dgm:spPr/>
      <dgm:t>
        <a:bodyPr/>
        <a:lstStyle/>
        <a:p>
          <a:endParaRPr lang="en-US"/>
        </a:p>
      </dgm:t>
    </dgm:pt>
    <dgm:pt modelId="{B4C2BBF2-70E7-4C7F-8318-361DDBBB302B}" type="sibTrans" cxnId="{5CAB0B26-E5D8-42F7-938D-3CEF6F03AE92}">
      <dgm:prSet/>
      <dgm:spPr/>
      <dgm:t>
        <a:bodyPr/>
        <a:lstStyle/>
        <a:p>
          <a:endParaRPr lang="en-US"/>
        </a:p>
      </dgm:t>
    </dgm:pt>
    <dgm:pt modelId="{BF73E243-C347-4100-A21D-B2A78EAF558A}">
      <dgm:prSet custT="1"/>
      <dgm:spPr/>
      <dgm:t>
        <a:bodyPr/>
        <a:lstStyle/>
        <a:p>
          <a:r>
            <a: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Requirements needed for later requirements should be prioritized</a:t>
          </a:r>
        </a:p>
      </dgm:t>
    </dgm:pt>
    <dgm:pt modelId="{09AFA444-29A6-4AB5-81B6-05D3ED31E6EE}" type="parTrans" cxnId="{BD80EC44-96D1-4730-82AA-8C42E6E47B3F}">
      <dgm:prSet/>
      <dgm:spPr/>
      <dgm:t>
        <a:bodyPr/>
        <a:lstStyle/>
        <a:p>
          <a:endParaRPr lang="en-US"/>
        </a:p>
      </dgm:t>
    </dgm:pt>
    <dgm:pt modelId="{FE71C0F0-8EE9-45C5-8BF6-81B2F8B7E9FF}" type="sibTrans" cxnId="{BD80EC44-96D1-4730-82AA-8C42E6E47B3F}">
      <dgm:prSet/>
      <dgm:spPr/>
      <dgm:t>
        <a:bodyPr/>
        <a:lstStyle/>
        <a:p>
          <a:endParaRPr lang="en-US"/>
        </a:p>
      </dgm:t>
    </dgm:pt>
    <dgm:pt modelId="{1BC5322C-78F5-4E29-B276-7F331889838A}">
      <dgm:prSet custT="1"/>
      <dgm:spPr/>
      <dgm:t>
        <a:bodyPr/>
        <a:lstStyle/>
        <a:p>
          <a:r>
            <a: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Requirements important to the client or the functional ability of the system should be prioritized</a:t>
          </a:r>
        </a:p>
      </dgm:t>
    </dgm:pt>
    <dgm:pt modelId="{81113116-3E7C-41F0-B430-50A18919997A}" type="parTrans" cxnId="{494B3D2B-CBB5-4098-80BF-8F8870071C30}">
      <dgm:prSet/>
      <dgm:spPr/>
      <dgm:t>
        <a:bodyPr/>
        <a:lstStyle/>
        <a:p>
          <a:endParaRPr lang="en-US"/>
        </a:p>
      </dgm:t>
    </dgm:pt>
    <dgm:pt modelId="{A7A929F9-DC2B-4EE2-9F5E-0D9B793DA856}" type="sibTrans" cxnId="{494B3D2B-CBB5-4098-80BF-8F8870071C30}">
      <dgm:prSet/>
      <dgm:spPr/>
      <dgm:t>
        <a:bodyPr/>
        <a:lstStyle/>
        <a:p>
          <a:endParaRPr lang="en-US"/>
        </a:p>
      </dgm:t>
    </dgm:pt>
    <dgm:pt modelId="{8CF89CC6-06EB-4D35-BB58-5ED1D81DD208}">
      <dgm:prSet custT="1"/>
      <dgm:spPr/>
      <dgm:t>
        <a:bodyPr/>
        <a:lstStyle/>
        <a:p>
          <a:pPr>
            <a:buNone/>
          </a:pPr>
          <a:r>
            <a: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Requirements of high risk should be prioritized</a:t>
          </a:r>
        </a:p>
      </dgm:t>
    </dgm:pt>
    <dgm:pt modelId="{7CC25FB3-D177-4FCA-B49F-E6E13C853424}" type="parTrans" cxnId="{D8728818-98BF-4C2B-8B70-61556C4987B8}">
      <dgm:prSet/>
      <dgm:spPr/>
      <dgm:t>
        <a:bodyPr/>
        <a:lstStyle/>
        <a:p>
          <a:endParaRPr lang="en-US"/>
        </a:p>
      </dgm:t>
    </dgm:pt>
    <dgm:pt modelId="{25D63548-394E-4CE8-AE57-FAA920F16E4B}" type="sibTrans" cxnId="{D8728818-98BF-4C2B-8B70-61556C4987B8}">
      <dgm:prSet/>
      <dgm:spPr/>
      <dgm:t>
        <a:bodyPr/>
        <a:lstStyle/>
        <a:p>
          <a:endParaRPr lang="en-US"/>
        </a:p>
      </dgm:t>
    </dgm:pt>
    <dgm:pt modelId="{CF4420F5-79A0-4616-8575-D1530B96C4FF}">
      <dgm:prSet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High risk means greater chance of failure, so you need more time to be able to fix it</a:t>
          </a:r>
        </a:p>
      </dgm:t>
    </dgm:pt>
    <dgm:pt modelId="{922C46AD-A5C6-436C-A977-1F2033CDE7CB}" type="parTrans" cxnId="{7FF6327E-DEBF-4F32-84EB-21F0F63915D8}">
      <dgm:prSet/>
      <dgm:spPr/>
      <dgm:t>
        <a:bodyPr/>
        <a:lstStyle/>
        <a:p>
          <a:endParaRPr lang="en-US"/>
        </a:p>
      </dgm:t>
    </dgm:pt>
    <dgm:pt modelId="{E5EEFFEB-6241-4334-BB55-9D66108C2ED8}" type="sibTrans" cxnId="{7FF6327E-DEBF-4F32-84EB-21F0F63915D8}">
      <dgm:prSet/>
      <dgm:spPr/>
      <dgm:t>
        <a:bodyPr/>
        <a:lstStyle/>
        <a:p>
          <a:endParaRPr lang="en-US"/>
        </a:p>
      </dgm:t>
    </dgm:pt>
    <dgm:pt modelId="{84F9D62E-98CE-42F7-AB83-269F3C26E801}">
      <dgm:prSet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Easier to fix high risk requirements if there is less code</a:t>
          </a:r>
        </a:p>
      </dgm:t>
    </dgm:pt>
    <dgm:pt modelId="{BBEC7192-B8AA-42FC-84E0-B8FBF06990D9}" type="parTrans" cxnId="{7C24CFA9-863E-4291-A491-F6BCB3E7949F}">
      <dgm:prSet/>
      <dgm:spPr/>
      <dgm:t>
        <a:bodyPr/>
        <a:lstStyle/>
        <a:p>
          <a:endParaRPr lang="en-US"/>
        </a:p>
      </dgm:t>
    </dgm:pt>
    <dgm:pt modelId="{74DA2441-E043-4550-8309-82AC48ED44CC}" type="sibTrans" cxnId="{7C24CFA9-863E-4291-A491-F6BCB3E7949F}">
      <dgm:prSet/>
      <dgm:spPr/>
      <dgm:t>
        <a:bodyPr/>
        <a:lstStyle/>
        <a:p>
          <a:endParaRPr lang="en-US"/>
        </a:p>
      </dgm:t>
    </dgm:pt>
    <dgm:pt modelId="{2A37A59C-7B2E-4F7B-8A8E-513CF475ED5C}">
      <dgm:prSet custT="1"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 sz="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6902F2C-4B5B-45A6-9756-CDDA113903C9}" type="parTrans" cxnId="{A8F16BA0-9999-4E28-A5B4-9C5F10C80EC2}">
      <dgm:prSet/>
      <dgm:spPr/>
      <dgm:t>
        <a:bodyPr/>
        <a:lstStyle/>
        <a:p>
          <a:endParaRPr lang="en-US"/>
        </a:p>
      </dgm:t>
    </dgm:pt>
    <dgm:pt modelId="{C97D75AB-DC07-4912-B83E-666E2535F07A}" type="sibTrans" cxnId="{A8F16BA0-9999-4E28-A5B4-9C5F10C80EC2}">
      <dgm:prSet/>
      <dgm:spPr/>
      <dgm:t>
        <a:bodyPr/>
        <a:lstStyle/>
        <a:p>
          <a:endParaRPr lang="en-US"/>
        </a:p>
      </dgm:t>
    </dgm:pt>
    <dgm:pt modelId="{FC5A03FE-3B4A-4E25-AAD3-55B0D50BCC1A}" type="pres">
      <dgm:prSet presAssocID="{284C8544-3BC1-4B53-9B0F-2908D67380A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C5DD69F-9457-447E-BC9A-DFE643FE3E7E}" type="pres">
      <dgm:prSet presAssocID="{EB6A2268-B64C-4322-9178-49CFF7D0F7A1}" presName="centerShape" presStyleLbl="node0" presStyleIdx="0" presStyleCnt="1" custScaleX="123481" custScaleY="120080" custLinFactNeighborX="-2280" custLinFactNeighborY="-2781"/>
      <dgm:spPr/>
    </dgm:pt>
    <dgm:pt modelId="{F2FA65A5-B2D5-417A-8951-1DF3EA031DF7}" type="pres">
      <dgm:prSet presAssocID="{09AFA444-29A6-4AB5-81B6-05D3ED31E6EE}" presName="parTrans" presStyleLbl="bgSibTrans2D1" presStyleIdx="0" presStyleCnt="3"/>
      <dgm:spPr/>
    </dgm:pt>
    <dgm:pt modelId="{19709F12-51B0-4694-80B8-38236F6EC4B4}" type="pres">
      <dgm:prSet presAssocID="{BF73E243-C347-4100-A21D-B2A78EAF558A}" presName="node" presStyleLbl="node1" presStyleIdx="0" presStyleCnt="3" custScaleX="167167" custScaleY="75023" custRadScaleRad="148768" custRadScaleInc="-56370">
        <dgm:presLayoutVars>
          <dgm:bulletEnabled val="1"/>
        </dgm:presLayoutVars>
      </dgm:prSet>
      <dgm:spPr/>
    </dgm:pt>
    <dgm:pt modelId="{F4326582-1859-416C-A690-A19C59CA1544}" type="pres">
      <dgm:prSet presAssocID="{81113116-3E7C-41F0-B430-50A18919997A}" presName="parTrans" presStyleLbl="bgSibTrans2D1" presStyleIdx="1" presStyleCnt="3"/>
      <dgm:spPr/>
    </dgm:pt>
    <dgm:pt modelId="{461F4CC6-021B-469E-930F-7E13F8E9DA2D}" type="pres">
      <dgm:prSet presAssocID="{1BC5322C-78F5-4E29-B276-7F331889838A}" presName="node" presStyleLbl="node1" presStyleIdx="1" presStyleCnt="3" custScaleX="185032" custScaleY="106238" custRadScaleRad="124651" custRadScaleInc="-67090">
        <dgm:presLayoutVars>
          <dgm:bulletEnabled val="1"/>
        </dgm:presLayoutVars>
      </dgm:prSet>
      <dgm:spPr/>
    </dgm:pt>
    <dgm:pt modelId="{11A15283-8B7F-49FF-9F7F-996C52C318CD}" type="pres">
      <dgm:prSet presAssocID="{7CC25FB3-D177-4FCA-B49F-E6E13C853424}" presName="parTrans" presStyleLbl="bgSibTrans2D1" presStyleIdx="2" presStyleCnt="3"/>
      <dgm:spPr/>
    </dgm:pt>
    <dgm:pt modelId="{40981395-B453-4D55-A782-78E4786F923C}" type="pres">
      <dgm:prSet presAssocID="{8CF89CC6-06EB-4D35-BB58-5ED1D81DD208}" presName="node" presStyleLbl="node1" presStyleIdx="2" presStyleCnt="3" custScaleX="185031" custScaleY="186768" custRadScaleRad="151665" custRadScaleInc="15956">
        <dgm:presLayoutVars>
          <dgm:bulletEnabled val="1"/>
        </dgm:presLayoutVars>
      </dgm:prSet>
      <dgm:spPr/>
    </dgm:pt>
  </dgm:ptLst>
  <dgm:cxnLst>
    <dgm:cxn modelId="{0CE8ED03-3ED6-4071-9FD1-3537AA3ED853}" type="presOf" srcId="{7CC25FB3-D177-4FCA-B49F-E6E13C853424}" destId="{11A15283-8B7F-49FF-9F7F-996C52C318CD}" srcOrd="0" destOrd="0" presId="urn:microsoft.com/office/officeart/2005/8/layout/radial4"/>
    <dgm:cxn modelId="{D8728818-98BF-4C2B-8B70-61556C4987B8}" srcId="{EB6A2268-B64C-4322-9178-49CFF7D0F7A1}" destId="{8CF89CC6-06EB-4D35-BB58-5ED1D81DD208}" srcOrd="2" destOrd="0" parTransId="{7CC25FB3-D177-4FCA-B49F-E6E13C853424}" sibTransId="{25D63548-394E-4CE8-AE57-FAA920F16E4B}"/>
    <dgm:cxn modelId="{5CAB0B26-E5D8-42F7-938D-3CEF6F03AE92}" srcId="{284C8544-3BC1-4B53-9B0F-2908D67380A2}" destId="{EB6A2268-B64C-4322-9178-49CFF7D0F7A1}" srcOrd="0" destOrd="0" parTransId="{D821B72E-216D-4480-99E4-074E8B00ABBF}" sibTransId="{B4C2BBF2-70E7-4C7F-8318-361DDBBB302B}"/>
    <dgm:cxn modelId="{494B3D2B-CBB5-4098-80BF-8F8870071C30}" srcId="{EB6A2268-B64C-4322-9178-49CFF7D0F7A1}" destId="{1BC5322C-78F5-4E29-B276-7F331889838A}" srcOrd="1" destOrd="0" parTransId="{81113116-3E7C-41F0-B430-50A18919997A}" sibTransId="{A7A929F9-DC2B-4EE2-9F5E-0D9B793DA856}"/>
    <dgm:cxn modelId="{9A15D02E-88FC-4498-9303-FBA906EA879A}" type="presOf" srcId="{8CF89CC6-06EB-4D35-BB58-5ED1D81DD208}" destId="{40981395-B453-4D55-A782-78E4786F923C}" srcOrd="0" destOrd="0" presId="urn:microsoft.com/office/officeart/2005/8/layout/radial4"/>
    <dgm:cxn modelId="{BD80EC44-96D1-4730-82AA-8C42E6E47B3F}" srcId="{EB6A2268-B64C-4322-9178-49CFF7D0F7A1}" destId="{BF73E243-C347-4100-A21D-B2A78EAF558A}" srcOrd="0" destOrd="0" parTransId="{09AFA444-29A6-4AB5-81B6-05D3ED31E6EE}" sibTransId="{FE71C0F0-8EE9-45C5-8BF6-81B2F8B7E9FF}"/>
    <dgm:cxn modelId="{CB07134B-BA61-47D6-BCAB-B38F07027C17}" type="presOf" srcId="{09AFA444-29A6-4AB5-81B6-05D3ED31E6EE}" destId="{F2FA65A5-B2D5-417A-8951-1DF3EA031DF7}" srcOrd="0" destOrd="0" presId="urn:microsoft.com/office/officeart/2005/8/layout/radial4"/>
    <dgm:cxn modelId="{458AE46C-7953-4855-B786-32FE0B3817EE}" type="presOf" srcId="{CF4420F5-79A0-4616-8575-D1530B96C4FF}" destId="{40981395-B453-4D55-A782-78E4786F923C}" srcOrd="0" destOrd="1" presId="urn:microsoft.com/office/officeart/2005/8/layout/radial4"/>
    <dgm:cxn modelId="{82D6046D-3CE8-42C5-A18D-9737A35EA473}" type="presOf" srcId="{81113116-3E7C-41F0-B430-50A18919997A}" destId="{F4326582-1859-416C-A690-A19C59CA1544}" srcOrd="0" destOrd="0" presId="urn:microsoft.com/office/officeart/2005/8/layout/radial4"/>
    <dgm:cxn modelId="{7FF6327E-DEBF-4F32-84EB-21F0F63915D8}" srcId="{8CF89CC6-06EB-4D35-BB58-5ED1D81DD208}" destId="{CF4420F5-79A0-4616-8575-D1530B96C4FF}" srcOrd="0" destOrd="0" parTransId="{922C46AD-A5C6-436C-A977-1F2033CDE7CB}" sibTransId="{E5EEFFEB-6241-4334-BB55-9D66108C2ED8}"/>
    <dgm:cxn modelId="{4F78B19C-CD81-474E-987A-ED2D535BE3FE}" type="presOf" srcId="{2A37A59C-7B2E-4F7B-8A8E-513CF475ED5C}" destId="{40981395-B453-4D55-A782-78E4786F923C}" srcOrd="0" destOrd="2" presId="urn:microsoft.com/office/officeart/2005/8/layout/radial4"/>
    <dgm:cxn modelId="{A8F16BA0-9999-4E28-A5B4-9C5F10C80EC2}" srcId="{8CF89CC6-06EB-4D35-BB58-5ED1D81DD208}" destId="{2A37A59C-7B2E-4F7B-8A8E-513CF475ED5C}" srcOrd="1" destOrd="0" parTransId="{C6902F2C-4B5B-45A6-9756-CDDA113903C9}" sibTransId="{C97D75AB-DC07-4912-B83E-666E2535F07A}"/>
    <dgm:cxn modelId="{AFA7B7A4-B91D-443C-BC56-CBC20DCE6997}" type="presOf" srcId="{BF73E243-C347-4100-A21D-B2A78EAF558A}" destId="{19709F12-51B0-4694-80B8-38236F6EC4B4}" srcOrd="0" destOrd="0" presId="urn:microsoft.com/office/officeart/2005/8/layout/radial4"/>
    <dgm:cxn modelId="{7C24CFA9-863E-4291-A491-F6BCB3E7949F}" srcId="{8CF89CC6-06EB-4D35-BB58-5ED1D81DD208}" destId="{84F9D62E-98CE-42F7-AB83-269F3C26E801}" srcOrd="2" destOrd="0" parTransId="{BBEC7192-B8AA-42FC-84E0-B8FBF06990D9}" sibTransId="{74DA2441-E043-4550-8309-82AC48ED44CC}"/>
    <dgm:cxn modelId="{1BADC3B8-9209-491A-A6DE-63E4742A1CFC}" type="presOf" srcId="{1BC5322C-78F5-4E29-B276-7F331889838A}" destId="{461F4CC6-021B-469E-930F-7E13F8E9DA2D}" srcOrd="0" destOrd="0" presId="urn:microsoft.com/office/officeart/2005/8/layout/radial4"/>
    <dgm:cxn modelId="{F34A08D6-AEC4-4AFF-8746-E13F8EB1C8DD}" type="presOf" srcId="{284C8544-3BC1-4B53-9B0F-2908D67380A2}" destId="{FC5A03FE-3B4A-4E25-AAD3-55B0D50BCC1A}" srcOrd="0" destOrd="0" presId="urn:microsoft.com/office/officeart/2005/8/layout/radial4"/>
    <dgm:cxn modelId="{92E994F0-8D86-42CE-AD93-FD398F726473}" type="presOf" srcId="{EB6A2268-B64C-4322-9178-49CFF7D0F7A1}" destId="{0C5DD69F-9457-447E-BC9A-DFE643FE3E7E}" srcOrd="0" destOrd="0" presId="urn:microsoft.com/office/officeart/2005/8/layout/radial4"/>
    <dgm:cxn modelId="{58B2FEFA-DD1A-4C9C-8D52-3472CEB1E743}" type="presOf" srcId="{84F9D62E-98CE-42F7-AB83-269F3C26E801}" destId="{40981395-B453-4D55-A782-78E4786F923C}" srcOrd="0" destOrd="3" presId="urn:microsoft.com/office/officeart/2005/8/layout/radial4"/>
    <dgm:cxn modelId="{8D90B59A-82FB-47D6-8EE7-F92E4DE27040}" type="presParOf" srcId="{FC5A03FE-3B4A-4E25-AAD3-55B0D50BCC1A}" destId="{0C5DD69F-9457-447E-BC9A-DFE643FE3E7E}" srcOrd="0" destOrd="0" presId="urn:microsoft.com/office/officeart/2005/8/layout/radial4"/>
    <dgm:cxn modelId="{CE756B07-5B3F-4991-8874-A29FCF9FF3B1}" type="presParOf" srcId="{FC5A03FE-3B4A-4E25-AAD3-55B0D50BCC1A}" destId="{F2FA65A5-B2D5-417A-8951-1DF3EA031DF7}" srcOrd="1" destOrd="0" presId="urn:microsoft.com/office/officeart/2005/8/layout/radial4"/>
    <dgm:cxn modelId="{549C442A-DA3C-4CC6-9A48-47711F62D6BB}" type="presParOf" srcId="{FC5A03FE-3B4A-4E25-AAD3-55B0D50BCC1A}" destId="{19709F12-51B0-4694-80B8-38236F6EC4B4}" srcOrd="2" destOrd="0" presId="urn:microsoft.com/office/officeart/2005/8/layout/radial4"/>
    <dgm:cxn modelId="{3B40C1D0-FC1F-4F10-AF8C-944685E93571}" type="presParOf" srcId="{FC5A03FE-3B4A-4E25-AAD3-55B0D50BCC1A}" destId="{F4326582-1859-416C-A690-A19C59CA1544}" srcOrd="3" destOrd="0" presId="urn:microsoft.com/office/officeart/2005/8/layout/radial4"/>
    <dgm:cxn modelId="{C7A1CD93-0207-4914-912C-D62EAB1538C1}" type="presParOf" srcId="{FC5A03FE-3B4A-4E25-AAD3-55B0D50BCC1A}" destId="{461F4CC6-021B-469E-930F-7E13F8E9DA2D}" srcOrd="4" destOrd="0" presId="urn:microsoft.com/office/officeart/2005/8/layout/radial4"/>
    <dgm:cxn modelId="{92F1968E-8718-45CB-845F-DC6D99AFA270}" type="presParOf" srcId="{FC5A03FE-3B4A-4E25-AAD3-55B0D50BCC1A}" destId="{11A15283-8B7F-49FF-9F7F-996C52C318CD}" srcOrd="5" destOrd="0" presId="urn:microsoft.com/office/officeart/2005/8/layout/radial4"/>
    <dgm:cxn modelId="{E2E8BC36-2E6A-4C7D-9E70-EDD2C0729B5F}" type="presParOf" srcId="{FC5A03FE-3B4A-4E25-AAD3-55B0D50BCC1A}" destId="{40981395-B453-4D55-A782-78E4786F923C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EFBC23E-8A6E-4041-89E9-4D0A486806E8}" type="doc">
      <dgm:prSet loTypeId="urn:microsoft.com/office/officeart/2005/8/layout/hChevron3" loCatId="process" qsTypeId="urn:microsoft.com/office/officeart/2005/8/quickstyle/3d1" qsCatId="3D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F6F85D0C-E821-40D8-A90C-0DCC4AD6DBCF}">
      <dgm:prSet custT="1"/>
      <dgm:spPr/>
      <dgm:t>
        <a:bodyPr/>
        <a:lstStyle/>
        <a:p>
          <a:r>
            <a:rPr lang="en-US" sz="2800" b="1" dirty="0">
              <a:ln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Confirming that you are doing what the client wants…</a:t>
          </a:r>
        </a:p>
      </dgm:t>
    </dgm:pt>
    <dgm:pt modelId="{629F5C6F-1955-46FF-91FF-E08BD3715502}" type="parTrans" cxnId="{AA94B93D-0B25-41B2-8B18-03C49E2133B4}">
      <dgm:prSet/>
      <dgm:spPr/>
      <dgm:t>
        <a:bodyPr/>
        <a:lstStyle/>
        <a:p>
          <a:endParaRPr lang="en-US" sz="1600"/>
        </a:p>
      </dgm:t>
    </dgm:pt>
    <dgm:pt modelId="{1CC07958-9466-4310-87A3-43CA554E2277}" type="sibTrans" cxnId="{AA94B93D-0B25-41B2-8B18-03C49E2133B4}">
      <dgm:prSet/>
      <dgm:spPr/>
      <dgm:t>
        <a:bodyPr/>
        <a:lstStyle/>
        <a:p>
          <a:endParaRPr lang="en-US" sz="1600"/>
        </a:p>
      </dgm:t>
    </dgm:pt>
    <dgm:pt modelId="{2001AE5E-D07D-4E8F-93AE-ED1396FDBB1E}">
      <dgm:prSet custT="1"/>
      <dgm:spPr/>
      <dgm:t>
        <a:bodyPr/>
        <a:lstStyle/>
        <a:p>
          <a:r>
            <a:rPr lang="en-US" sz="2800" b="1">
              <a:ln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…As you are doing it</a:t>
          </a:r>
          <a:endParaRPr lang="en-US" sz="2800" b="1" dirty="0">
            <a:ln/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C31D273-9B79-430B-988C-3B7948BC4175}" type="parTrans" cxnId="{B634F81C-AF01-41A0-AB40-5448D3B3F5A3}">
      <dgm:prSet/>
      <dgm:spPr/>
      <dgm:t>
        <a:bodyPr/>
        <a:lstStyle/>
        <a:p>
          <a:endParaRPr lang="en-US" sz="1600"/>
        </a:p>
      </dgm:t>
    </dgm:pt>
    <dgm:pt modelId="{D152A3B3-5652-4366-9A6B-1AF1D2DF651F}" type="sibTrans" cxnId="{B634F81C-AF01-41A0-AB40-5448D3B3F5A3}">
      <dgm:prSet/>
      <dgm:spPr/>
      <dgm:t>
        <a:bodyPr/>
        <a:lstStyle/>
        <a:p>
          <a:endParaRPr lang="en-US" sz="1600"/>
        </a:p>
      </dgm:t>
    </dgm:pt>
    <dgm:pt modelId="{E69DD3E4-24C9-421C-AA69-A42F6472778A}" type="pres">
      <dgm:prSet presAssocID="{6EFBC23E-8A6E-4041-89E9-4D0A486806E8}" presName="Name0" presStyleCnt="0">
        <dgm:presLayoutVars>
          <dgm:dir/>
          <dgm:resizeHandles val="exact"/>
        </dgm:presLayoutVars>
      </dgm:prSet>
      <dgm:spPr/>
    </dgm:pt>
    <dgm:pt modelId="{86BC48FF-CC66-479F-B9C7-771CA37ADB98}" type="pres">
      <dgm:prSet presAssocID="{F6F85D0C-E821-40D8-A90C-0DCC4AD6DBCF}" presName="parTxOnly" presStyleLbl="node1" presStyleIdx="0" presStyleCnt="2">
        <dgm:presLayoutVars>
          <dgm:bulletEnabled val="1"/>
        </dgm:presLayoutVars>
      </dgm:prSet>
      <dgm:spPr/>
    </dgm:pt>
    <dgm:pt modelId="{E7559270-990A-4203-BC34-CCFE8F453306}" type="pres">
      <dgm:prSet presAssocID="{1CC07958-9466-4310-87A3-43CA554E2277}" presName="parSpace" presStyleCnt="0"/>
      <dgm:spPr/>
    </dgm:pt>
    <dgm:pt modelId="{492EEBA8-EA05-447F-AD8C-A815E22EBB71}" type="pres">
      <dgm:prSet presAssocID="{2001AE5E-D07D-4E8F-93AE-ED1396FDBB1E}" presName="parTxOnly" presStyleLbl="node1" presStyleIdx="1" presStyleCnt="2">
        <dgm:presLayoutVars>
          <dgm:bulletEnabled val="1"/>
        </dgm:presLayoutVars>
      </dgm:prSet>
      <dgm:spPr/>
    </dgm:pt>
  </dgm:ptLst>
  <dgm:cxnLst>
    <dgm:cxn modelId="{CA44FF03-DC8A-47E9-A37D-4DF7FC416B48}" type="presOf" srcId="{2001AE5E-D07D-4E8F-93AE-ED1396FDBB1E}" destId="{492EEBA8-EA05-447F-AD8C-A815E22EBB71}" srcOrd="0" destOrd="0" presId="urn:microsoft.com/office/officeart/2005/8/layout/hChevron3"/>
    <dgm:cxn modelId="{63E4CA0F-E6FD-4E76-AF54-3F60EB25F02B}" type="presOf" srcId="{F6F85D0C-E821-40D8-A90C-0DCC4AD6DBCF}" destId="{86BC48FF-CC66-479F-B9C7-771CA37ADB98}" srcOrd="0" destOrd="0" presId="urn:microsoft.com/office/officeart/2005/8/layout/hChevron3"/>
    <dgm:cxn modelId="{D3C0551C-A57E-488E-A14F-E8C98C0AB4EB}" type="presOf" srcId="{6EFBC23E-8A6E-4041-89E9-4D0A486806E8}" destId="{E69DD3E4-24C9-421C-AA69-A42F6472778A}" srcOrd="0" destOrd="0" presId="urn:microsoft.com/office/officeart/2005/8/layout/hChevron3"/>
    <dgm:cxn modelId="{B634F81C-AF01-41A0-AB40-5448D3B3F5A3}" srcId="{6EFBC23E-8A6E-4041-89E9-4D0A486806E8}" destId="{2001AE5E-D07D-4E8F-93AE-ED1396FDBB1E}" srcOrd="1" destOrd="0" parTransId="{9C31D273-9B79-430B-988C-3B7948BC4175}" sibTransId="{D152A3B3-5652-4366-9A6B-1AF1D2DF651F}"/>
    <dgm:cxn modelId="{AA94B93D-0B25-41B2-8B18-03C49E2133B4}" srcId="{6EFBC23E-8A6E-4041-89E9-4D0A486806E8}" destId="{F6F85D0C-E821-40D8-A90C-0DCC4AD6DBCF}" srcOrd="0" destOrd="0" parTransId="{629F5C6F-1955-46FF-91FF-E08BD3715502}" sibTransId="{1CC07958-9466-4310-87A3-43CA554E2277}"/>
    <dgm:cxn modelId="{D5BEC613-B98F-4211-959B-9F93B02DD190}" type="presParOf" srcId="{E69DD3E4-24C9-421C-AA69-A42F6472778A}" destId="{86BC48FF-CC66-479F-B9C7-771CA37ADB98}" srcOrd="0" destOrd="0" presId="urn:microsoft.com/office/officeart/2005/8/layout/hChevron3"/>
    <dgm:cxn modelId="{DF8E6C28-299F-496F-AE40-02ADFCE29D56}" type="presParOf" srcId="{E69DD3E4-24C9-421C-AA69-A42F6472778A}" destId="{E7559270-990A-4203-BC34-CCFE8F453306}" srcOrd="1" destOrd="0" presId="urn:microsoft.com/office/officeart/2005/8/layout/hChevron3"/>
    <dgm:cxn modelId="{068BC2F2-54CC-4C09-AC79-06D8F538A150}" type="presParOf" srcId="{E69DD3E4-24C9-421C-AA69-A42F6472778A}" destId="{492EEBA8-EA05-447F-AD8C-A815E22EBB71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CCAE53-5D9E-4EE1-B80D-1E0B2361C586}">
      <dsp:nvSpPr>
        <dsp:cNvPr id="0" name=""/>
        <dsp:cNvSpPr/>
      </dsp:nvSpPr>
      <dsp:spPr>
        <a:xfrm>
          <a:off x="0" y="145256"/>
          <a:ext cx="3000374" cy="180022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Clients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Party for whom you build software</a:t>
          </a:r>
        </a:p>
      </dsp:txBody>
      <dsp:txXfrm>
        <a:off x="0" y="145256"/>
        <a:ext cx="3000374" cy="1800225"/>
      </dsp:txXfrm>
    </dsp:sp>
    <dsp:sp modelId="{3805CDB6-6019-47BA-9792-5036A08B7270}">
      <dsp:nvSpPr>
        <dsp:cNvPr id="0" name=""/>
        <dsp:cNvSpPr/>
      </dsp:nvSpPr>
      <dsp:spPr>
        <a:xfrm>
          <a:off x="3300412" y="145256"/>
          <a:ext cx="3000374" cy="1800225"/>
        </a:xfrm>
        <a:prstGeom prst="rect">
          <a:avLst/>
        </a:prstGeom>
        <a:solidFill>
          <a:schemeClr val="accent5">
            <a:hueOff val="1502676"/>
            <a:satOff val="-6595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Software Owners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Party who owns the software</a:t>
          </a:r>
        </a:p>
      </dsp:txBody>
      <dsp:txXfrm>
        <a:off x="3300412" y="145256"/>
        <a:ext cx="3000374" cy="1800225"/>
      </dsp:txXfrm>
    </dsp:sp>
    <dsp:sp modelId="{F8B54052-6369-4F2C-8E63-336387BC8215}">
      <dsp:nvSpPr>
        <dsp:cNvPr id="0" name=""/>
        <dsp:cNvSpPr/>
      </dsp:nvSpPr>
      <dsp:spPr>
        <a:xfrm>
          <a:off x="6600824" y="145256"/>
          <a:ext cx="3000374" cy="1800225"/>
        </a:xfrm>
        <a:prstGeom prst="rect">
          <a:avLst/>
        </a:prstGeom>
        <a:solidFill>
          <a:schemeClr val="accent5">
            <a:hueOff val="3005351"/>
            <a:satOff val="-13190"/>
            <a:lumOff val="39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Users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Party who will use the software</a:t>
          </a:r>
        </a:p>
      </dsp:txBody>
      <dsp:txXfrm>
        <a:off x="6600824" y="145256"/>
        <a:ext cx="3000374" cy="1800225"/>
      </dsp:txXfrm>
    </dsp:sp>
    <dsp:sp modelId="{59BAA240-D0D5-4FC1-90F1-7C88E3FB370B}">
      <dsp:nvSpPr>
        <dsp:cNvPr id="0" name=""/>
        <dsp:cNvSpPr/>
      </dsp:nvSpPr>
      <dsp:spPr>
        <a:xfrm>
          <a:off x="1650206" y="2245518"/>
          <a:ext cx="3000374" cy="1800225"/>
        </a:xfrm>
        <a:prstGeom prst="rect">
          <a:avLst/>
        </a:prstGeom>
        <a:solidFill>
          <a:schemeClr val="accent5">
            <a:hueOff val="4508027"/>
            <a:satOff val="-19785"/>
            <a:lumOff val="588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Government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Party who will regulate the software</a:t>
          </a:r>
        </a:p>
      </dsp:txBody>
      <dsp:txXfrm>
        <a:off x="1650206" y="2245518"/>
        <a:ext cx="3000374" cy="1800225"/>
      </dsp:txXfrm>
    </dsp:sp>
    <dsp:sp modelId="{60BC2E2B-2175-45DF-A18D-222840194D0E}">
      <dsp:nvSpPr>
        <dsp:cNvPr id="0" name=""/>
        <dsp:cNvSpPr/>
      </dsp:nvSpPr>
      <dsp:spPr>
        <a:xfrm>
          <a:off x="4950618" y="2245518"/>
          <a:ext cx="3000374" cy="1800225"/>
        </a:xfrm>
        <a:prstGeom prst="rect">
          <a:avLst/>
        </a:prstGeom>
        <a:solidFill>
          <a:schemeClr val="accent5">
            <a:hueOff val="6010703"/>
            <a:satOff val="-26380"/>
            <a:lumOff val="78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Developer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Party who will write the software</a:t>
          </a:r>
        </a:p>
      </dsp:txBody>
      <dsp:txXfrm>
        <a:off x="4950618" y="2245518"/>
        <a:ext cx="3000374" cy="180022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DCF7BE-9E39-4B1E-9CC1-86CEDFE0DF02}">
      <dsp:nvSpPr>
        <dsp:cNvPr id="0" name=""/>
        <dsp:cNvSpPr/>
      </dsp:nvSpPr>
      <dsp:spPr>
        <a:xfrm>
          <a:off x="1928283" y="1773"/>
          <a:ext cx="3289547" cy="1315818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1.  Large</a:t>
          </a:r>
        </a:p>
      </dsp:txBody>
      <dsp:txXfrm>
        <a:off x="2586192" y="1773"/>
        <a:ext cx="1973729" cy="1315818"/>
      </dsp:txXfrm>
    </dsp:sp>
    <dsp:sp modelId="{3F060C6D-FE61-4288-8D6A-B9073E137A6B}">
      <dsp:nvSpPr>
        <dsp:cNvPr id="0" name=""/>
        <dsp:cNvSpPr/>
      </dsp:nvSpPr>
      <dsp:spPr>
        <a:xfrm>
          <a:off x="4790189" y="113618"/>
          <a:ext cx="2730324" cy="1092129"/>
        </a:xfrm>
        <a:prstGeom prst="chevron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Small</a:t>
          </a:r>
        </a:p>
      </dsp:txBody>
      <dsp:txXfrm>
        <a:off x="5336254" y="113618"/>
        <a:ext cx="1638195" cy="1092129"/>
      </dsp:txXfrm>
    </dsp:sp>
    <dsp:sp modelId="{422FE2EE-2C51-47BC-8F88-388657A9B9E7}">
      <dsp:nvSpPr>
        <dsp:cNvPr id="0" name=""/>
        <dsp:cNvSpPr/>
      </dsp:nvSpPr>
      <dsp:spPr>
        <a:xfrm>
          <a:off x="1928283" y="1501807"/>
          <a:ext cx="3289547" cy="1315818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2.  Shareholder-centric</a:t>
          </a:r>
        </a:p>
      </dsp:txBody>
      <dsp:txXfrm>
        <a:off x="2586192" y="1501807"/>
        <a:ext cx="1973729" cy="1315818"/>
      </dsp:txXfrm>
    </dsp:sp>
    <dsp:sp modelId="{4AD0B40E-0F78-4B9D-A3A6-78B713805931}">
      <dsp:nvSpPr>
        <dsp:cNvPr id="0" name=""/>
        <dsp:cNvSpPr/>
      </dsp:nvSpPr>
      <dsp:spPr>
        <a:xfrm>
          <a:off x="4790189" y="1613651"/>
          <a:ext cx="2730324" cy="1092129"/>
        </a:xfrm>
        <a:prstGeom prst="chevron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Software-centric</a:t>
          </a:r>
        </a:p>
      </dsp:txBody>
      <dsp:txXfrm>
        <a:off x="5336254" y="1613651"/>
        <a:ext cx="1638195" cy="109212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C78D67-CA19-409E-9AB7-3FBEA4BB4E7D}">
      <dsp:nvSpPr>
        <dsp:cNvPr id="0" name=""/>
        <dsp:cNvSpPr/>
      </dsp:nvSpPr>
      <dsp:spPr>
        <a:xfrm>
          <a:off x="2258297" y="529519"/>
          <a:ext cx="2792366" cy="2747075"/>
        </a:xfrm>
        <a:prstGeom prst="gear9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Speak in terms of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“the system”</a:t>
          </a:r>
        </a:p>
      </dsp:txBody>
      <dsp:txXfrm>
        <a:off x="2816302" y="1173008"/>
        <a:ext cx="1676356" cy="1412053"/>
      </dsp:txXfrm>
    </dsp:sp>
    <dsp:sp modelId="{562B26DE-20CF-4775-A458-2687E0B83A95}">
      <dsp:nvSpPr>
        <dsp:cNvPr id="0" name=""/>
        <dsp:cNvSpPr/>
      </dsp:nvSpPr>
      <dsp:spPr>
        <a:xfrm>
          <a:off x="304796" y="2514600"/>
          <a:ext cx="3061711" cy="1831847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cap="small" baseline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Yes:</a:t>
          </a:r>
          <a:r>
            <a:rPr lang="en-US" sz="2000" kern="1200" cap="small" baseline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 </a:t>
          </a:r>
          <a:r>
            <a:rPr lang="en-US" sz="1800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system shall display the user’s bank accounts.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cap="small" baseline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No:</a:t>
          </a:r>
          <a:r>
            <a:rPr lang="en-US" sz="2000" kern="1200" cap="small" baseline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 </a:t>
          </a:r>
          <a:r>
            <a:rPr lang="en-US" sz="1800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user’s bank accounts shall be displayed.</a:t>
          </a:r>
        </a:p>
      </dsp:txBody>
      <dsp:txXfrm>
        <a:off x="358449" y="2568253"/>
        <a:ext cx="2954405" cy="1724541"/>
      </dsp:txXfrm>
    </dsp:sp>
    <dsp:sp modelId="{9EE447CA-4CCD-4B43-A973-1B232D43EE9A}">
      <dsp:nvSpPr>
        <dsp:cNvPr id="0" name=""/>
        <dsp:cNvSpPr/>
      </dsp:nvSpPr>
      <dsp:spPr>
        <a:xfrm>
          <a:off x="5524395" y="2585836"/>
          <a:ext cx="1943202" cy="1889760"/>
        </a:xfrm>
        <a:prstGeom prst="gear6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 </a:t>
          </a:r>
          <a:r>
            <a:rPr lang="en-US" sz="1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“shall,” </a:t>
          </a:r>
          <a:r>
            <a:rPr lang="en-US" sz="15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not “will”</a:t>
          </a:r>
        </a:p>
      </dsp:txBody>
      <dsp:txXfrm>
        <a:off x="6007916" y="3064464"/>
        <a:ext cx="976160" cy="932504"/>
      </dsp:txXfrm>
    </dsp:sp>
    <dsp:sp modelId="{CDE9C5D1-6F3D-4447-90D2-78C6BEE6413A}">
      <dsp:nvSpPr>
        <dsp:cNvPr id="0" name=""/>
        <dsp:cNvSpPr/>
      </dsp:nvSpPr>
      <dsp:spPr>
        <a:xfrm rot="20700000">
          <a:off x="6255589" y="654207"/>
          <a:ext cx="1851579" cy="1851579"/>
        </a:xfrm>
        <a:prstGeom prst="gear6">
          <a:avLst/>
        </a:prstGeom>
        <a:solidFill>
          <a:schemeClr val="accent5">
            <a:hueOff val="6010703"/>
            <a:satOff val="-26380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 </a:t>
          </a:r>
          <a:r>
            <a:rPr lang="en-US" sz="1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active,</a:t>
          </a:r>
          <a:r>
            <a:rPr lang="en-US" sz="15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not passive, tense</a:t>
          </a:r>
        </a:p>
      </dsp:txBody>
      <dsp:txXfrm rot="-20700000">
        <a:off x="6661694" y="1060312"/>
        <a:ext cx="1039368" cy="1039368"/>
      </dsp:txXfrm>
    </dsp:sp>
    <dsp:sp modelId="{2D4497D8-060E-439D-9BF2-A508AF51E4DF}">
      <dsp:nvSpPr>
        <dsp:cNvPr id="0" name=""/>
        <dsp:cNvSpPr/>
      </dsp:nvSpPr>
      <dsp:spPr>
        <a:xfrm>
          <a:off x="2237524" y="152403"/>
          <a:ext cx="3325977" cy="3325977"/>
        </a:xfrm>
        <a:prstGeom prst="circularArrow">
          <a:avLst>
            <a:gd name="adj1" fmla="val 4687"/>
            <a:gd name="adj2" fmla="val 299029"/>
            <a:gd name="adj3" fmla="val 2527521"/>
            <a:gd name="adj4" fmla="val 15837027"/>
            <a:gd name="adj5" fmla="val 5469"/>
          </a:avLst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F2194-67CE-4EA2-8474-924C0EADD055}">
      <dsp:nvSpPr>
        <dsp:cNvPr id="0" name=""/>
        <dsp:cNvSpPr/>
      </dsp:nvSpPr>
      <dsp:spPr>
        <a:xfrm>
          <a:off x="5216443" y="2165444"/>
          <a:ext cx="2416530" cy="241653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28AE67-F049-440B-84D4-D72D36E46980}">
      <dsp:nvSpPr>
        <dsp:cNvPr id="0" name=""/>
        <dsp:cNvSpPr/>
      </dsp:nvSpPr>
      <dsp:spPr>
        <a:xfrm>
          <a:off x="5827302" y="432759"/>
          <a:ext cx="2605506" cy="260550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945B71-5F5C-4CF3-9C5E-8FBE0305FC33}">
      <dsp:nvSpPr>
        <dsp:cNvPr id="0" name=""/>
        <dsp:cNvSpPr/>
      </dsp:nvSpPr>
      <dsp:spPr>
        <a:xfrm>
          <a:off x="7306" y="191235"/>
          <a:ext cx="2301603" cy="8188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Elicitation</a:t>
          </a:r>
        </a:p>
      </dsp:txBody>
      <dsp:txXfrm>
        <a:off x="31289" y="215218"/>
        <a:ext cx="2253637" cy="770888"/>
      </dsp:txXfrm>
    </dsp:sp>
    <dsp:sp modelId="{035BBA95-42CF-4A86-A99C-818ED2061170}">
      <dsp:nvSpPr>
        <dsp:cNvPr id="0" name=""/>
        <dsp:cNvSpPr/>
      </dsp:nvSpPr>
      <dsp:spPr>
        <a:xfrm>
          <a:off x="237467" y="1010089"/>
          <a:ext cx="230160" cy="614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4140"/>
              </a:lnTo>
              <a:lnTo>
                <a:pt x="230160" y="61414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E02FC1-F5D1-4733-99AA-A3829C8E62A1}">
      <dsp:nvSpPr>
        <dsp:cNvPr id="0" name=""/>
        <dsp:cNvSpPr/>
      </dsp:nvSpPr>
      <dsp:spPr>
        <a:xfrm>
          <a:off x="467627" y="1214803"/>
          <a:ext cx="2026134" cy="8188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If questions are not asked, some requirements may not be discovered</a:t>
          </a:r>
        </a:p>
      </dsp:txBody>
      <dsp:txXfrm>
        <a:off x="491610" y="1238786"/>
        <a:ext cx="1978168" cy="770888"/>
      </dsp:txXfrm>
    </dsp:sp>
    <dsp:sp modelId="{0B02D56A-0EC2-4618-85F2-5F5EF0E1095B}">
      <dsp:nvSpPr>
        <dsp:cNvPr id="0" name=""/>
        <dsp:cNvSpPr/>
      </dsp:nvSpPr>
      <dsp:spPr>
        <a:xfrm>
          <a:off x="2718337" y="191235"/>
          <a:ext cx="2301603" cy="818854"/>
        </a:xfrm>
        <a:prstGeom prst="roundRect">
          <a:avLst>
            <a:gd name="adj" fmla="val 10000"/>
          </a:avLst>
        </a:prstGeom>
        <a:solidFill>
          <a:schemeClr val="accent5">
            <a:hueOff val="2003568"/>
            <a:satOff val="-8793"/>
            <a:lumOff val="26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Negotiation</a:t>
          </a:r>
        </a:p>
      </dsp:txBody>
      <dsp:txXfrm>
        <a:off x="2742320" y="215218"/>
        <a:ext cx="2253637" cy="770888"/>
      </dsp:txXfrm>
    </dsp:sp>
    <dsp:sp modelId="{7EC88BC7-66AB-4670-9233-CD123685C179}">
      <dsp:nvSpPr>
        <dsp:cNvPr id="0" name=""/>
        <dsp:cNvSpPr/>
      </dsp:nvSpPr>
      <dsp:spPr>
        <a:xfrm>
          <a:off x="2948498" y="1010089"/>
          <a:ext cx="230160" cy="8382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8232"/>
              </a:lnTo>
              <a:lnTo>
                <a:pt x="230160" y="83823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ED19B-88C5-4BCA-8114-2E32D7C246AC}">
      <dsp:nvSpPr>
        <dsp:cNvPr id="0" name=""/>
        <dsp:cNvSpPr/>
      </dsp:nvSpPr>
      <dsp:spPr>
        <a:xfrm>
          <a:off x="3178658" y="1214803"/>
          <a:ext cx="2026134" cy="12670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1001784"/>
              <a:satOff val="-4397"/>
              <a:lumOff val="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Two clients who have completely different views will create inconsistent requirements</a:t>
          </a:r>
        </a:p>
      </dsp:txBody>
      <dsp:txXfrm>
        <a:off x="3215768" y="1251913"/>
        <a:ext cx="1951914" cy="1192818"/>
      </dsp:txXfrm>
    </dsp:sp>
    <dsp:sp modelId="{931FF4D2-A55C-4726-BA7A-7E090397506C}">
      <dsp:nvSpPr>
        <dsp:cNvPr id="0" name=""/>
        <dsp:cNvSpPr/>
      </dsp:nvSpPr>
      <dsp:spPr>
        <a:xfrm>
          <a:off x="2948498" y="1010089"/>
          <a:ext cx="230160" cy="20858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5893"/>
              </a:lnTo>
              <a:lnTo>
                <a:pt x="230160" y="208589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A056FE-9C02-42DE-B77C-78BB151CB8EB}">
      <dsp:nvSpPr>
        <dsp:cNvPr id="0" name=""/>
        <dsp:cNvSpPr/>
      </dsp:nvSpPr>
      <dsp:spPr>
        <a:xfrm>
          <a:off x="3178658" y="2686555"/>
          <a:ext cx="2026134" cy="8188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2003568"/>
              <a:satOff val="-8793"/>
              <a:lumOff val="26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Failed negotiation or forgetting negotiation is a huge problem</a:t>
          </a:r>
        </a:p>
      </dsp:txBody>
      <dsp:txXfrm>
        <a:off x="3202641" y="2710538"/>
        <a:ext cx="1978168" cy="770888"/>
      </dsp:txXfrm>
    </dsp:sp>
    <dsp:sp modelId="{F040FB83-22C9-4E04-A690-790D2436EE5B}">
      <dsp:nvSpPr>
        <dsp:cNvPr id="0" name=""/>
        <dsp:cNvSpPr/>
      </dsp:nvSpPr>
      <dsp:spPr>
        <a:xfrm>
          <a:off x="5429369" y="191235"/>
          <a:ext cx="2301603" cy="818854"/>
        </a:xfrm>
        <a:prstGeom prst="roundRect">
          <a:avLst>
            <a:gd name="adj" fmla="val 10000"/>
          </a:avLst>
        </a:prstGeom>
        <a:solidFill>
          <a:schemeClr val="accent5">
            <a:hueOff val="4007135"/>
            <a:satOff val="-17587"/>
            <a:lumOff val="522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Derivation</a:t>
          </a:r>
        </a:p>
      </dsp:txBody>
      <dsp:txXfrm>
        <a:off x="5453352" y="215218"/>
        <a:ext cx="2253637" cy="770888"/>
      </dsp:txXfrm>
    </dsp:sp>
    <dsp:sp modelId="{FA34AFF5-1063-4533-A3B1-9F824A08CD1B}">
      <dsp:nvSpPr>
        <dsp:cNvPr id="0" name=""/>
        <dsp:cNvSpPr/>
      </dsp:nvSpPr>
      <dsp:spPr>
        <a:xfrm>
          <a:off x="5659529" y="1010089"/>
          <a:ext cx="230160" cy="614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4140"/>
              </a:lnTo>
              <a:lnTo>
                <a:pt x="230160" y="61414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AFCD18-E4E5-4373-B591-8AFF60E9CA68}">
      <dsp:nvSpPr>
        <dsp:cNvPr id="0" name=""/>
        <dsp:cNvSpPr/>
      </dsp:nvSpPr>
      <dsp:spPr>
        <a:xfrm>
          <a:off x="5889689" y="1214803"/>
          <a:ext cx="2179568" cy="8188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3005351"/>
              <a:satOff val="-13190"/>
              <a:lumOff val="39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Duplication because something is derived from more than one requirement</a:t>
          </a:r>
        </a:p>
      </dsp:txBody>
      <dsp:txXfrm>
        <a:off x="5913672" y="1238786"/>
        <a:ext cx="2131602" cy="770888"/>
      </dsp:txXfrm>
    </dsp:sp>
    <dsp:sp modelId="{EF1A3446-EF8C-4D62-A56C-794D115972F4}">
      <dsp:nvSpPr>
        <dsp:cNvPr id="0" name=""/>
        <dsp:cNvSpPr/>
      </dsp:nvSpPr>
      <dsp:spPr>
        <a:xfrm>
          <a:off x="5659529" y="1010089"/>
          <a:ext cx="230160" cy="1637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7709"/>
              </a:lnTo>
              <a:lnTo>
                <a:pt x="230160" y="163770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C75688-991A-4426-9A24-C1A72722FFA9}">
      <dsp:nvSpPr>
        <dsp:cNvPr id="0" name=""/>
        <dsp:cNvSpPr/>
      </dsp:nvSpPr>
      <dsp:spPr>
        <a:xfrm>
          <a:off x="5889689" y="2238371"/>
          <a:ext cx="2179568" cy="8188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4007135"/>
              <a:satOff val="-17587"/>
              <a:lumOff val="52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Insufficient derivation and incomplete requirements</a:t>
          </a:r>
        </a:p>
      </dsp:txBody>
      <dsp:txXfrm>
        <a:off x="5913672" y="2262354"/>
        <a:ext cx="2131602" cy="770888"/>
      </dsp:txXfrm>
    </dsp:sp>
    <dsp:sp modelId="{4E3BE8C2-E95F-4C93-8132-C344482C0F92}">
      <dsp:nvSpPr>
        <dsp:cNvPr id="0" name=""/>
        <dsp:cNvSpPr/>
      </dsp:nvSpPr>
      <dsp:spPr>
        <a:xfrm>
          <a:off x="5659529" y="1010089"/>
          <a:ext cx="230160" cy="28453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5352"/>
              </a:lnTo>
              <a:lnTo>
                <a:pt x="230160" y="284535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1C4508-DAC7-4959-BAFB-2B45CEB9D30B}">
      <dsp:nvSpPr>
        <dsp:cNvPr id="0" name=""/>
        <dsp:cNvSpPr/>
      </dsp:nvSpPr>
      <dsp:spPr>
        <a:xfrm>
          <a:off x="5889689" y="3261940"/>
          <a:ext cx="2179568" cy="11870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5008919"/>
              <a:satOff val="-21983"/>
              <a:lumOff val="653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Incorrect derivation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Derived requirements do not match the top-level requirement they came from</a:t>
          </a:r>
        </a:p>
      </dsp:txBody>
      <dsp:txXfrm>
        <a:off x="5924455" y="3296706"/>
        <a:ext cx="2110036" cy="1117471"/>
      </dsp:txXfrm>
    </dsp:sp>
    <dsp:sp modelId="{CDDD306F-2A80-4AF9-966E-AB59185549A9}">
      <dsp:nvSpPr>
        <dsp:cNvPr id="0" name=""/>
        <dsp:cNvSpPr/>
      </dsp:nvSpPr>
      <dsp:spPr>
        <a:xfrm>
          <a:off x="8140400" y="191235"/>
          <a:ext cx="2533912" cy="818854"/>
        </a:xfrm>
        <a:prstGeom prst="roundRect">
          <a:avLst>
            <a:gd name="adj" fmla="val 10000"/>
          </a:avLst>
        </a:prstGeom>
        <a:solidFill>
          <a:schemeClr val="accent5">
            <a:hueOff val="6010703"/>
            <a:satOff val="-26380"/>
            <a:lumOff val="78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Specification</a:t>
          </a:r>
        </a:p>
      </dsp:txBody>
      <dsp:txXfrm>
        <a:off x="8164383" y="215218"/>
        <a:ext cx="2485946" cy="770888"/>
      </dsp:txXfrm>
    </dsp:sp>
    <dsp:sp modelId="{128B3A68-AFB5-4DDC-9D13-1200274D6658}">
      <dsp:nvSpPr>
        <dsp:cNvPr id="0" name=""/>
        <dsp:cNvSpPr/>
      </dsp:nvSpPr>
      <dsp:spPr>
        <a:xfrm>
          <a:off x="8393791" y="1010089"/>
          <a:ext cx="253391" cy="937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7924"/>
              </a:lnTo>
              <a:lnTo>
                <a:pt x="253391" y="93792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47819F-35D7-49DB-8DB5-F2B43EBD9D11}">
      <dsp:nvSpPr>
        <dsp:cNvPr id="0" name=""/>
        <dsp:cNvSpPr/>
      </dsp:nvSpPr>
      <dsp:spPr>
        <a:xfrm>
          <a:off x="8647182" y="1214803"/>
          <a:ext cx="2026134" cy="14664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6010703"/>
              <a:satOff val="-26380"/>
              <a:lumOff val="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Errors in requirements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Forgot to write them down </a:t>
          </a:r>
          <a:r>
            <a:rPr lang="en-US" sz="1400" kern="12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(lapse)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Written down incorrectly </a:t>
          </a:r>
          <a:r>
            <a:rPr lang="en-US" sz="1400" kern="12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(slip)</a:t>
          </a:r>
        </a:p>
      </dsp:txBody>
      <dsp:txXfrm>
        <a:off x="8690132" y="1257753"/>
        <a:ext cx="1940234" cy="138052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3DB19C-5285-4C40-9B1A-5D663E1EED22}">
      <dsp:nvSpPr>
        <dsp:cNvPr id="0" name=""/>
        <dsp:cNvSpPr/>
      </dsp:nvSpPr>
      <dsp:spPr>
        <a:xfrm rot="5400000">
          <a:off x="-231610" y="346412"/>
          <a:ext cx="2309415" cy="1616590"/>
        </a:xfrm>
        <a:prstGeom prst="chevron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114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Completeness</a:t>
          </a:r>
        </a:p>
      </dsp:txBody>
      <dsp:txXfrm rot="-5400000">
        <a:off x="114803" y="808294"/>
        <a:ext cx="1616590" cy="692825"/>
      </dsp:txXfrm>
    </dsp:sp>
    <dsp:sp modelId="{F6606476-E3FA-433E-A11F-FF76C4241E11}">
      <dsp:nvSpPr>
        <dsp:cNvPr id="0" name=""/>
        <dsp:cNvSpPr/>
      </dsp:nvSpPr>
      <dsp:spPr>
        <a:xfrm rot="5400000">
          <a:off x="5302089" y="-3549689"/>
          <a:ext cx="1501119" cy="86098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114000"/>
            </a:lnSpc>
            <a:spcBef>
              <a:spcPct val="0"/>
            </a:spcBef>
            <a:spcAft>
              <a:spcPts val="600"/>
            </a:spcAft>
            <a:buFont typeface="Wingdings" panose="05000000000000000000" pitchFamily="2" charset="2"/>
            <a:buChar char="§"/>
          </a:pPr>
          <a:r>
            <a:rPr lang="en-US" sz="2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All upper-level requirements identified</a:t>
          </a:r>
        </a:p>
        <a:p>
          <a:pPr marL="228600" lvl="1" indent="-228600" algn="l" defTabSz="1200150">
            <a:lnSpc>
              <a:spcPct val="114000"/>
            </a:lnSpc>
            <a:spcBef>
              <a:spcPct val="0"/>
            </a:spcBef>
            <a:spcAft>
              <a:spcPts val="600"/>
            </a:spcAft>
            <a:buFont typeface="Wingdings" panose="05000000000000000000" pitchFamily="2" charset="2"/>
            <a:buChar char="§"/>
          </a:pPr>
          <a:r>
            <a:rPr lang="en-US" sz="2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All parts of an upper level requirement are supported by derived requirements</a:t>
          </a:r>
        </a:p>
      </dsp:txBody>
      <dsp:txXfrm rot="-5400000">
        <a:off x="1747703" y="77976"/>
        <a:ext cx="8536614" cy="1354561"/>
      </dsp:txXfrm>
    </dsp:sp>
    <dsp:sp modelId="{1973F18F-20F8-482B-86DA-6A02CF2CE173}">
      <dsp:nvSpPr>
        <dsp:cNvPr id="0" name=""/>
        <dsp:cNvSpPr/>
      </dsp:nvSpPr>
      <dsp:spPr>
        <a:xfrm rot="5400000">
          <a:off x="-231610" y="2327802"/>
          <a:ext cx="2309415" cy="1616590"/>
        </a:xfrm>
        <a:prstGeom prst="chevron">
          <a:avLst/>
        </a:prstGeom>
        <a:gradFill rotWithShape="0">
          <a:gsLst>
            <a:gs pos="0">
              <a:schemeClr val="accent3">
                <a:shade val="80000"/>
                <a:hueOff val="528218"/>
                <a:satOff val="-11684"/>
                <a:lumOff val="2942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528218"/>
                <a:satOff val="-11684"/>
                <a:lumOff val="2942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528218"/>
                <a:satOff val="-11684"/>
                <a:lumOff val="2942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528218"/>
              <a:satOff val="-11684"/>
              <a:lumOff val="2942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114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Consistency</a:t>
          </a:r>
        </a:p>
      </dsp:txBody>
      <dsp:txXfrm rot="-5400000">
        <a:off x="114803" y="2789684"/>
        <a:ext cx="1616590" cy="692825"/>
      </dsp:txXfrm>
    </dsp:sp>
    <dsp:sp modelId="{392AC1DB-8547-4D59-8549-4D62CE3EC78E}">
      <dsp:nvSpPr>
        <dsp:cNvPr id="0" name=""/>
        <dsp:cNvSpPr/>
      </dsp:nvSpPr>
      <dsp:spPr>
        <a:xfrm rot="5400000">
          <a:off x="5302089" y="-1572999"/>
          <a:ext cx="1501119" cy="86098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shade val="80000"/>
              <a:hueOff val="528218"/>
              <a:satOff val="-11684"/>
              <a:lumOff val="2942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114000"/>
            </a:lnSpc>
            <a:spcBef>
              <a:spcPct val="0"/>
            </a:spcBef>
            <a:spcAft>
              <a:spcPts val="600"/>
            </a:spcAft>
            <a:buFont typeface="Wingdings" panose="05000000000000000000" pitchFamily="2" charset="2"/>
            <a:buChar char="§"/>
          </a:pPr>
          <a:r>
            <a:rPr lang="en-US" sz="2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Requirements cannot be in conflict with each other</a:t>
          </a:r>
        </a:p>
        <a:p>
          <a:pPr marL="228600" lvl="1" indent="-228600" algn="l" defTabSz="1200150">
            <a:lnSpc>
              <a:spcPct val="114000"/>
            </a:lnSpc>
            <a:spcBef>
              <a:spcPct val="0"/>
            </a:spcBef>
            <a:spcAft>
              <a:spcPts val="600"/>
            </a:spcAft>
            <a:buFont typeface="Wingdings" panose="05000000000000000000" pitchFamily="2" charset="2"/>
            <a:buChar char="§"/>
          </a:pPr>
          <a:r>
            <a:rPr lang="en-US" sz="2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Requirements can all be fulfilled simultaneously</a:t>
          </a:r>
        </a:p>
      </dsp:txBody>
      <dsp:txXfrm rot="-5400000">
        <a:off x="1747703" y="2054666"/>
        <a:ext cx="8536614" cy="135456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21FC7-F63F-4541-9D1D-F6938DE56205}">
      <dsp:nvSpPr>
        <dsp:cNvPr id="0" name=""/>
        <dsp:cNvSpPr/>
      </dsp:nvSpPr>
      <dsp:spPr>
        <a:xfrm>
          <a:off x="211375" y="1249"/>
          <a:ext cx="2012561" cy="739564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Prioritized</a:t>
          </a:r>
        </a:p>
      </dsp:txBody>
      <dsp:txXfrm>
        <a:off x="233036" y="22910"/>
        <a:ext cx="1969239" cy="696242"/>
      </dsp:txXfrm>
    </dsp:sp>
    <dsp:sp modelId="{174633F6-D71F-4226-8E99-A0F700FB8A6F}">
      <dsp:nvSpPr>
        <dsp:cNvPr id="0" name=""/>
        <dsp:cNvSpPr/>
      </dsp:nvSpPr>
      <dsp:spPr>
        <a:xfrm>
          <a:off x="412631" y="740813"/>
          <a:ext cx="201256" cy="7715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1590"/>
              </a:lnTo>
              <a:lnTo>
                <a:pt x="201256" y="77159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2F58E5-1B9E-4855-BEE7-400F8AC0EFEE}">
      <dsp:nvSpPr>
        <dsp:cNvPr id="0" name=""/>
        <dsp:cNvSpPr/>
      </dsp:nvSpPr>
      <dsp:spPr>
        <a:xfrm>
          <a:off x="613887" y="925704"/>
          <a:ext cx="1390581" cy="11733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Pick the most important scenarios and do them first</a:t>
          </a:r>
        </a:p>
      </dsp:txBody>
      <dsp:txXfrm>
        <a:off x="648255" y="960072"/>
        <a:ext cx="1321845" cy="1104663"/>
      </dsp:txXfrm>
    </dsp:sp>
    <dsp:sp modelId="{C70AF951-DD6A-4AD7-B4C2-8F0A2117BEEC}">
      <dsp:nvSpPr>
        <dsp:cNvPr id="0" name=""/>
        <dsp:cNvSpPr/>
      </dsp:nvSpPr>
      <dsp:spPr>
        <a:xfrm>
          <a:off x="2593718" y="1249"/>
          <a:ext cx="2138568" cy="739564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149856"/>
            <a:satOff val="-7429"/>
            <a:lumOff val="2184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Antagonistic</a:t>
          </a:r>
        </a:p>
      </dsp:txBody>
      <dsp:txXfrm>
        <a:off x="2615379" y="22910"/>
        <a:ext cx="2095246" cy="696242"/>
      </dsp:txXfrm>
    </dsp:sp>
    <dsp:sp modelId="{0D3ECEAB-467D-46EC-86C1-3F30ED1CA540}">
      <dsp:nvSpPr>
        <dsp:cNvPr id="0" name=""/>
        <dsp:cNvSpPr/>
      </dsp:nvSpPr>
      <dsp:spPr>
        <a:xfrm>
          <a:off x="2807575" y="740813"/>
          <a:ext cx="213856" cy="11773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7393"/>
              </a:lnTo>
              <a:lnTo>
                <a:pt x="213856" y="1177393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A64AA9-468A-470D-9B5D-0F6EF634CFE1}">
      <dsp:nvSpPr>
        <dsp:cNvPr id="0" name=""/>
        <dsp:cNvSpPr/>
      </dsp:nvSpPr>
      <dsp:spPr>
        <a:xfrm>
          <a:off x="3021432" y="925704"/>
          <a:ext cx="1761748" cy="19850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66603"/>
              <a:satOff val="-3302"/>
              <a:lumOff val="97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Pick a scenario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Check the requirements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Figure out which requirements are strong and weak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Design a scenario to hit the weak requirements</a:t>
          </a:r>
        </a:p>
      </dsp:txBody>
      <dsp:txXfrm>
        <a:off x="3073032" y="977304"/>
        <a:ext cx="1658548" cy="1881804"/>
      </dsp:txXfrm>
    </dsp:sp>
    <dsp:sp modelId="{882CBFB8-86D1-4D2B-9184-65A67A17F680}">
      <dsp:nvSpPr>
        <dsp:cNvPr id="0" name=""/>
        <dsp:cNvSpPr/>
      </dsp:nvSpPr>
      <dsp:spPr>
        <a:xfrm>
          <a:off x="2807575" y="740813"/>
          <a:ext cx="213856" cy="2724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4569"/>
              </a:lnTo>
              <a:lnTo>
                <a:pt x="213856" y="2724569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E2CF1-8E79-42AF-8897-7D73B7809174}">
      <dsp:nvSpPr>
        <dsp:cNvPr id="0" name=""/>
        <dsp:cNvSpPr/>
      </dsp:nvSpPr>
      <dsp:spPr>
        <a:xfrm>
          <a:off x="3021432" y="3095600"/>
          <a:ext cx="1761748" cy="7395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133206"/>
              <a:satOff val="-6604"/>
              <a:lumOff val="194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Over time, the weak points are isolated</a:t>
          </a:r>
        </a:p>
      </dsp:txBody>
      <dsp:txXfrm>
        <a:off x="3043093" y="3117261"/>
        <a:ext cx="1718426" cy="696242"/>
      </dsp:txXfrm>
    </dsp:sp>
    <dsp:sp modelId="{3012263D-052D-4E43-A585-817789267247}">
      <dsp:nvSpPr>
        <dsp:cNvPr id="0" name=""/>
        <dsp:cNvSpPr/>
      </dsp:nvSpPr>
      <dsp:spPr>
        <a:xfrm>
          <a:off x="5102069" y="1249"/>
          <a:ext cx="2273597" cy="739564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299713"/>
            <a:satOff val="-14859"/>
            <a:lumOff val="436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Coverage-driven</a:t>
          </a:r>
        </a:p>
      </dsp:txBody>
      <dsp:txXfrm>
        <a:off x="5123730" y="22910"/>
        <a:ext cx="2230275" cy="696242"/>
      </dsp:txXfrm>
    </dsp:sp>
    <dsp:sp modelId="{A28731E7-6D0F-4ED2-922E-D1DC5A42AAA0}">
      <dsp:nvSpPr>
        <dsp:cNvPr id="0" name=""/>
        <dsp:cNvSpPr/>
      </dsp:nvSpPr>
      <dsp:spPr>
        <a:xfrm>
          <a:off x="5329428" y="740813"/>
          <a:ext cx="227359" cy="6254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5430"/>
              </a:lnTo>
              <a:lnTo>
                <a:pt x="227359" y="62543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1EF828-51EF-4A01-8675-64F3ABB6A70F}">
      <dsp:nvSpPr>
        <dsp:cNvPr id="0" name=""/>
        <dsp:cNvSpPr/>
      </dsp:nvSpPr>
      <dsp:spPr>
        <a:xfrm>
          <a:off x="5556788" y="925704"/>
          <a:ext cx="1435050" cy="881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199808"/>
              <a:satOff val="-9906"/>
              <a:lumOff val="291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Try to hit all of the requirements with scenarios</a:t>
          </a:r>
        </a:p>
      </dsp:txBody>
      <dsp:txXfrm>
        <a:off x="5582594" y="951510"/>
        <a:ext cx="1383438" cy="829467"/>
      </dsp:txXfrm>
    </dsp:sp>
    <dsp:sp modelId="{4C615C7B-0B4B-45D7-B199-79DE9387B369}">
      <dsp:nvSpPr>
        <dsp:cNvPr id="0" name=""/>
        <dsp:cNvSpPr/>
      </dsp:nvSpPr>
      <dsp:spPr>
        <a:xfrm>
          <a:off x="5329428" y="740813"/>
          <a:ext cx="227359" cy="16968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6844"/>
              </a:lnTo>
              <a:lnTo>
                <a:pt x="227359" y="1696844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D758BA-B1C0-4536-B8AE-F8CE132CB70C}">
      <dsp:nvSpPr>
        <dsp:cNvPr id="0" name=""/>
        <dsp:cNvSpPr/>
      </dsp:nvSpPr>
      <dsp:spPr>
        <a:xfrm>
          <a:off x="5556788" y="1991675"/>
          <a:ext cx="1435050" cy="8919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66411"/>
              <a:satOff val="-13208"/>
              <a:lumOff val="388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Check off each requirement when hit</a:t>
          </a:r>
        </a:p>
      </dsp:txBody>
      <dsp:txXfrm>
        <a:off x="5582913" y="2017800"/>
        <a:ext cx="1382800" cy="839716"/>
      </dsp:txXfrm>
    </dsp:sp>
    <dsp:sp modelId="{037E7120-3484-497A-B633-277DE1766EED}">
      <dsp:nvSpPr>
        <dsp:cNvPr id="0" name=""/>
        <dsp:cNvSpPr/>
      </dsp:nvSpPr>
      <dsp:spPr>
        <a:xfrm>
          <a:off x="5329428" y="740813"/>
          <a:ext cx="227359" cy="2697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7501"/>
              </a:lnTo>
              <a:lnTo>
                <a:pt x="227359" y="2697501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42FC28-BAE9-4AB1-BB53-4255020B8DF5}">
      <dsp:nvSpPr>
        <dsp:cNvPr id="0" name=""/>
        <dsp:cNvSpPr/>
      </dsp:nvSpPr>
      <dsp:spPr>
        <a:xfrm>
          <a:off x="5556788" y="3068532"/>
          <a:ext cx="1435050" cy="7395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66411"/>
              <a:satOff val="-13208"/>
              <a:lumOff val="388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Similar to testing</a:t>
          </a:r>
        </a:p>
      </dsp:txBody>
      <dsp:txXfrm>
        <a:off x="5578449" y="3090193"/>
        <a:ext cx="1391728" cy="696242"/>
      </dsp:txXfrm>
    </dsp:sp>
    <dsp:sp modelId="{D35FEEE8-B2B7-46B0-B823-29D4E01E8B14}">
      <dsp:nvSpPr>
        <dsp:cNvPr id="0" name=""/>
        <dsp:cNvSpPr/>
      </dsp:nvSpPr>
      <dsp:spPr>
        <a:xfrm>
          <a:off x="7745448" y="1249"/>
          <a:ext cx="2585560" cy="739564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149856"/>
            <a:satOff val="-7429"/>
            <a:lumOff val="2184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Proof-based</a:t>
          </a:r>
        </a:p>
      </dsp:txBody>
      <dsp:txXfrm>
        <a:off x="7767109" y="22910"/>
        <a:ext cx="2542238" cy="696242"/>
      </dsp:txXfrm>
    </dsp:sp>
    <dsp:sp modelId="{F2BC3379-268E-4A18-AA98-8907AA7F5CA7}">
      <dsp:nvSpPr>
        <dsp:cNvPr id="0" name=""/>
        <dsp:cNvSpPr/>
      </dsp:nvSpPr>
      <dsp:spPr>
        <a:xfrm>
          <a:off x="8004004" y="740813"/>
          <a:ext cx="258556" cy="11037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3777"/>
              </a:lnTo>
              <a:lnTo>
                <a:pt x="258556" y="1103777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0FABD8-DB51-494D-A065-9DCB28FF6E0B}">
      <dsp:nvSpPr>
        <dsp:cNvPr id="0" name=""/>
        <dsp:cNvSpPr/>
      </dsp:nvSpPr>
      <dsp:spPr>
        <a:xfrm>
          <a:off x="8262561" y="925704"/>
          <a:ext cx="2117863" cy="18377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199808"/>
              <a:satOff val="-9906"/>
              <a:lumOff val="291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Take all of the requirements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Write them mathematically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 a computer to apply a reasoning algorithm to look for inconsistencies</a:t>
          </a:r>
        </a:p>
      </dsp:txBody>
      <dsp:txXfrm>
        <a:off x="8316388" y="979531"/>
        <a:ext cx="2010209" cy="1730118"/>
      </dsp:txXfrm>
    </dsp:sp>
    <dsp:sp modelId="{F6F9394D-35CA-4A9F-B554-F37062B82A70}">
      <dsp:nvSpPr>
        <dsp:cNvPr id="0" name=""/>
        <dsp:cNvSpPr/>
      </dsp:nvSpPr>
      <dsp:spPr>
        <a:xfrm>
          <a:off x="8004004" y="740813"/>
          <a:ext cx="258556" cy="2514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4348"/>
              </a:lnTo>
              <a:lnTo>
                <a:pt x="258556" y="2514348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F621A3-2537-4D03-80DD-F6C166DB5004}">
      <dsp:nvSpPr>
        <dsp:cNvPr id="0" name=""/>
        <dsp:cNvSpPr/>
      </dsp:nvSpPr>
      <dsp:spPr>
        <a:xfrm>
          <a:off x="8262561" y="2948368"/>
          <a:ext cx="2117863" cy="613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133206"/>
              <a:satOff val="-6604"/>
              <a:lumOff val="194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If you have the time, this is the best high-cost option</a:t>
          </a:r>
        </a:p>
      </dsp:txBody>
      <dsp:txXfrm>
        <a:off x="8280532" y="2966339"/>
        <a:ext cx="2081921" cy="577644"/>
      </dsp:txXfrm>
    </dsp:sp>
    <dsp:sp modelId="{9F06FCF1-B1A0-4EE8-B1E6-984CF4318405}">
      <dsp:nvSpPr>
        <dsp:cNvPr id="0" name=""/>
        <dsp:cNvSpPr/>
      </dsp:nvSpPr>
      <dsp:spPr>
        <a:xfrm>
          <a:off x="8004004" y="740813"/>
          <a:ext cx="258556" cy="3303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3684"/>
              </a:lnTo>
              <a:lnTo>
                <a:pt x="258556" y="3303684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9F31ED-21A4-4571-9DE2-E1F7F4F4BA3F}">
      <dsp:nvSpPr>
        <dsp:cNvPr id="0" name=""/>
        <dsp:cNvSpPr/>
      </dsp:nvSpPr>
      <dsp:spPr>
        <a:xfrm>
          <a:off x="8262561" y="3746845"/>
          <a:ext cx="2117863" cy="5953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66603"/>
              <a:satOff val="-3302"/>
              <a:lumOff val="97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Safety-critical systems (airlines) do this</a:t>
          </a:r>
        </a:p>
      </dsp:txBody>
      <dsp:txXfrm>
        <a:off x="8279997" y="3764281"/>
        <a:ext cx="2082991" cy="5604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3CD693-1517-4EAC-98CC-ECB5E2A34B65}">
      <dsp:nvSpPr>
        <dsp:cNvPr id="0" name=""/>
        <dsp:cNvSpPr/>
      </dsp:nvSpPr>
      <dsp:spPr>
        <a:xfrm>
          <a:off x="2918822" y="-30113"/>
          <a:ext cx="4601755" cy="4601755"/>
        </a:xfrm>
        <a:prstGeom prst="circularArrow">
          <a:avLst>
            <a:gd name="adj1" fmla="val 5544"/>
            <a:gd name="adj2" fmla="val 330680"/>
            <a:gd name="adj3" fmla="val 13735957"/>
            <a:gd name="adj4" fmla="val 17410337"/>
            <a:gd name="adj5" fmla="val 575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AB757C-A032-4E74-87E9-3A458EEA4F17}">
      <dsp:nvSpPr>
        <dsp:cNvPr id="0" name=""/>
        <dsp:cNvSpPr/>
      </dsp:nvSpPr>
      <dsp:spPr>
        <a:xfrm>
          <a:off x="4123766" y="1154"/>
          <a:ext cx="2191866" cy="109593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Talk to the client and obtain requirements</a:t>
          </a:r>
        </a:p>
      </dsp:txBody>
      <dsp:txXfrm>
        <a:off x="4177265" y="54653"/>
        <a:ext cx="2084868" cy="988935"/>
      </dsp:txXfrm>
    </dsp:sp>
    <dsp:sp modelId="{F0F362A6-A344-4448-ADE4-1B5136BE6424}">
      <dsp:nvSpPr>
        <dsp:cNvPr id="0" name=""/>
        <dsp:cNvSpPr/>
      </dsp:nvSpPr>
      <dsp:spPr>
        <a:xfrm>
          <a:off x="5990090" y="1357117"/>
          <a:ext cx="2191866" cy="109593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Question the client about details not specified</a:t>
          </a:r>
        </a:p>
      </dsp:txBody>
      <dsp:txXfrm>
        <a:off x="6043589" y="1410616"/>
        <a:ext cx="2084868" cy="988935"/>
      </dsp:txXfrm>
    </dsp:sp>
    <dsp:sp modelId="{25878AC6-94D3-4130-8B12-B3938EE571C2}">
      <dsp:nvSpPr>
        <dsp:cNvPr id="0" name=""/>
        <dsp:cNvSpPr/>
      </dsp:nvSpPr>
      <dsp:spPr>
        <a:xfrm>
          <a:off x="5277218" y="3551112"/>
          <a:ext cx="2191866" cy="109593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Non-client stakeholders can have additional requirements</a:t>
          </a:r>
        </a:p>
      </dsp:txBody>
      <dsp:txXfrm>
        <a:off x="5330717" y="3604611"/>
        <a:ext cx="2084868" cy="988935"/>
      </dsp:txXfrm>
    </dsp:sp>
    <dsp:sp modelId="{F1F2D432-2127-4272-BB62-D5D5F6438304}">
      <dsp:nvSpPr>
        <dsp:cNvPr id="0" name=""/>
        <dsp:cNvSpPr/>
      </dsp:nvSpPr>
      <dsp:spPr>
        <a:xfrm>
          <a:off x="2970315" y="3551112"/>
          <a:ext cx="2191866" cy="109593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technologies you use may have additional requirements</a:t>
          </a:r>
        </a:p>
      </dsp:txBody>
      <dsp:txXfrm>
        <a:off x="3023814" y="3604611"/>
        <a:ext cx="2084868" cy="988935"/>
      </dsp:txXfrm>
    </dsp:sp>
    <dsp:sp modelId="{DBF4A41A-49DA-41AE-ABE7-9D380D9EA6E9}">
      <dsp:nvSpPr>
        <dsp:cNvPr id="0" name=""/>
        <dsp:cNvSpPr/>
      </dsp:nvSpPr>
      <dsp:spPr>
        <a:xfrm>
          <a:off x="2257443" y="1357117"/>
          <a:ext cx="2191866" cy="109593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Requirements can arise when implementing client requirements</a:t>
          </a:r>
        </a:p>
      </dsp:txBody>
      <dsp:txXfrm>
        <a:off x="2310942" y="1410616"/>
        <a:ext cx="2084868" cy="988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101F-F224-45F0-932E-7CF332D835AD}">
      <dsp:nvSpPr>
        <dsp:cNvPr id="0" name=""/>
        <dsp:cNvSpPr/>
      </dsp:nvSpPr>
      <dsp:spPr>
        <a:xfrm>
          <a:off x="533399" y="0"/>
          <a:ext cx="4267200" cy="4267200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DF5263-6F59-426D-9A83-04F3E6C708BF}">
      <dsp:nvSpPr>
        <dsp:cNvPr id="0" name=""/>
        <dsp:cNvSpPr/>
      </dsp:nvSpPr>
      <dsp:spPr>
        <a:xfrm>
          <a:off x="1767828" y="1752590"/>
          <a:ext cx="7833371" cy="746930"/>
        </a:xfrm>
        <a:prstGeom prst="roundRect">
          <a:avLst/>
        </a:prstGeom>
        <a:solidFill>
          <a:schemeClr val="lt1"/>
        </a:solidFill>
        <a:ln w="28575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When requirements conflict, we decide which requirements are more important</a:t>
          </a:r>
        </a:p>
      </dsp:txBody>
      <dsp:txXfrm>
        <a:off x="1804290" y="1789052"/>
        <a:ext cx="7760447" cy="674006"/>
      </dsp:txXfrm>
    </dsp:sp>
    <dsp:sp modelId="{CA03CC96-E1F0-4D09-A6AF-D395AD919B90}">
      <dsp:nvSpPr>
        <dsp:cNvPr id="0" name=""/>
        <dsp:cNvSpPr/>
      </dsp:nvSpPr>
      <dsp:spPr>
        <a:xfrm>
          <a:off x="1767828" y="2819390"/>
          <a:ext cx="7833371" cy="746930"/>
        </a:xfrm>
        <a:prstGeom prst="roundRect">
          <a:avLst/>
        </a:prstGeom>
        <a:solidFill>
          <a:schemeClr val="lt1"/>
        </a:solidFill>
        <a:ln w="28575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Explain limitations in terms of time to build software versus features that can be implemented at that time</a:t>
          </a:r>
        </a:p>
      </dsp:txBody>
      <dsp:txXfrm>
        <a:off x="1804290" y="2855852"/>
        <a:ext cx="7760447" cy="6740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E4B4D6-46AD-45C2-8218-A485F9FEA357}">
      <dsp:nvSpPr>
        <dsp:cNvPr id="0" name=""/>
        <dsp:cNvSpPr/>
      </dsp:nvSpPr>
      <dsp:spPr>
        <a:xfrm>
          <a:off x="328574" y="0"/>
          <a:ext cx="2682239" cy="2011680"/>
        </a:xfrm>
        <a:prstGeom prst="upArrow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6B91B18-ABB4-49F6-BE7B-D46E6D11E070}">
      <dsp:nvSpPr>
        <dsp:cNvPr id="0" name=""/>
        <dsp:cNvSpPr/>
      </dsp:nvSpPr>
      <dsp:spPr>
        <a:xfrm>
          <a:off x="3091281" y="0"/>
          <a:ext cx="5376672" cy="201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0" rIns="248920" bIns="24892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users want no advertisements</a:t>
          </a:r>
          <a:endParaRPr lang="en-US" sz="35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091281" y="0"/>
        <a:ext cx="5376672" cy="2011680"/>
      </dsp:txXfrm>
    </dsp:sp>
    <dsp:sp modelId="{3C5567A0-E04A-462F-B8EA-7EE424DD9B49}">
      <dsp:nvSpPr>
        <dsp:cNvPr id="0" name=""/>
        <dsp:cNvSpPr/>
      </dsp:nvSpPr>
      <dsp:spPr>
        <a:xfrm>
          <a:off x="1133246" y="2179320"/>
          <a:ext cx="2682239" cy="2011680"/>
        </a:xfrm>
        <a:prstGeom prst="downArrow">
          <a:avLst/>
        </a:prstGeom>
        <a:solidFill>
          <a:schemeClr val="accent1">
            <a:shade val="50000"/>
            <a:hueOff val="299713"/>
            <a:satOff val="-14859"/>
            <a:lumOff val="436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C3B254E-99F7-479E-9C1B-64CB180E70DB}">
      <dsp:nvSpPr>
        <dsp:cNvPr id="0" name=""/>
        <dsp:cNvSpPr/>
      </dsp:nvSpPr>
      <dsp:spPr>
        <a:xfrm>
          <a:off x="3895953" y="2179320"/>
          <a:ext cx="5376672" cy="201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0" rIns="248920" bIns="24892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shareholders want lots of advertisements (profit)</a:t>
          </a:r>
          <a:endParaRPr lang="en-US" sz="35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895953" y="2179320"/>
        <a:ext cx="5376672" cy="20116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656C8-0B50-43C0-A107-6798CF4A1FD1}">
      <dsp:nvSpPr>
        <dsp:cNvPr id="0" name=""/>
        <dsp:cNvSpPr/>
      </dsp:nvSpPr>
      <dsp:spPr>
        <a:xfrm>
          <a:off x="0" y="349733"/>
          <a:ext cx="4695166" cy="115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397" tIns="333248" rIns="36439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effectLst/>
            </a:rPr>
            <a:t>What it does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chemeClr val="accent1"/>
              </a:solidFill>
              <a:effectLst/>
            </a:rPr>
            <a:t>The system should process transactions</a:t>
          </a:r>
        </a:p>
      </dsp:txBody>
      <dsp:txXfrm>
        <a:off x="0" y="349733"/>
        <a:ext cx="4695166" cy="1159200"/>
      </dsp:txXfrm>
    </dsp:sp>
    <dsp:sp modelId="{3A095D7C-D2DB-4942-B167-BDB249C7315C}">
      <dsp:nvSpPr>
        <dsp:cNvPr id="0" name=""/>
        <dsp:cNvSpPr/>
      </dsp:nvSpPr>
      <dsp:spPr>
        <a:xfrm>
          <a:off x="234758" y="113573"/>
          <a:ext cx="3286616" cy="47232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226" tIns="0" rIns="12422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/>
            </a:rPr>
            <a:t>Functional</a:t>
          </a:r>
        </a:p>
      </dsp:txBody>
      <dsp:txXfrm>
        <a:off x="257815" y="136630"/>
        <a:ext cx="3240502" cy="426206"/>
      </dsp:txXfrm>
    </dsp:sp>
    <dsp:sp modelId="{CE801385-35D3-4D1A-8797-EE113F84EBCB}">
      <dsp:nvSpPr>
        <dsp:cNvPr id="0" name=""/>
        <dsp:cNvSpPr/>
      </dsp:nvSpPr>
      <dsp:spPr>
        <a:xfrm>
          <a:off x="0" y="1831493"/>
          <a:ext cx="4695166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131939"/>
              <a:satOff val="-5896"/>
              <a:lumOff val="136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397" tIns="333248" rIns="36439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effectLst/>
            </a:rPr>
            <a:t>Does the requirement affect the software?</a:t>
          </a:r>
        </a:p>
      </dsp:txBody>
      <dsp:txXfrm>
        <a:off x="0" y="1831493"/>
        <a:ext cx="4695166" cy="907200"/>
      </dsp:txXfrm>
    </dsp:sp>
    <dsp:sp modelId="{D5C9E059-0575-4E16-BE0B-C73BC4CA3055}">
      <dsp:nvSpPr>
        <dsp:cNvPr id="0" name=""/>
        <dsp:cNvSpPr/>
      </dsp:nvSpPr>
      <dsp:spPr>
        <a:xfrm>
          <a:off x="234758" y="1595334"/>
          <a:ext cx="3286616" cy="472320"/>
        </a:xfrm>
        <a:prstGeom prst="roundRect">
          <a:avLst/>
        </a:prstGeom>
        <a:solidFill>
          <a:schemeClr val="accent1">
            <a:shade val="80000"/>
            <a:hueOff val="131939"/>
            <a:satOff val="-5896"/>
            <a:lumOff val="136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226" tIns="0" rIns="12422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/>
            </a:rPr>
            <a:t>Product</a:t>
          </a:r>
        </a:p>
      </dsp:txBody>
      <dsp:txXfrm>
        <a:off x="257815" y="1618391"/>
        <a:ext cx="3240502" cy="426206"/>
      </dsp:txXfrm>
    </dsp:sp>
    <dsp:sp modelId="{B20E3496-8089-4E79-BB7D-53F801B2AECC}">
      <dsp:nvSpPr>
        <dsp:cNvPr id="0" name=""/>
        <dsp:cNvSpPr/>
      </dsp:nvSpPr>
      <dsp:spPr>
        <a:xfrm>
          <a:off x="0" y="3061254"/>
          <a:ext cx="4695166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263879"/>
              <a:satOff val="-11792"/>
              <a:lumOff val="273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397" tIns="333248" rIns="36439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effectLst/>
            </a:rPr>
            <a:t>Can we tie the requirement to a particular artifact or part of an artifact?</a:t>
          </a:r>
        </a:p>
      </dsp:txBody>
      <dsp:txXfrm>
        <a:off x="0" y="3061254"/>
        <a:ext cx="4695166" cy="1134000"/>
      </dsp:txXfrm>
    </dsp:sp>
    <dsp:sp modelId="{0495A3BB-58B2-40B9-90C7-2FF88C6E4B9D}">
      <dsp:nvSpPr>
        <dsp:cNvPr id="0" name=""/>
        <dsp:cNvSpPr/>
      </dsp:nvSpPr>
      <dsp:spPr>
        <a:xfrm>
          <a:off x="234758" y="2825094"/>
          <a:ext cx="3286616" cy="472320"/>
        </a:xfrm>
        <a:prstGeom prst="roundRect">
          <a:avLst/>
        </a:prstGeom>
        <a:solidFill>
          <a:schemeClr val="accent1">
            <a:shade val="80000"/>
            <a:hueOff val="263879"/>
            <a:satOff val="-11792"/>
            <a:lumOff val="273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226" tIns="0" rIns="12422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/>
            </a:rPr>
            <a:t>Traceable</a:t>
          </a:r>
        </a:p>
      </dsp:txBody>
      <dsp:txXfrm>
        <a:off x="257815" y="2848151"/>
        <a:ext cx="3240502" cy="4262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656C8-0B50-43C0-A107-6798CF4A1FD1}">
      <dsp:nvSpPr>
        <dsp:cNvPr id="0" name=""/>
        <dsp:cNvSpPr/>
      </dsp:nvSpPr>
      <dsp:spPr>
        <a:xfrm>
          <a:off x="0" y="337133"/>
          <a:ext cx="4695166" cy="115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397" tIns="333248" rIns="36439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effectLst/>
            </a:rPr>
            <a:t>How it does it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chemeClr val="accent1"/>
              </a:solidFill>
              <a:effectLst/>
            </a:rPr>
            <a:t>The system should complete transactions within 24 hours</a:t>
          </a:r>
        </a:p>
      </dsp:txBody>
      <dsp:txXfrm>
        <a:off x="0" y="337133"/>
        <a:ext cx="4695166" cy="1159200"/>
      </dsp:txXfrm>
    </dsp:sp>
    <dsp:sp modelId="{3A095D7C-D2DB-4942-B167-BDB249C7315C}">
      <dsp:nvSpPr>
        <dsp:cNvPr id="0" name=""/>
        <dsp:cNvSpPr/>
      </dsp:nvSpPr>
      <dsp:spPr>
        <a:xfrm>
          <a:off x="234758" y="100973"/>
          <a:ext cx="3286616" cy="47232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226" tIns="0" rIns="12422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/>
            </a:rPr>
            <a:t>Non-functional</a:t>
          </a:r>
        </a:p>
      </dsp:txBody>
      <dsp:txXfrm>
        <a:off x="257815" y="124030"/>
        <a:ext cx="3240502" cy="426206"/>
      </dsp:txXfrm>
    </dsp:sp>
    <dsp:sp modelId="{CE801385-35D3-4D1A-8797-EE113F84EBCB}">
      <dsp:nvSpPr>
        <dsp:cNvPr id="0" name=""/>
        <dsp:cNvSpPr/>
      </dsp:nvSpPr>
      <dsp:spPr>
        <a:xfrm>
          <a:off x="0" y="1818893"/>
          <a:ext cx="4695166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131939"/>
              <a:satOff val="-5896"/>
              <a:lumOff val="136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397" tIns="333248" rIns="36439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effectLst/>
            </a:rPr>
            <a:t>Does the requirement affect how we build the software?</a:t>
          </a:r>
        </a:p>
      </dsp:txBody>
      <dsp:txXfrm>
        <a:off x="0" y="1818893"/>
        <a:ext cx="4695166" cy="907200"/>
      </dsp:txXfrm>
    </dsp:sp>
    <dsp:sp modelId="{D5C9E059-0575-4E16-BE0B-C73BC4CA3055}">
      <dsp:nvSpPr>
        <dsp:cNvPr id="0" name=""/>
        <dsp:cNvSpPr/>
      </dsp:nvSpPr>
      <dsp:spPr>
        <a:xfrm>
          <a:off x="234758" y="1582734"/>
          <a:ext cx="3286616" cy="472320"/>
        </a:xfrm>
        <a:prstGeom prst="roundRect">
          <a:avLst/>
        </a:prstGeom>
        <a:solidFill>
          <a:schemeClr val="accent1">
            <a:shade val="80000"/>
            <a:hueOff val="131939"/>
            <a:satOff val="-5896"/>
            <a:lumOff val="136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226" tIns="0" rIns="12422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/>
            </a:rPr>
            <a:t>Process</a:t>
          </a:r>
        </a:p>
      </dsp:txBody>
      <dsp:txXfrm>
        <a:off x="257815" y="1605791"/>
        <a:ext cx="3240502" cy="426206"/>
      </dsp:txXfrm>
    </dsp:sp>
    <dsp:sp modelId="{678C861A-E91A-4DE9-915E-63DFF43FE9C6}">
      <dsp:nvSpPr>
        <dsp:cNvPr id="0" name=""/>
        <dsp:cNvSpPr/>
      </dsp:nvSpPr>
      <dsp:spPr>
        <a:xfrm>
          <a:off x="0" y="3048654"/>
          <a:ext cx="4695166" cy="115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263879"/>
              <a:satOff val="-11792"/>
              <a:lumOff val="273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397" tIns="333248" rIns="36439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effectLst/>
            </a:rPr>
            <a:t>Does the requirement relate to multiple artifacts?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b="1" kern="1200" dirty="0">
            <a:effectLst/>
          </a:endParaRPr>
        </a:p>
      </dsp:txBody>
      <dsp:txXfrm>
        <a:off x="0" y="3048654"/>
        <a:ext cx="4695166" cy="1159200"/>
      </dsp:txXfrm>
    </dsp:sp>
    <dsp:sp modelId="{FDE746EF-1101-489B-AA8B-15C3B813327F}">
      <dsp:nvSpPr>
        <dsp:cNvPr id="0" name=""/>
        <dsp:cNvSpPr/>
      </dsp:nvSpPr>
      <dsp:spPr>
        <a:xfrm>
          <a:off x="234758" y="2812493"/>
          <a:ext cx="3286616" cy="472320"/>
        </a:xfrm>
        <a:prstGeom prst="roundRect">
          <a:avLst/>
        </a:prstGeom>
        <a:solidFill>
          <a:schemeClr val="accent1">
            <a:shade val="80000"/>
            <a:hueOff val="263879"/>
            <a:satOff val="-11792"/>
            <a:lumOff val="273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226" tIns="0" rIns="12422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/>
            </a:rPr>
            <a:t>Emergent</a:t>
          </a:r>
        </a:p>
      </dsp:txBody>
      <dsp:txXfrm>
        <a:off x="257815" y="2835550"/>
        <a:ext cx="3240502" cy="4262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27B81F-2A9D-46D7-946F-33E93B136BDC}">
      <dsp:nvSpPr>
        <dsp:cNvPr id="0" name=""/>
        <dsp:cNvSpPr/>
      </dsp:nvSpPr>
      <dsp:spPr>
        <a:xfrm>
          <a:off x="605233" y="0"/>
          <a:ext cx="5723735" cy="441960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71D995-856C-448E-966F-D00B97C1D042}">
      <dsp:nvSpPr>
        <dsp:cNvPr id="0" name=""/>
        <dsp:cNvSpPr/>
      </dsp:nvSpPr>
      <dsp:spPr>
        <a:xfrm>
          <a:off x="1046326" y="429342"/>
          <a:ext cx="2312096" cy="172364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Documentation of requirements</a:t>
          </a:r>
        </a:p>
      </dsp:txBody>
      <dsp:txXfrm>
        <a:off x="1130467" y="513483"/>
        <a:ext cx="2143814" cy="1555362"/>
      </dsp:txXfrm>
    </dsp:sp>
    <dsp:sp modelId="{D54FE67D-D176-4453-8853-634AFEBD7B1F}">
      <dsp:nvSpPr>
        <dsp:cNvPr id="0" name=""/>
        <dsp:cNvSpPr/>
      </dsp:nvSpPr>
      <dsp:spPr>
        <a:xfrm>
          <a:off x="3556509" y="406693"/>
          <a:ext cx="2312096" cy="172364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Instructions on implementing requirements in software</a:t>
          </a:r>
        </a:p>
      </dsp:txBody>
      <dsp:txXfrm>
        <a:off x="3640650" y="490834"/>
        <a:ext cx="2143814" cy="1555362"/>
      </dsp:txXfrm>
    </dsp:sp>
    <dsp:sp modelId="{4AD91D5F-8AC1-4648-A0EC-A8502754FF2B}">
      <dsp:nvSpPr>
        <dsp:cNvPr id="0" name=""/>
        <dsp:cNvSpPr/>
      </dsp:nvSpPr>
      <dsp:spPr>
        <a:xfrm>
          <a:off x="1046326" y="2285574"/>
          <a:ext cx="2312096" cy="172364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Usually more programming-oriented</a:t>
          </a:r>
        </a:p>
      </dsp:txBody>
      <dsp:txXfrm>
        <a:off x="1130467" y="2369715"/>
        <a:ext cx="2143814" cy="1555362"/>
      </dsp:txXfrm>
    </dsp:sp>
    <dsp:sp modelId="{B34CFDFF-796A-43E3-95D4-4FDF69030791}">
      <dsp:nvSpPr>
        <dsp:cNvPr id="0" name=""/>
        <dsp:cNvSpPr/>
      </dsp:nvSpPr>
      <dsp:spPr>
        <a:xfrm>
          <a:off x="3556509" y="2262925"/>
          <a:ext cx="2312096" cy="172364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Frequently written as </a:t>
          </a:r>
          <a:r>
            <a:rPr lang="en-US" sz="1600" b="1" kern="1200" dirty="0"/>
            <a:t>assertions</a:t>
          </a:r>
          <a:r>
            <a:rPr lang="en-US" sz="1600" kern="1200" dirty="0"/>
            <a:t> and </a:t>
          </a:r>
          <a:r>
            <a:rPr lang="en-US" sz="1600" b="1" kern="1200" dirty="0"/>
            <a:t>contracts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(low-level only)</a:t>
          </a:r>
          <a:endParaRPr lang="en-US" sz="1600" kern="1200" dirty="0"/>
        </a:p>
      </dsp:txBody>
      <dsp:txXfrm>
        <a:off x="3640650" y="2347066"/>
        <a:ext cx="2143814" cy="15553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5DD69F-9457-447E-BC9A-DFE643FE3E7E}">
      <dsp:nvSpPr>
        <dsp:cNvPr id="0" name=""/>
        <dsp:cNvSpPr/>
      </dsp:nvSpPr>
      <dsp:spPr>
        <a:xfrm>
          <a:off x="3919295" y="1872829"/>
          <a:ext cx="2362241" cy="229717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Prioritize</a:t>
          </a:r>
          <a:endParaRPr lang="en-US" sz="2800" kern="1200" dirty="0"/>
        </a:p>
      </dsp:txBody>
      <dsp:txXfrm>
        <a:off x="4265237" y="2209243"/>
        <a:ext cx="1670357" cy="1624350"/>
      </dsp:txXfrm>
    </dsp:sp>
    <dsp:sp modelId="{F2FA65A5-B2D5-417A-8951-1DF3EA031DF7}">
      <dsp:nvSpPr>
        <dsp:cNvPr id="0" name=""/>
        <dsp:cNvSpPr/>
      </dsp:nvSpPr>
      <dsp:spPr>
        <a:xfrm rot="10739759">
          <a:off x="1518862" y="2791697"/>
          <a:ext cx="2268773" cy="545216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9709F12-51B0-4694-80B8-38236F6EC4B4}">
      <dsp:nvSpPr>
        <dsp:cNvPr id="0" name=""/>
        <dsp:cNvSpPr/>
      </dsp:nvSpPr>
      <dsp:spPr>
        <a:xfrm>
          <a:off x="0" y="2538799"/>
          <a:ext cx="3038073" cy="10907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Requirements needed for later requirements should be prioritized</a:t>
          </a:r>
        </a:p>
      </dsp:txBody>
      <dsp:txXfrm>
        <a:off x="31947" y="2570746"/>
        <a:ext cx="2974179" cy="1026873"/>
      </dsp:txXfrm>
    </dsp:sp>
    <dsp:sp modelId="{F4326582-1859-416C-A690-A19C59CA1544}">
      <dsp:nvSpPr>
        <dsp:cNvPr id="0" name=""/>
        <dsp:cNvSpPr/>
      </dsp:nvSpPr>
      <dsp:spPr>
        <a:xfrm rot="13781426">
          <a:off x="2897992" y="1145661"/>
          <a:ext cx="1684788" cy="545216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3005351"/>
            <a:satOff val="-13190"/>
            <a:lumOff val="392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61F4CC6-021B-469E-930F-7E13F8E9DA2D}">
      <dsp:nvSpPr>
        <dsp:cNvPr id="0" name=""/>
        <dsp:cNvSpPr/>
      </dsp:nvSpPr>
      <dsp:spPr>
        <a:xfrm>
          <a:off x="1514052" y="3590"/>
          <a:ext cx="3362750" cy="1544605"/>
        </a:xfrm>
        <a:prstGeom prst="roundRect">
          <a:avLst>
            <a:gd name="adj" fmla="val 10000"/>
          </a:avLst>
        </a:prstGeom>
        <a:solidFill>
          <a:schemeClr val="accent5">
            <a:hueOff val="3005351"/>
            <a:satOff val="-13190"/>
            <a:lumOff val="39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Requirements important to the client or the functional ability of the system should be prioritized</a:t>
          </a:r>
        </a:p>
      </dsp:txBody>
      <dsp:txXfrm>
        <a:off x="1559292" y="48830"/>
        <a:ext cx="3272270" cy="1454125"/>
      </dsp:txXfrm>
    </dsp:sp>
    <dsp:sp modelId="{11A15283-8B7F-49FF-9F7F-996C52C318CD}">
      <dsp:nvSpPr>
        <dsp:cNvPr id="0" name=""/>
        <dsp:cNvSpPr/>
      </dsp:nvSpPr>
      <dsp:spPr>
        <a:xfrm rot="20230762">
          <a:off x="6221061" y="1745700"/>
          <a:ext cx="2526510" cy="545216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6010703"/>
            <a:satOff val="-26380"/>
            <a:lumOff val="78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0981395-B453-4D55-A782-78E4786F923C}">
      <dsp:nvSpPr>
        <dsp:cNvPr id="0" name=""/>
        <dsp:cNvSpPr/>
      </dsp:nvSpPr>
      <dsp:spPr>
        <a:xfrm>
          <a:off x="6967322" y="170638"/>
          <a:ext cx="3362731" cy="2715439"/>
        </a:xfrm>
        <a:prstGeom prst="roundRect">
          <a:avLst>
            <a:gd name="adj" fmla="val 10000"/>
          </a:avLst>
        </a:prstGeom>
        <a:solidFill>
          <a:schemeClr val="accent5">
            <a:hueOff val="6010703"/>
            <a:satOff val="-26380"/>
            <a:lumOff val="78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Requirements of high risk should be prioritized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High risk means greater chance of failure, so you need more time to be able to fix it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US" sz="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Easier to fix high risk requirements if there is less code</a:t>
          </a:r>
        </a:p>
      </dsp:txBody>
      <dsp:txXfrm>
        <a:off x="7046854" y="250170"/>
        <a:ext cx="3203667" cy="255637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BC48FF-CC66-479F-B9C7-771CA37ADB98}">
      <dsp:nvSpPr>
        <dsp:cNvPr id="0" name=""/>
        <dsp:cNvSpPr/>
      </dsp:nvSpPr>
      <dsp:spPr>
        <a:xfrm>
          <a:off x="7500" y="1030366"/>
          <a:ext cx="5325665" cy="2130266"/>
        </a:xfrm>
        <a:prstGeom prst="homePlate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n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Confirming that you are doing what the client wants…</a:t>
          </a:r>
        </a:p>
      </dsp:txBody>
      <dsp:txXfrm>
        <a:off x="7500" y="1030366"/>
        <a:ext cx="4793099" cy="2130266"/>
      </dsp:txXfrm>
    </dsp:sp>
    <dsp:sp modelId="{492EEBA8-EA05-447F-AD8C-A815E22EBB71}">
      <dsp:nvSpPr>
        <dsp:cNvPr id="0" name=""/>
        <dsp:cNvSpPr/>
      </dsp:nvSpPr>
      <dsp:spPr>
        <a:xfrm>
          <a:off x="4268033" y="1030366"/>
          <a:ext cx="5325665" cy="2130266"/>
        </a:xfrm>
        <a:prstGeom prst="chevron">
          <a:avLst/>
        </a:prstGeom>
        <a:gradFill rotWithShape="0">
          <a:gsLst>
            <a:gs pos="0">
              <a:schemeClr val="accent1">
                <a:shade val="50000"/>
                <a:hueOff val="299713"/>
                <a:satOff val="-14859"/>
                <a:lumOff val="4368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99713"/>
                <a:satOff val="-14859"/>
                <a:lumOff val="4368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99713"/>
                <a:satOff val="-14859"/>
                <a:lumOff val="4368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n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…As you are doing it</a:t>
          </a:r>
          <a:endParaRPr lang="en-US" sz="2800" b="1" kern="1200" dirty="0">
            <a:ln/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333166" y="1030366"/>
        <a:ext cx="3195399" cy="2130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4/6/2018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4/6/2018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41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Requirement (2.) says the system shall show a valid username’s security image.  If the system showed the security image, the user knows the username was correct, which means, in a failed attempt, that the password was wrong.  This deduction violates requirement (5.).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4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Requirement (2.) says the system shall show a valid username’s security image.  If the system showed the security image, the user knows the username was correct, which means, in a failed attempt, that the password was wrong.  This deduction violates requirement (5.).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36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example of analysis technique research is available here:  http://ieeexplore.ieee.org/stamp/stamp.jsp?arnumber=391380&amp;tag=1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22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 Any step in the requirements elicitation cycle can lead back to any other step.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3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shows two examples of what happens when a developer builds a system that satisfies the requirements.  In the example on the left, the clients are unsatisfied, and a flow of events is given.  In the example on the right, the clients are satisfied, but the government is unsatisfied, and a flow of events is given.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63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Top-level (large) requirements are shareholder-centric, while derived, low-level (small) requirements are software-centric.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02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When deriving requirements, we do not need to specify requirements that are obvious to the developers.  If we were to specify obvious requirements, we could go on forever.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52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incompleteness arises because the requirements specify what the system should do when the amount is greater than $1000 or less than $1000, but not when it is exactly $1000.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1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upper level requirement says that all transfers of money need to be approved by a controller, while the supporting requirement says that transfers of money less than $1000 do not need to be approved.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17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upper level requirement says that all transfers of money need to be approved by a controller, while the supporting requirement says that transfers of money less than $1000 do not need to be approved.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96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69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17950" y="6172200"/>
            <a:ext cx="6862462" cy="273049"/>
          </a:xfrm>
        </p:spPr>
        <p:txBody>
          <a:bodyPr/>
          <a:lstStyle/>
          <a:p>
            <a:r>
              <a:rPr lang="en-US"/>
              <a:t>Brooke Lampe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09012" y="6172200"/>
            <a:ext cx="1320059" cy="273049"/>
          </a:xfrm>
        </p:spPr>
        <p:txBody>
          <a:bodyPr/>
          <a:lstStyle/>
          <a:p>
            <a:fld id="{6D577503-F273-482C-AA1E-AC2C57C19076}" type="datetime1">
              <a:rPr lang="en-US" smtClean="0"/>
              <a:t>4/6/2018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33012" y="6172200"/>
            <a:ext cx="990601" cy="273049"/>
          </a:xfrm>
        </p:spPr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0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Brooke Lampe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CB7FE-466B-4E83-A6B4-5E96C1EC3A10}" type="datetime1">
              <a:rPr lang="en-US" smtClean="0"/>
              <a:t>4/6/2018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1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Brooke Lampe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F4FD4-0C76-4544-834B-D74549847DF3}" type="datetime1">
              <a:rPr lang="en-US" smtClean="0"/>
              <a:t>4/6/2018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2"/>
              </a:buClr>
              <a:defRPr/>
            </a:lvl2pPr>
            <a:lvl5pPr>
              <a:defRPr/>
            </a:lvl5pPr>
            <a:lvl6pPr>
              <a:buClr>
                <a:schemeClr val="accent2"/>
              </a:buClr>
              <a:defRPr baseline="0"/>
            </a:lvl6pPr>
            <a:lvl7pPr>
              <a:buClr>
                <a:schemeClr val="accent2"/>
              </a:buClr>
              <a:defRPr baseline="0"/>
            </a:lvl7pPr>
            <a:lvl8pPr>
              <a:buClr>
                <a:schemeClr val="accent2"/>
              </a:buClr>
              <a:defRPr baseline="0"/>
            </a:lvl8pPr>
            <a:lvl9pPr>
              <a:buClr>
                <a:schemeClr val="accent2"/>
              </a:buCl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Brooke Lampe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15BEB-ECA6-4C3D-A2B1-AB12577B1215}" type="datetime1">
              <a:rPr lang="en-US" smtClean="0"/>
              <a:t>4/6/2018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Brooke Lampe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382C6-6E55-48DF-90BA-F151897A5650}" type="datetime1">
              <a:rPr lang="en-US" smtClean="0"/>
              <a:t>4/6/2018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5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Brooke Lampe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5216-494C-4042-8AFA-292C4DC40D2E}" type="datetime1">
              <a:rPr lang="en-US" smtClean="0"/>
              <a:t>4/6/2018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Brooke Lampe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768A-C136-4E7D-82B4-E7C2D66A7D02}" type="datetime1">
              <a:rPr lang="en-US" smtClean="0"/>
              <a:t>4/6/2018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Brooke Lampe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1194-813E-42B3-8830-E444F331047B}" type="datetime1">
              <a:rPr lang="en-US" smtClean="0"/>
              <a:t>4/6/2018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Brooke Lampe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FEDC-8E67-42B8-9946-397E3BB67D72}" type="datetime1">
              <a:rPr lang="en-US" smtClean="0"/>
              <a:t>4/6/2018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Brooke Lampe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B62F-0B32-4808-88E2-7B56EABFC165}" type="datetime1">
              <a:rPr lang="en-US" smtClean="0"/>
              <a:t>4/6/2018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4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5103812" y="457200"/>
            <a:ext cx="66294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385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-1" y="0"/>
            <a:ext cx="12188825" cy="6858000"/>
            <a:chOff x="-1" y="0"/>
            <a:chExt cx="12188825" cy="6858000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64514" y="6705600"/>
              <a:ext cx="8024310" cy="152400"/>
            </a:xfrm>
            <a:prstGeom prst="rect">
              <a:avLst/>
            </a:prstGeom>
            <a:gradFill rotWithShape="0"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680956" y="1981200"/>
              <a:ext cx="507868" cy="4267200"/>
            </a:xfrm>
            <a:prstGeom prst="rect">
              <a:avLst/>
            </a:prstGeom>
            <a:gradFill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-1" y="5257800"/>
              <a:ext cx="609441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-1" y="5410200"/>
              <a:ext cx="609441" cy="1447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1680956" y="0"/>
              <a:ext cx="507868" cy="198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7618015" y="0"/>
              <a:ext cx="4062942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3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09440" y="304800"/>
              <a:ext cx="711015" cy="762000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-1" y="1066800"/>
              <a:ext cx="609441" cy="4191000"/>
            </a:xfrm>
            <a:prstGeom prst="rect">
              <a:avLst/>
            </a:prstGeom>
            <a:gradFill rotWithShape="0">
              <a:gsLst>
                <a:gs pos="0">
                  <a:schemeClr val="bg2">
                    <a:lumMod val="50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-1" y="304800"/>
              <a:ext cx="609441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-1" y="0"/>
              <a:ext cx="1320456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320455" y="0"/>
              <a:ext cx="629756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609440" y="304800"/>
              <a:ext cx="0" cy="655320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609440" y="6705600"/>
              <a:ext cx="11579384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11680956" y="0"/>
              <a:ext cx="0" cy="670560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-1" y="304800"/>
              <a:ext cx="12188825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7618015" y="457200"/>
              <a:ext cx="4570809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7618015" y="0"/>
              <a:ext cx="0" cy="4572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11680956" y="1981200"/>
              <a:ext cx="5078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320455" y="0"/>
              <a:ext cx="0" cy="10668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-1" y="1066800"/>
              <a:ext cx="1320456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-1" y="5257800"/>
              <a:ext cx="609441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-1" y="5410200"/>
              <a:ext cx="6094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4" y="63246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Brooke Lampe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3476" y="63246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07999D1A-927E-4D34-90E4-C4A893955D92}" type="datetime1">
              <a:rPr lang="en-US" smtClean="0"/>
              <a:t>4/6/2018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7476" y="63246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Clr>
          <a:schemeClr val="accent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Requirements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Brooke Lampe</a:t>
            </a:r>
          </a:p>
        </p:txBody>
      </p:sp>
    </p:spTree>
    <p:extLst>
      <p:ext uri="{BB962C8B-B14F-4D97-AF65-F5344CB8AC3E}">
        <p14:creationId xmlns:p14="http://schemas.microsoft.com/office/powerpoint/2010/main" val="296726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/>
          <a:p>
            <a:r>
              <a:rPr lang="en-US" dirty="0"/>
              <a:t>Requirements Specifications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0F1906D-318D-4E40-AA2D-5E032243CB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421481"/>
              </p:ext>
            </p:extLst>
          </p:nvPr>
        </p:nvGraphicFramePr>
        <p:xfrm>
          <a:off x="4570412" y="2133600"/>
          <a:ext cx="6934202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C3EFD104-7A05-4979-8AF8-161AE7AF0141}"/>
              </a:ext>
            </a:extLst>
          </p:cNvPr>
          <p:cNvSpPr/>
          <p:nvPr/>
        </p:nvSpPr>
        <p:spPr>
          <a:xfrm>
            <a:off x="2513012" y="2590800"/>
            <a:ext cx="2923282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Specifications are…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7316C-04EB-486B-8FA4-0DCA8EB5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Brooke Lampe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F0B8E-80B0-43E0-A1C7-801B32503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Specifications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C0BD323-70B4-4E2F-90C6-EAFFFAB73192}"/>
              </a:ext>
            </a:extLst>
          </p:cNvPr>
          <p:cNvSpPr/>
          <p:nvPr/>
        </p:nvSpPr>
        <p:spPr>
          <a:xfrm>
            <a:off x="4464049" y="2539951"/>
            <a:ext cx="3325813" cy="3215723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112624F-9501-4419-8A78-BA3DA3D5E7AC}"/>
              </a:ext>
            </a:extLst>
          </p:cNvPr>
          <p:cNvSpPr/>
          <p:nvPr/>
        </p:nvSpPr>
        <p:spPr>
          <a:xfrm>
            <a:off x="5938835" y="2539952"/>
            <a:ext cx="3325813" cy="3215723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4D20BA7-9DC2-4CF8-9DBD-F4FDCD365576}"/>
              </a:ext>
            </a:extLst>
          </p:cNvPr>
          <p:cNvSpPr/>
          <p:nvPr/>
        </p:nvSpPr>
        <p:spPr>
          <a:xfrm>
            <a:off x="2989263" y="2539952"/>
            <a:ext cx="3325813" cy="321572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8AB11A-ACD9-442F-A049-0A7290D91E0C}"/>
              </a:ext>
            </a:extLst>
          </p:cNvPr>
          <p:cNvSpPr txBox="1"/>
          <p:nvPr/>
        </p:nvSpPr>
        <p:spPr>
          <a:xfrm>
            <a:off x="3104752" y="5939879"/>
            <a:ext cx="2718593" cy="40011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 anchorCtr="1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FC6A73-4916-4365-A0DF-D263497493FF}"/>
              </a:ext>
            </a:extLst>
          </p:cNvPr>
          <p:cNvSpPr txBox="1"/>
          <p:nvPr/>
        </p:nvSpPr>
        <p:spPr>
          <a:xfrm>
            <a:off x="4735115" y="1955637"/>
            <a:ext cx="2718593" cy="40011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 anchorCtr="1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Specifications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A7847A-9F67-451A-B24C-4A363A70BAFC}"/>
              </a:ext>
            </a:extLst>
          </p:cNvPr>
          <p:cNvSpPr txBox="1"/>
          <p:nvPr/>
        </p:nvSpPr>
        <p:spPr>
          <a:xfrm>
            <a:off x="6430565" y="5939879"/>
            <a:ext cx="2718593" cy="40011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 anchorCtr="1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E669C65-8550-4E0B-BA68-CB1E0C2A3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Brooke Lampe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3D8980-0F80-439D-9344-C3666821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8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2" y="619125"/>
            <a:ext cx="9601200" cy="1143000"/>
          </a:xfrm>
        </p:spPr>
        <p:txBody>
          <a:bodyPr/>
          <a:lstStyle/>
          <a:p>
            <a:r>
              <a:rPr lang="en-US" dirty="0"/>
              <a:t>Requirements Prioritization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A3DB362E-778D-4ED7-8497-619E8A847A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916408"/>
              </p:ext>
            </p:extLst>
          </p:nvPr>
        </p:nvGraphicFramePr>
        <p:xfrm>
          <a:off x="912812" y="2209800"/>
          <a:ext cx="105918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30A450-60BF-42DF-9EDB-CA4F6ADD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Brooke Lampe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1FA66-F3FD-4F98-8A82-81D5E419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5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Validation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C6C3D69-EA9B-43A0-8DFD-FE3A2A486F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1835164"/>
              </p:ext>
            </p:extLst>
          </p:nvPr>
        </p:nvGraphicFramePr>
        <p:xfrm>
          <a:off x="1522414" y="1828800"/>
          <a:ext cx="96012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A6B217-8431-457E-9FC8-FBA96E5AB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Brooke Lampe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CE20E-52E0-4FD0-82AF-E04363B4D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9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0BD256-AA12-4917-B5A4-033647C2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Derivation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21A176-7DCE-46E1-BB71-3DC7398383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Requirements Engineering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0A3694-C064-4DF5-8C95-35A8DA967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Brooke Lampe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96E832-41BE-4E54-BDCE-F992ABC31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0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Derivation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DF3560F-7542-4A36-A699-4FEEEC4868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309393"/>
              </p:ext>
            </p:extLst>
          </p:nvPr>
        </p:nvGraphicFramePr>
        <p:xfrm>
          <a:off x="1516090" y="3200400"/>
          <a:ext cx="9448798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0ACBEE74-1D53-46E2-9133-7EBDE1235BAA}"/>
              </a:ext>
            </a:extLst>
          </p:cNvPr>
          <p:cNvSpPr/>
          <p:nvPr/>
        </p:nvSpPr>
        <p:spPr>
          <a:xfrm>
            <a:off x="1517678" y="2362200"/>
            <a:ext cx="915346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sz="2400" b="1" dirty="0">
                <a:ln/>
                <a:solidFill>
                  <a:schemeClr val="accent4"/>
                </a:solidFill>
              </a:rPr>
              <a:t>Requirements that are derived from the client's requirements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7825A2-663F-4CEA-A395-EE69B596A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Brooke Lampe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FA7FC-18F4-474B-B875-896DDB0F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3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D960C-2D9C-40FB-AE6C-6A5FA11E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cap="small" dirty="0"/>
              <a:t>Example 1:  </a:t>
            </a:r>
            <a:r>
              <a:rPr lang="en-US" dirty="0"/>
              <a:t>Requirements Derivation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898C1-F1D1-491E-9976-8F7C41E9E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828800"/>
            <a:ext cx="9601200" cy="1295400"/>
          </a:xfrm>
        </p:spPr>
        <p:txBody>
          <a:bodyPr>
            <a:normAutofit/>
          </a:bodyPr>
          <a:lstStyle/>
          <a:p>
            <a:pPr marL="574675" indent="-574675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+mj-lt"/>
              <a:buAutoNum type="arabicPeriod"/>
            </a:pPr>
            <a:r>
              <a:rPr lang="en-US" sz="3300" dirty="0">
                <a:solidFill>
                  <a:schemeClr val="accent1"/>
                </a:solidFill>
              </a:rPr>
              <a:t>The system shall track a user’s time of inactivity.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174CC5-F41A-4607-82A3-6CEFD5BD4470}"/>
              </a:ext>
            </a:extLst>
          </p:cNvPr>
          <p:cNvSpPr/>
          <p:nvPr/>
        </p:nvSpPr>
        <p:spPr>
          <a:xfrm>
            <a:off x="1211505" y="5715000"/>
            <a:ext cx="976581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What can we derive from this requirement?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964CE-1758-4DDF-87BA-2D43C8D6C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Brooke Lampe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1FB0A-0076-47FE-8392-A32F0B069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3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D960C-2D9C-40FB-AE6C-6A5FA11E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cap="small" dirty="0"/>
              <a:t>Example 1:  </a:t>
            </a:r>
            <a:r>
              <a:rPr lang="en-US" dirty="0"/>
              <a:t>Requirements Derivation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898C1-F1D1-491E-9976-8F7C41E9E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828800"/>
            <a:ext cx="9601200" cy="4648200"/>
          </a:xfrm>
        </p:spPr>
        <p:txBody>
          <a:bodyPr>
            <a:normAutofit fontScale="92500"/>
          </a:bodyPr>
          <a:lstStyle/>
          <a:p>
            <a:pPr marL="574675" indent="-574675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+mj-lt"/>
              <a:buAutoNum type="arabicPeriod"/>
            </a:pPr>
            <a:r>
              <a:rPr lang="en-US" sz="3600" dirty="0">
                <a:solidFill>
                  <a:schemeClr val="accent1"/>
                </a:solidFill>
              </a:rPr>
              <a:t>The system shall track a user’s time of inactivity.</a:t>
            </a:r>
          </a:p>
          <a:p>
            <a:pPr marL="1027113" lvl="1" indent="-56515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+mj-lt"/>
              <a:buAutoNum type="alphaLcPeriod"/>
            </a:pPr>
            <a:r>
              <a:rPr lang="en-US" sz="3200" dirty="0">
                <a:solidFill>
                  <a:schemeClr val="accent1"/>
                </a:solidFill>
              </a:rPr>
              <a:t>The system shall consider time without activity as time in which no elements of the system are interacted with by the user.</a:t>
            </a:r>
          </a:p>
          <a:p>
            <a:pPr marL="1373188" lvl="2" indent="-5715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+mj-lt"/>
              <a:buAutoNum type="romanLcPeriod"/>
            </a:pPr>
            <a:r>
              <a:rPr lang="en-US" sz="2800" dirty="0">
                <a:solidFill>
                  <a:schemeClr val="accent1"/>
                </a:solidFill>
              </a:rPr>
              <a:t>The system shall be able to track time in minutes.</a:t>
            </a:r>
          </a:p>
          <a:p>
            <a:pPr marL="1373188" lvl="2" indent="-5715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+mj-lt"/>
              <a:buAutoNum type="romanLcPeriod"/>
            </a:pPr>
            <a:r>
              <a:rPr lang="en-US" sz="2800" dirty="0">
                <a:solidFill>
                  <a:schemeClr val="accent1"/>
                </a:solidFill>
              </a:rPr>
              <a:t>The system shall reset the tracked time when the user interacts with an element of the system.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AEA782-38E9-4EAF-A8F8-40B769693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Brooke Lampe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0B173-910D-45F0-B578-FA9A093A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7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BB7AA-96D3-4D11-9B58-D5F932B9E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cap="small" dirty="0"/>
              <a:t>Example 2:  </a:t>
            </a:r>
            <a:r>
              <a:rPr lang="en-US" dirty="0"/>
              <a:t>Requirements Derivation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BD4C5-89AF-4AB3-B0D7-D8DACC5B0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828800"/>
            <a:ext cx="9601200" cy="35052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3300" dirty="0">
                <a:solidFill>
                  <a:schemeClr val="accent1"/>
                </a:solidFill>
              </a:rPr>
              <a:t>On a successful login, the system shall redirect from the Login Screen to the Accounts Screen.</a:t>
            </a:r>
          </a:p>
          <a:p>
            <a:pPr marL="1027113" lvl="1" indent="-512763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lphaLcPeriod"/>
            </a:pPr>
            <a:r>
              <a:rPr lang="en-US" sz="3000" dirty="0">
                <a:solidFill>
                  <a:schemeClr val="accent1"/>
                </a:solidFill>
              </a:rPr>
              <a:t>The system shall be able to redirect.</a:t>
            </a:r>
          </a:p>
          <a:p>
            <a:pPr marL="1541463" lvl="2" indent="-514350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romanLcPeriod"/>
            </a:pPr>
            <a:r>
              <a:rPr lang="en-US" sz="2600" dirty="0">
                <a:solidFill>
                  <a:schemeClr val="accent1"/>
                </a:solidFill>
              </a:rPr>
              <a:t>The system shall be able to automatically follow a link.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40C31A-AB53-4835-85E8-8B06AC6FC0D8}"/>
              </a:ext>
            </a:extLst>
          </p:cNvPr>
          <p:cNvSpPr/>
          <p:nvPr/>
        </p:nvSpPr>
        <p:spPr>
          <a:xfrm>
            <a:off x="1532906" y="5665857"/>
            <a:ext cx="912301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What is wrong about this derivation?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A53F6-6446-4170-ACD0-AE631CD5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Brooke Lampe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1083B-AA62-4537-8D7E-2BB692F64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1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BB7AA-96D3-4D11-9B58-D5F932B9E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cap="small" dirty="0"/>
              <a:t>Example 2:  </a:t>
            </a:r>
            <a:r>
              <a:rPr lang="en-US" dirty="0"/>
              <a:t>Requirements Derivation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BD4C5-89AF-4AB3-B0D7-D8DACC5B0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828800"/>
            <a:ext cx="9601200" cy="35052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3300" dirty="0">
                <a:solidFill>
                  <a:schemeClr val="accent1"/>
                </a:solidFill>
              </a:rPr>
              <a:t>On a successful login, the system shall redirect from the Login Screen to the Accounts Screen.</a:t>
            </a:r>
          </a:p>
          <a:p>
            <a:pPr marL="1027113" lvl="1" indent="-512763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lphaLcPeriod"/>
            </a:pPr>
            <a:r>
              <a:rPr lang="en-US" sz="3000" dirty="0">
                <a:solidFill>
                  <a:schemeClr val="accent1"/>
                </a:solidFill>
              </a:rPr>
              <a:t>The system shall be able to redirect.</a:t>
            </a:r>
          </a:p>
          <a:p>
            <a:pPr marL="1541463" lvl="2" indent="-514350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romanLcPeriod"/>
            </a:pPr>
            <a:r>
              <a:rPr lang="en-US" sz="2600" dirty="0">
                <a:solidFill>
                  <a:schemeClr val="accent1"/>
                </a:solidFill>
              </a:rPr>
              <a:t>The system shall be able to automatically follow a link.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40C31A-AB53-4835-85E8-8B06AC6FC0D8}"/>
              </a:ext>
            </a:extLst>
          </p:cNvPr>
          <p:cNvSpPr/>
          <p:nvPr/>
        </p:nvSpPr>
        <p:spPr>
          <a:xfrm>
            <a:off x="2578866" y="5665857"/>
            <a:ext cx="703109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This derivation is excessive.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C8E52-FA28-4871-85BC-CBC209446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Brooke Lampe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10120-C3C3-4489-B0CB-A9068944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4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0BD256-AA12-4917-B5A4-033647C2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21A176-7DCE-46E1-BB71-3DC7398383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Requirements Engineering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B7BDBD-2756-4963-B559-BE527CB8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Brooke Lampe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CFE936-872B-4DE0-A72B-36BC8A10A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0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CE8EE-D896-42B7-BE47-0FCC3B18A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Derivation </a:t>
            </a:r>
            <a:r>
              <a:rPr lang="en-US" cap="small" dirty="0"/>
              <a:t>Tips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2FC4ED1-3D7E-42E7-8284-A9A5BC8583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5598939"/>
              </p:ext>
            </p:extLst>
          </p:nvPr>
        </p:nvGraphicFramePr>
        <p:xfrm>
          <a:off x="836612" y="1828800"/>
          <a:ext cx="105918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F07E28-A825-41E4-97AC-26F9BFB92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Brooke Lampe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47C0E-7075-4D5B-B86E-AE65A849C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0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0BD256-AA12-4917-B5A4-033647C2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Requirements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21A176-7DCE-46E1-BB71-3DC7398383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Requirements Engineering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C12DC8-F125-409A-875D-FEBF45E4E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Brooke Lampe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838516-6D9E-49D3-99A7-B0B86632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2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505579-48C4-4308-8479-B5378F4A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Requirements Analysis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02A8F5A-8907-4251-9C2F-DFE389E9BA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8607770"/>
              </p:ext>
            </p:extLst>
          </p:nvPr>
        </p:nvGraphicFramePr>
        <p:xfrm>
          <a:off x="836612" y="1905000"/>
          <a:ext cx="10681620" cy="4640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1D2FAF-1298-4302-97E4-3F03B2359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Brooke Lampe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EA752A-F175-453D-A178-20754F5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8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Analysis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CC6C64-877A-4550-BE0D-7C0AE64D8FD0}"/>
              </a:ext>
            </a:extLst>
          </p:cNvPr>
          <p:cNvGrpSpPr/>
          <p:nvPr/>
        </p:nvGrpSpPr>
        <p:grpSpPr>
          <a:xfrm>
            <a:off x="914624" y="2435567"/>
            <a:ext cx="10361387" cy="4094965"/>
            <a:chOff x="914624" y="2435567"/>
            <a:chExt cx="10361387" cy="409496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EA0E32-5189-4539-9A5A-BE733E556E9B}"/>
                </a:ext>
              </a:extLst>
            </p:cNvPr>
            <p:cNvSpPr/>
            <p:nvPr/>
          </p:nvSpPr>
          <p:spPr>
            <a:xfrm>
              <a:off x="8237732" y="4244533"/>
              <a:ext cx="2114163" cy="47986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40066"/>
                  </a:lnTo>
                  <a:lnTo>
                    <a:pt x="2114163" y="340066"/>
                  </a:lnTo>
                  <a:lnTo>
                    <a:pt x="2114163" y="479869"/>
                  </a:lnTo>
                </a:path>
              </a:pathLst>
            </a:custGeom>
            <a:noFill/>
            <a:scene3d>
              <a:camera prst="orthographicFront"/>
              <a:lightRig rig="flat" dir="t"/>
            </a:scene3d>
            <a:sp3d prstMaterial="matte"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FB4210E-4337-4D4A-969E-AB83FF65CCCD}"/>
                </a:ext>
              </a:extLst>
            </p:cNvPr>
            <p:cNvSpPr/>
            <p:nvPr/>
          </p:nvSpPr>
          <p:spPr>
            <a:xfrm>
              <a:off x="8192012" y="4244533"/>
              <a:ext cx="91440" cy="47986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40066"/>
                  </a:lnTo>
                  <a:lnTo>
                    <a:pt x="51485" y="340066"/>
                  </a:lnTo>
                  <a:lnTo>
                    <a:pt x="51485" y="479869"/>
                  </a:lnTo>
                </a:path>
              </a:pathLst>
            </a:custGeom>
            <a:noFill/>
            <a:scene3d>
              <a:camera prst="orthographicFront"/>
              <a:lightRig rig="flat" dir="t"/>
            </a:scene3d>
            <a:sp3d prstMaterial="matte"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A089754-1C11-45C8-AFDA-65E6F866D195}"/>
                </a:ext>
              </a:extLst>
            </p:cNvPr>
            <p:cNvSpPr/>
            <p:nvPr/>
          </p:nvSpPr>
          <p:spPr>
            <a:xfrm>
              <a:off x="6115661" y="4244533"/>
              <a:ext cx="2122070" cy="47986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122070" y="0"/>
                  </a:moveTo>
                  <a:lnTo>
                    <a:pt x="2122070" y="340066"/>
                  </a:lnTo>
                  <a:lnTo>
                    <a:pt x="0" y="340066"/>
                  </a:lnTo>
                  <a:lnTo>
                    <a:pt x="0" y="479869"/>
                  </a:lnTo>
                </a:path>
              </a:pathLst>
            </a:custGeom>
            <a:noFill/>
            <a:scene3d>
              <a:camera prst="orthographicFront"/>
              <a:lightRig rig="flat" dir="t"/>
            </a:scene3d>
            <a:sp3d prstMaterial="matte"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FC16302-1FD1-4444-9429-F2825895474D}"/>
                </a:ext>
              </a:extLst>
            </p:cNvPr>
            <p:cNvSpPr/>
            <p:nvPr/>
          </p:nvSpPr>
          <p:spPr>
            <a:xfrm>
              <a:off x="914624" y="2435567"/>
              <a:ext cx="1848230" cy="1806130"/>
            </a:xfrm>
            <a:custGeom>
              <a:avLst/>
              <a:gdLst>
                <a:gd name="connsiteX0" fmla="*/ 0 w 1848230"/>
                <a:gd name="connsiteY0" fmla="*/ 0 h 1806130"/>
                <a:gd name="connsiteX1" fmla="*/ 1848230 w 1848230"/>
                <a:gd name="connsiteY1" fmla="*/ 0 h 1806130"/>
                <a:gd name="connsiteX2" fmla="*/ 1848230 w 1848230"/>
                <a:gd name="connsiteY2" fmla="*/ 1806130 h 1806130"/>
                <a:gd name="connsiteX3" fmla="*/ 0 w 1848230"/>
                <a:gd name="connsiteY3" fmla="*/ 1806130 h 1806130"/>
                <a:gd name="connsiteX4" fmla="*/ 0 w 1848230"/>
                <a:gd name="connsiteY4" fmla="*/ 0 h 1806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8230" h="1806130">
                  <a:moveTo>
                    <a:pt x="0" y="0"/>
                  </a:moveTo>
                  <a:lnTo>
                    <a:pt x="1848230" y="0"/>
                  </a:lnTo>
                  <a:lnTo>
                    <a:pt x="1848230" y="1806130"/>
                  </a:lnTo>
                  <a:lnTo>
                    <a:pt x="0" y="1806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Which requirements need to be implemented first?</a:t>
              </a: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00792C-F2A5-4711-AC4B-08245F188461}"/>
                </a:ext>
              </a:extLst>
            </p:cNvPr>
            <p:cNvSpPr/>
            <p:nvPr/>
          </p:nvSpPr>
          <p:spPr>
            <a:xfrm>
              <a:off x="3042460" y="2435567"/>
              <a:ext cx="1848230" cy="1806130"/>
            </a:xfrm>
            <a:custGeom>
              <a:avLst/>
              <a:gdLst>
                <a:gd name="connsiteX0" fmla="*/ 0 w 1848230"/>
                <a:gd name="connsiteY0" fmla="*/ 0 h 1806130"/>
                <a:gd name="connsiteX1" fmla="*/ 1848230 w 1848230"/>
                <a:gd name="connsiteY1" fmla="*/ 0 h 1806130"/>
                <a:gd name="connsiteX2" fmla="*/ 1848230 w 1848230"/>
                <a:gd name="connsiteY2" fmla="*/ 1806130 h 1806130"/>
                <a:gd name="connsiteX3" fmla="*/ 0 w 1848230"/>
                <a:gd name="connsiteY3" fmla="*/ 1806130 h 1806130"/>
                <a:gd name="connsiteX4" fmla="*/ 0 w 1848230"/>
                <a:gd name="connsiteY4" fmla="*/ 0 h 1806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8230" h="1806130">
                  <a:moveTo>
                    <a:pt x="0" y="0"/>
                  </a:moveTo>
                  <a:lnTo>
                    <a:pt x="1848230" y="0"/>
                  </a:lnTo>
                  <a:lnTo>
                    <a:pt x="1848230" y="1806130"/>
                  </a:lnTo>
                  <a:lnTo>
                    <a:pt x="0" y="1806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Assess completeness and consistency</a:t>
              </a: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5B9BBC9-0642-421A-B398-6D95DBD978D5}"/>
                </a:ext>
              </a:extLst>
            </p:cNvPr>
            <p:cNvSpPr/>
            <p:nvPr/>
          </p:nvSpPr>
          <p:spPr>
            <a:xfrm>
              <a:off x="5170296" y="2435567"/>
              <a:ext cx="1848230" cy="1806130"/>
            </a:xfrm>
            <a:custGeom>
              <a:avLst/>
              <a:gdLst>
                <a:gd name="connsiteX0" fmla="*/ 0 w 1848230"/>
                <a:gd name="connsiteY0" fmla="*/ 0 h 1806130"/>
                <a:gd name="connsiteX1" fmla="*/ 1848230 w 1848230"/>
                <a:gd name="connsiteY1" fmla="*/ 0 h 1806130"/>
                <a:gd name="connsiteX2" fmla="*/ 1848230 w 1848230"/>
                <a:gd name="connsiteY2" fmla="*/ 1806130 h 1806130"/>
                <a:gd name="connsiteX3" fmla="*/ 0 w 1848230"/>
                <a:gd name="connsiteY3" fmla="*/ 1806130 h 1806130"/>
                <a:gd name="connsiteX4" fmla="*/ 0 w 1848230"/>
                <a:gd name="connsiteY4" fmla="*/ 0 h 1806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8230" h="1806130">
                  <a:moveTo>
                    <a:pt x="0" y="0"/>
                  </a:moveTo>
                  <a:lnTo>
                    <a:pt x="1848230" y="0"/>
                  </a:lnTo>
                  <a:lnTo>
                    <a:pt x="1848230" y="1806130"/>
                  </a:lnTo>
                  <a:lnTo>
                    <a:pt x="0" y="1806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 small projects, this is not as serious of a problem</a:t>
              </a: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5146532-CD22-4294-A4A9-AFB77B51BD26}"/>
                </a:ext>
              </a:extLst>
            </p:cNvPr>
            <p:cNvSpPr/>
            <p:nvPr/>
          </p:nvSpPr>
          <p:spPr>
            <a:xfrm>
              <a:off x="7313617" y="2438403"/>
              <a:ext cx="1848230" cy="1806130"/>
            </a:xfrm>
            <a:custGeom>
              <a:avLst/>
              <a:gdLst>
                <a:gd name="connsiteX0" fmla="*/ 0 w 1848230"/>
                <a:gd name="connsiteY0" fmla="*/ 0 h 1806130"/>
                <a:gd name="connsiteX1" fmla="*/ 1848230 w 1848230"/>
                <a:gd name="connsiteY1" fmla="*/ 0 h 1806130"/>
                <a:gd name="connsiteX2" fmla="*/ 1848230 w 1848230"/>
                <a:gd name="connsiteY2" fmla="*/ 1806130 h 1806130"/>
                <a:gd name="connsiteX3" fmla="*/ 0 w 1848230"/>
                <a:gd name="connsiteY3" fmla="*/ 1806130 h 1806130"/>
                <a:gd name="connsiteX4" fmla="*/ 0 w 1848230"/>
                <a:gd name="connsiteY4" fmla="*/ 0 h 1806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8230" h="1806130">
                  <a:moveTo>
                    <a:pt x="0" y="0"/>
                  </a:moveTo>
                  <a:lnTo>
                    <a:pt x="1848230" y="0"/>
                  </a:lnTo>
                  <a:lnTo>
                    <a:pt x="1848230" y="1806130"/>
                  </a:lnTo>
                  <a:lnTo>
                    <a:pt x="0" y="1806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 larger projects…</a:t>
              </a: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9E19ECF-230C-40EA-9012-40E5FD2EB0C7}"/>
                </a:ext>
              </a:extLst>
            </p:cNvPr>
            <p:cNvSpPr/>
            <p:nvPr/>
          </p:nvSpPr>
          <p:spPr>
            <a:xfrm>
              <a:off x="5191546" y="4724402"/>
              <a:ext cx="1848230" cy="1806130"/>
            </a:xfrm>
            <a:custGeom>
              <a:avLst/>
              <a:gdLst>
                <a:gd name="connsiteX0" fmla="*/ 0 w 1848230"/>
                <a:gd name="connsiteY0" fmla="*/ 0 h 1806130"/>
                <a:gd name="connsiteX1" fmla="*/ 1848230 w 1848230"/>
                <a:gd name="connsiteY1" fmla="*/ 0 h 1806130"/>
                <a:gd name="connsiteX2" fmla="*/ 1848230 w 1848230"/>
                <a:gd name="connsiteY2" fmla="*/ 1806130 h 1806130"/>
                <a:gd name="connsiteX3" fmla="*/ 0 w 1848230"/>
                <a:gd name="connsiteY3" fmla="*/ 1806130 h 1806130"/>
                <a:gd name="connsiteX4" fmla="*/ 0 w 1848230"/>
                <a:gd name="connsiteY4" fmla="*/ 0 h 1806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8230" h="1806130">
                  <a:moveTo>
                    <a:pt x="0" y="0"/>
                  </a:moveTo>
                  <a:lnTo>
                    <a:pt x="1848230" y="0"/>
                  </a:lnTo>
                  <a:lnTo>
                    <a:pt x="1848230" y="1806130"/>
                  </a:lnTo>
                  <a:lnTo>
                    <a:pt x="0" y="1806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Some people want to implement requirements differently</a:t>
              </a: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3BDC0CC-0319-4017-900E-61E23C6FB3E2}"/>
                </a:ext>
              </a:extLst>
            </p:cNvPr>
            <p:cNvSpPr/>
            <p:nvPr/>
          </p:nvSpPr>
          <p:spPr>
            <a:xfrm>
              <a:off x="7319382" y="4724402"/>
              <a:ext cx="1848230" cy="1806130"/>
            </a:xfrm>
            <a:custGeom>
              <a:avLst/>
              <a:gdLst>
                <a:gd name="connsiteX0" fmla="*/ 0 w 1848230"/>
                <a:gd name="connsiteY0" fmla="*/ 0 h 1806130"/>
                <a:gd name="connsiteX1" fmla="*/ 1848230 w 1848230"/>
                <a:gd name="connsiteY1" fmla="*/ 0 h 1806130"/>
                <a:gd name="connsiteX2" fmla="*/ 1848230 w 1848230"/>
                <a:gd name="connsiteY2" fmla="*/ 1806130 h 1806130"/>
                <a:gd name="connsiteX3" fmla="*/ 0 w 1848230"/>
                <a:gd name="connsiteY3" fmla="*/ 1806130 h 1806130"/>
                <a:gd name="connsiteX4" fmla="*/ 0 w 1848230"/>
                <a:gd name="connsiteY4" fmla="*/ 0 h 1806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8230" h="1806130">
                  <a:moveTo>
                    <a:pt x="0" y="0"/>
                  </a:moveTo>
                  <a:lnTo>
                    <a:pt x="1848230" y="0"/>
                  </a:lnTo>
                  <a:lnTo>
                    <a:pt x="1848230" y="1806130"/>
                  </a:lnTo>
                  <a:lnTo>
                    <a:pt x="0" y="1806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Some people prefer different programming languages or styles</a:t>
              </a: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7A1DEEC-60D9-4C66-84BB-688EEAFE8362}"/>
                </a:ext>
              </a:extLst>
            </p:cNvPr>
            <p:cNvSpPr/>
            <p:nvPr/>
          </p:nvSpPr>
          <p:spPr>
            <a:xfrm>
              <a:off x="9427781" y="4724402"/>
              <a:ext cx="1848230" cy="1806130"/>
            </a:xfrm>
            <a:custGeom>
              <a:avLst/>
              <a:gdLst>
                <a:gd name="connsiteX0" fmla="*/ 0 w 1848230"/>
                <a:gd name="connsiteY0" fmla="*/ 0 h 1806130"/>
                <a:gd name="connsiteX1" fmla="*/ 1848230 w 1848230"/>
                <a:gd name="connsiteY1" fmla="*/ 0 h 1806130"/>
                <a:gd name="connsiteX2" fmla="*/ 1848230 w 1848230"/>
                <a:gd name="connsiteY2" fmla="*/ 1806130 h 1806130"/>
                <a:gd name="connsiteX3" fmla="*/ 0 w 1848230"/>
                <a:gd name="connsiteY3" fmla="*/ 1806130 h 1806130"/>
                <a:gd name="connsiteX4" fmla="*/ 0 w 1848230"/>
                <a:gd name="connsiteY4" fmla="*/ 0 h 1806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8230" h="1806130">
                  <a:moveTo>
                    <a:pt x="0" y="0"/>
                  </a:moveTo>
                  <a:lnTo>
                    <a:pt x="1848230" y="0"/>
                  </a:lnTo>
                  <a:lnTo>
                    <a:pt x="1848230" y="1806130"/>
                  </a:lnTo>
                  <a:lnTo>
                    <a:pt x="0" y="1806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 requirement gets lost in the shuffle, each person expecting someone else to do it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54DC70-74DA-4769-B535-992CB0C0E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Brooke Lampe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C54629-F569-4FE6-A976-1B8EA47E0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7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Completeness &amp; Consistency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09A035F5-57C2-421D-8B17-E017B40394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154659"/>
              </p:ext>
            </p:extLst>
          </p:nvPr>
        </p:nvGraphicFramePr>
        <p:xfrm>
          <a:off x="950912" y="1981200"/>
          <a:ext cx="104013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E474C8-481B-4B57-8F3B-11F7AE302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Brooke Lampe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5909A-C344-41AC-9021-93DAF5E5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7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cap="small" dirty="0"/>
              <a:t>Example 3:  </a:t>
            </a:r>
            <a:r>
              <a:rPr lang="en-US" dirty="0"/>
              <a:t>Requirements Incompleteness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828800"/>
            <a:ext cx="9601200" cy="3276600"/>
          </a:xfrm>
        </p:spPr>
        <p:txBody>
          <a:bodyPr/>
          <a:lstStyle/>
          <a:p>
            <a:pPr marL="339725" lvl="0" indent="-339725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800" dirty="0">
                <a:solidFill>
                  <a:schemeClr val="accent1"/>
                </a:solidFill>
              </a:rPr>
              <a:t>The following requirements belong to the specification of a banking system:</a:t>
            </a:r>
          </a:p>
          <a:p>
            <a:pPr marL="914400" lvl="1" indent="-452438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</a:rPr>
              <a:t>The system shall require approval for transfers of money in excess of a thousand dollars to the account of a different user.</a:t>
            </a:r>
          </a:p>
          <a:p>
            <a:pPr marL="914400" lvl="1" indent="-452438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</a:rPr>
              <a:t>The system shall not require approval for transfers of money less than a thousand dollars.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86EFA-3472-4BF9-9A2E-2BE8C80FDF90}"/>
              </a:ext>
            </a:extLst>
          </p:cNvPr>
          <p:cNvSpPr/>
          <p:nvPr/>
        </p:nvSpPr>
        <p:spPr>
          <a:xfrm>
            <a:off x="7008812" y="1066800"/>
            <a:ext cx="457200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A2EAFA-BB61-45C1-9A99-07CC0CE22513}"/>
              </a:ext>
            </a:extLst>
          </p:cNvPr>
          <p:cNvSpPr/>
          <p:nvPr/>
        </p:nvSpPr>
        <p:spPr>
          <a:xfrm>
            <a:off x="787510" y="5715000"/>
            <a:ext cx="10613803" cy="6155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Try to find an incompleteness in the requirements.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AA45C8-118E-459A-8025-519B9651D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Brooke Lampe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7CE30-6FA5-4A8A-8849-147F0A1BF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6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cap="small" dirty="0"/>
              <a:t>Example 3:  </a:t>
            </a:r>
            <a:r>
              <a:rPr lang="en-US" dirty="0"/>
              <a:t>Requirements Incompleteness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828800"/>
            <a:ext cx="9601200" cy="3276600"/>
          </a:xfrm>
        </p:spPr>
        <p:txBody>
          <a:bodyPr/>
          <a:lstStyle/>
          <a:p>
            <a:pPr marL="339725" lvl="0" indent="-339725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800" dirty="0">
                <a:solidFill>
                  <a:schemeClr val="accent1"/>
                </a:solidFill>
              </a:rPr>
              <a:t>The following requirements belong to the specification of a banking system:</a:t>
            </a:r>
          </a:p>
          <a:p>
            <a:pPr marL="914400" lvl="1" indent="-452438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</a:rPr>
              <a:t>The system shall require approval for transfers of money </a:t>
            </a:r>
            <a:r>
              <a:rPr lang="en-US" sz="2400" b="1" dirty="0">
                <a:solidFill>
                  <a:srgbClr val="FF0000"/>
                </a:solidFill>
              </a:rPr>
              <a:t>in excess </a:t>
            </a:r>
            <a:r>
              <a:rPr lang="en-US" sz="2400" dirty="0">
                <a:solidFill>
                  <a:schemeClr val="accent1"/>
                </a:solidFill>
              </a:rPr>
              <a:t>of a thousand dollars to the account of a different user.</a:t>
            </a:r>
          </a:p>
          <a:p>
            <a:pPr marL="914400" lvl="1" indent="-452438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</a:rPr>
              <a:t>The system shall not require approval for transfers of money </a:t>
            </a:r>
            <a:r>
              <a:rPr lang="en-US" sz="2400" b="1" dirty="0">
                <a:solidFill>
                  <a:srgbClr val="FF0000"/>
                </a:solidFill>
              </a:rPr>
              <a:t>less than </a:t>
            </a:r>
            <a:r>
              <a:rPr lang="en-US" sz="2400" dirty="0">
                <a:solidFill>
                  <a:schemeClr val="accent1"/>
                </a:solidFill>
              </a:rPr>
              <a:t>a thousand dollars.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86EFA-3472-4BF9-9A2E-2BE8C80FDF90}"/>
              </a:ext>
            </a:extLst>
          </p:cNvPr>
          <p:cNvSpPr/>
          <p:nvPr/>
        </p:nvSpPr>
        <p:spPr>
          <a:xfrm>
            <a:off x="7008812" y="1066800"/>
            <a:ext cx="457200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A2EAFA-BB61-45C1-9A99-07CC0CE22513}"/>
              </a:ext>
            </a:extLst>
          </p:cNvPr>
          <p:cNvSpPr/>
          <p:nvPr/>
        </p:nvSpPr>
        <p:spPr>
          <a:xfrm>
            <a:off x="975062" y="5715000"/>
            <a:ext cx="10238700" cy="6155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What if the amount transferred is exactly $1000?</a:t>
            </a:r>
            <a:endParaRPr lang="en-US" sz="3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525052-EAAA-496B-9F59-BF77D048C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Brooke Lampe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23129-A49C-4260-944C-D25C60264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2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cap="small" dirty="0"/>
              <a:t>Example 4:  </a:t>
            </a:r>
            <a:r>
              <a:rPr lang="en-US" dirty="0"/>
              <a:t>Requirements Inconsistency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828800"/>
            <a:ext cx="9601200" cy="3505200"/>
          </a:xfrm>
        </p:spPr>
        <p:txBody>
          <a:bodyPr>
            <a:normAutofit/>
          </a:bodyPr>
          <a:lstStyle/>
          <a:p>
            <a:pPr marL="461963" indent="-349250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800" dirty="0">
                <a:solidFill>
                  <a:schemeClr val="accent1"/>
                </a:solidFill>
              </a:rPr>
              <a:t>The following requirements belong to the specification of a banking system:</a:t>
            </a:r>
          </a:p>
          <a:p>
            <a:pPr marL="736282" lvl="1" indent="-457200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</a:rPr>
              <a:t>All transfers of money shall be approved by a controller</a:t>
            </a:r>
          </a:p>
          <a:p>
            <a:pPr marL="1152843" lvl="2" indent="-452438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lphaLcPeriod"/>
            </a:pPr>
            <a:r>
              <a:rPr lang="en-US" sz="2000" dirty="0">
                <a:solidFill>
                  <a:schemeClr val="accent1"/>
                </a:solidFill>
              </a:rPr>
              <a:t>Transfers of money in excess of a thousand dollars shall be approved by a controller</a:t>
            </a:r>
          </a:p>
          <a:p>
            <a:pPr marL="1152843" lvl="2" indent="-452438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lphaLcPeriod"/>
            </a:pPr>
            <a:r>
              <a:rPr lang="en-US" sz="2000" dirty="0">
                <a:solidFill>
                  <a:schemeClr val="accent1"/>
                </a:solidFill>
              </a:rPr>
              <a:t>Transfers of money less than a thousand dollars shall not be approved by a controller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C2C012-28C2-4E9D-BF24-24B3D20A21E6}"/>
              </a:ext>
            </a:extLst>
          </p:cNvPr>
          <p:cNvSpPr/>
          <p:nvPr/>
        </p:nvSpPr>
        <p:spPr>
          <a:xfrm>
            <a:off x="7008812" y="1066800"/>
            <a:ext cx="457200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313458-B7BD-4C0C-B86F-5CD232D1C34A}"/>
              </a:ext>
            </a:extLst>
          </p:cNvPr>
          <p:cNvSpPr/>
          <p:nvPr/>
        </p:nvSpPr>
        <p:spPr>
          <a:xfrm>
            <a:off x="1019144" y="5715000"/>
            <a:ext cx="10150536" cy="6155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Try to find an inconsistency in the requirements.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8BB3FF-0D50-481E-B630-99CC856B7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Brooke Lampe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34303C-0B42-4498-AA62-21A61ECB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6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cap="small" dirty="0"/>
              <a:t>Example 4:  </a:t>
            </a:r>
            <a:r>
              <a:rPr lang="en-US" dirty="0"/>
              <a:t>Requirements Inconsistency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828800"/>
            <a:ext cx="9601200" cy="3505200"/>
          </a:xfrm>
        </p:spPr>
        <p:txBody>
          <a:bodyPr>
            <a:normAutofit/>
          </a:bodyPr>
          <a:lstStyle/>
          <a:p>
            <a:pPr marL="461963" indent="-349250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800" dirty="0">
                <a:solidFill>
                  <a:schemeClr val="accent1"/>
                </a:solidFill>
              </a:rPr>
              <a:t>The following requirements belong to the specification of a banking system:</a:t>
            </a:r>
          </a:p>
          <a:p>
            <a:pPr marL="736282" lvl="1" indent="-457200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</a:rPr>
              <a:t>All transfers of money </a:t>
            </a:r>
            <a:r>
              <a:rPr lang="en-US" sz="2400" b="1" dirty="0">
                <a:solidFill>
                  <a:srgbClr val="FF0000"/>
                </a:solidFill>
              </a:rPr>
              <a:t>shall be approved</a:t>
            </a:r>
            <a:r>
              <a:rPr lang="en-US" sz="2400" dirty="0">
                <a:solidFill>
                  <a:schemeClr val="accent1"/>
                </a:solidFill>
              </a:rPr>
              <a:t> by a controller</a:t>
            </a:r>
          </a:p>
          <a:p>
            <a:pPr marL="1152843" lvl="2" indent="-452438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lphaLcPeriod"/>
            </a:pPr>
            <a:r>
              <a:rPr lang="en-US" sz="2000" dirty="0">
                <a:solidFill>
                  <a:schemeClr val="accent1"/>
                </a:solidFill>
              </a:rPr>
              <a:t>Transfers of money in excess of a thousand dollars shall be approved by a controller</a:t>
            </a:r>
          </a:p>
          <a:p>
            <a:pPr marL="1152843" lvl="2" indent="-452438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lphaLcPeriod"/>
            </a:pPr>
            <a:r>
              <a:rPr lang="en-US" sz="2000" dirty="0">
                <a:solidFill>
                  <a:schemeClr val="accent1"/>
                </a:solidFill>
              </a:rPr>
              <a:t>Transfers of money less than or equal to a thousand dollars </a:t>
            </a:r>
            <a:r>
              <a:rPr lang="en-US" sz="2000" b="1" dirty="0">
                <a:solidFill>
                  <a:srgbClr val="FF0000"/>
                </a:solidFill>
              </a:rPr>
              <a:t>shall not be approved</a:t>
            </a:r>
            <a:r>
              <a:rPr lang="en-US" sz="2000" dirty="0">
                <a:solidFill>
                  <a:schemeClr val="accent1"/>
                </a:solidFill>
              </a:rPr>
              <a:t> by a controller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C2C012-28C2-4E9D-BF24-24B3D20A21E6}"/>
              </a:ext>
            </a:extLst>
          </p:cNvPr>
          <p:cNvSpPr/>
          <p:nvPr/>
        </p:nvSpPr>
        <p:spPr>
          <a:xfrm>
            <a:off x="7008812" y="1066800"/>
            <a:ext cx="457200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313458-B7BD-4C0C-B86F-5CD232D1C34A}"/>
              </a:ext>
            </a:extLst>
          </p:cNvPr>
          <p:cNvSpPr/>
          <p:nvPr/>
        </p:nvSpPr>
        <p:spPr>
          <a:xfrm>
            <a:off x="989488" y="5715000"/>
            <a:ext cx="10209847" cy="6155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Requirement (1.) conflicts with requirement (b.).</a:t>
            </a:r>
            <a:endParaRPr lang="en-US" sz="3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BE3059-96DD-42B6-AB95-D06AA13E2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Brooke Lampe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9AADA2-07DE-4F24-8A3B-71F6318A5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1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cap="small" dirty="0"/>
              <a:t>Example 4:  </a:t>
            </a:r>
            <a:r>
              <a:rPr lang="en-US" dirty="0"/>
              <a:t>Requirements Inconsistency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828800"/>
            <a:ext cx="9601200" cy="3505200"/>
          </a:xfrm>
        </p:spPr>
        <p:txBody>
          <a:bodyPr>
            <a:normAutofit/>
          </a:bodyPr>
          <a:lstStyle/>
          <a:p>
            <a:pPr marL="461963" indent="-349250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800" dirty="0">
                <a:solidFill>
                  <a:schemeClr val="accent1"/>
                </a:solidFill>
              </a:rPr>
              <a:t>The following requirements belong to the specification of a banking system:</a:t>
            </a:r>
          </a:p>
          <a:p>
            <a:pPr marL="736282" lvl="1" indent="-457200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</a:rPr>
              <a:t>All transfers of money </a:t>
            </a:r>
            <a:r>
              <a:rPr lang="en-US" sz="2400" b="1" dirty="0">
                <a:solidFill>
                  <a:srgbClr val="FF0000"/>
                </a:solidFill>
              </a:rPr>
              <a:t>shall be approved</a:t>
            </a:r>
            <a:r>
              <a:rPr lang="en-US" sz="2400" dirty="0">
                <a:solidFill>
                  <a:schemeClr val="accent1"/>
                </a:solidFill>
              </a:rPr>
              <a:t> by a controller</a:t>
            </a:r>
          </a:p>
          <a:p>
            <a:pPr marL="1152843" lvl="2" indent="-452438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lphaLcPeriod"/>
            </a:pPr>
            <a:r>
              <a:rPr lang="en-US" sz="2000" dirty="0">
                <a:solidFill>
                  <a:schemeClr val="accent1"/>
                </a:solidFill>
              </a:rPr>
              <a:t>Transfers of money in excess of a thousand dollars shall be approved by a controller</a:t>
            </a:r>
          </a:p>
          <a:p>
            <a:pPr marL="1152843" lvl="2" indent="-452438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lphaLcPeriod"/>
            </a:pPr>
            <a:r>
              <a:rPr lang="en-US" sz="2000" dirty="0">
                <a:solidFill>
                  <a:schemeClr val="accent1"/>
                </a:solidFill>
              </a:rPr>
              <a:t>Transfers of money less than or equal to a thousand dollars </a:t>
            </a:r>
            <a:r>
              <a:rPr lang="en-US" sz="2000" b="1" dirty="0">
                <a:solidFill>
                  <a:srgbClr val="FF0000"/>
                </a:solidFill>
              </a:rPr>
              <a:t>shall not be approved</a:t>
            </a:r>
            <a:r>
              <a:rPr lang="en-US" sz="2000" dirty="0">
                <a:solidFill>
                  <a:schemeClr val="accent1"/>
                </a:solidFill>
              </a:rPr>
              <a:t> by a controller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C2C012-28C2-4E9D-BF24-24B3D20A21E6}"/>
              </a:ext>
            </a:extLst>
          </p:cNvPr>
          <p:cNvSpPr/>
          <p:nvPr/>
        </p:nvSpPr>
        <p:spPr>
          <a:xfrm>
            <a:off x="7008812" y="1066800"/>
            <a:ext cx="457200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313458-B7BD-4C0C-B86F-5CD232D1C34A}"/>
              </a:ext>
            </a:extLst>
          </p:cNvPr>
          <p:cNvSpPr/>
          <p:nvPr/>
        </p:nvSpPr>
        <p:spPr>
          <a:xfrm>
            <a:off x="836612" y="5181600"/>
            <a:ext cx="1066800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/>
              <a:t>The upper level requirement says that all transfers of money need to be approved by a controller, while the supporting requirement says that transfers of money less than $1000 do not need to be approved.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953C88-D48D-42AC-BA94-F443FEFA5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Brooke Lampe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C6DA9D-5A45-4906-9F72-FE34250D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0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A5395148-B7A3-4BB6-A72C-2A1533BE55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0739428"/>
              </p:ext>
            </p:extLst>
          </p:nvPr>
        </p:nvGraphicFramePr>
        <p:xfrm>
          <a:off x="1522414" y="1828800"/>
          <a:ext cx="96012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AE416B6-5A2F-4EBA-A78A-3B1B0EFAFD02}"/>
              </a:ext>
            </a:extLst>
          </p:cNvPr>
          <p:cNvSpPr txBox="1"/>
          <p:nvPr/>
        </p:nvSpPr>
        <p:spPr>
          <a:xfrm>
            <a:off x="3198813" y="6062990"/>
            <a:ext cx="624840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Note:  This is not an exhaustive list.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AC93EA-A646-463A-A8B7-B932F6E7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Brooke Lampe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959FF-0417-43AD-821D-55D651A7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2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cap="small" dirty="0"/>
              <a:t>Example 5:  </a:t>
            </a:r>
            <a:r>
              <a:rPr lang="en-US" dirty="0"/>
              <a:t>Requirements Incompleteness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1" y="1676400"/>
            <a:ext cx="9601200" cy="3962400"/>
          </a:xfrm>
        </p:spPr>
        <p:txBody>
          <a:bodyPr>
            <a:normAutofit/>
          </a:bodyPr>
          <a:lstStyle/>
          <a:p>
            <a:pPr marL="457200" indent="-457200"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The system shall allow a locked account to be unlocked by a system administrator at a user’s request.</a:t>
            </a:r>
          </a:p>
          <a:p>
            <a:pPr marL="457200" indent="-457200" fontAlgn="base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The system shall only allow five invalid login attempts per username per day.</a:t>
            </a:r>
          </a:p>
          <a:p>
            <a:pPr marL="736282" lvl="1" indent="-457200" fontAlgn="base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lphaLcPeriod"/>
            </a:pPr>
            <a:r>
              <a:rPr lang="en-US" dirty="0">
                <a:solidFill>
                  <a:schemeClr val="accent1"/>
                </a:solidFill>
              </a:rPr>
              <a:t>The system shall record the username(s) of the invalid login attempts.</a:t>
            </a:r>
          </a:p>
          <a:p>
            <a:pPr marL="736282" lvl="1" indent="-457200"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</a:pPr>
            <a:r>
              <a:rPr lang="en-US" dirty="0">
                <a:solidFill>
                  <a:schemeClr val="accent1"/>
                </a:solidFill>
              </a:rPr>
              <a:t>The system shall lock the account of a username with five invalid login attempts.</a:t>
            </a:r>
          </a:p>
          <a:p>
            <a:pPr marL="457200" indent="-457200" fontAlgn="base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The system shall only allow invalid five login attempts per IP address per day.</a:t>
            </a:r>
          </a:p>
          <a:p>
            <a:pPr marL="736282" lvl="1" indent="-457200" fontAlgn="base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lphaLcPeriod"/>
            </a:pPr>
            <a:r>
              <a:rPr lang="en-US" dirty="0">
                <a:solidFill>
                  <a:schemeClr val="accent1"/>
                </a:solidFill>
              </a:rPr>
              <a:t>The system shall record the IP address(</a:t>
            </a:r>
            <a:r>
              <a:rPr lang="en-US" dirty="0" err="1">
                <a:solidFill>
                  <a:schemeClr val="accent1"/>
                </a:solidFill>
              </a:rPr>
              <a:t>es</a:t>
            </a:r>
            <a:r>
              <a:rPr lang="en-US" dirty="0">
                <a:solidFill>
                  <a:schemeClr val="accent1"/>
                </a:solidFill>
              </a:rPr>
              <a:t>) of the invalid login attempts.</a:t>
            </a:r>
          </a:p>
          <a:p>
            <a:pPr marL="736282" lvl="1" indent="-457200" fontAlgn="base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lphaLcPeriod"/>
            </a:pPr>
            <a:r>
              <a:rPr lang="en-US" dirty="0">
                <a:solidFill>
                  <a:schemeClr val="accent1"/>
                </a:solidFill>
              </a:rPr>
              <a:t>The system shall lock the IP address of a computer with five invalid login attempts.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86EFA-3472-4BF9-9A2E-2BE8C80FDF90}"/>
              </a:ext>
            </a:extLst>
          </p:cNvPr>
          <p:cNvSpPr/>
          <p:nvPr/>
        </p:nvSpPr>
        <p:spPr>
          <a:xfrm>
            <a:off x="7008812" y="1066800"/>
            <a:ext cx="457200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A2EAFA-BB61-45C1-9A99-07CC0CE22513}"/>
              </a:ext>
            </a:extLst>
          </p:cNvPr>
          <p:cNvSpPr/>
          <p:nvPr/>
        </p:nvSpPr>
        <p:spPr>
          <a:xfrm>
            <a:off x="787510" y="5715000"/>
            <a:ext cx="10613803" cy="6155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Try to find an incompleteness in the requirements.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2CEE2D-2C95-4B1E-AC64-26181C240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Brooke Lampe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963CF-E615-462B-9B5D-207BB94A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0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cap="small" dirty="0"/>
              <a:t>Example 5:  </a:t>
            </a:r>
            <a:r>
              <a:rPr lang="en-US" dirty="0"/>
              <a:t>Requirements Incompleteness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86EFA-3472-4BF9-9A2E-2BE8C80FDF90}"/>
              </a:ext>
            </a:extLst>
          </p:cNvPr>
          <p:cNvSpPr/>
          <p:nvPr/>
        </p:nvSpPr>
        <p:spPr>
          <a:xfrm>
            <a:off x="7008812" y="1066800"/>
            <a:ext cx="457200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A2EAFA-BB61-45C1-9A99-07CC0CE22513}"/>
              </a:ext>
            </a:extLst>
          </p:cNvPr>
          <p:cNvSpPr/>
          <p:nvPr/>
        </p:nvSpPr>
        <p:spPr>
          <a:xfrm>
            <a:off x="1092081" y="5638800"/>
            <a:ext cx="10004662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What is a locked account?  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What is a locked IP address?</a:t>
            </a:r>
          </a:p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What does it mean to be 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locked?</a:t>
            </a:r>
            <a:endParaRPr 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4E6CEF59-886B-4EC7-B555-B2E042AE2A22}"/>
              </a:ext>
            </a:extLst>
          </p:cNvPr>
          <p:cNvSpPr txBox="1">
            <a:spLocks/>
          </p:cNvSpPr>
          <p:nvPr/>
        </p:nvSpPr>
        <p:spPr>
          <a:xfrm>
            <a:off x="1293812" y="1676400"/>
            <a:ext cx="96012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67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80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4752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2496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7984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The system shall allow a </a:t>
            </a:r>
            <a:r>
              <a:rPr lang="en-US" b="1" dirty="0">
                <a:solidFill>
                  <a:srgbClr val="FF0000"/>
                </a:solidFill>
              </a:rPr>
              <a:t>locked account</a:t>
            </a:r>
            <a:r>
              <a:rPr lang="en-US" dirty="0">
                <a:solidFill>
                  <a:schemeClr val="accent1"/>
                </a:solidFill>
              </a:rPr>
              <a:t> to be unlocked by a system administrator at a user’s request.</a:t>
            </a:r>
          </a:p>
          <a:p>
            <a:pPr marL="457200" indent="-457200" fontAlgn="base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The system shall only allow five invalid login attempts per username per day.</a:t>
            </a:r>
          </a:p>
          <a:p>
            <a:pPr marL="736282" lvl="1" indent="-457200" fontAlgn="base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lphaLcPeriod"/>
            </a:pPr>
            <a:r>
              <a:rPr lang="en-US" dirty="0">
                <a:solidFill>
                  <a:schemeClr val="accent1"/>
                </a:solidFill>
              </a:rPr>
              <a:t>The system shall record the username(s) of the invalid login attempts.</a:t>
            </a:r>
          </a:p>
          <a:p>
            <a:pPr marL="736282" lvl="1" indent="-457200"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</a:pPr>
            <a:r>
              <a:rPr lang="en-US" dirty="0">
                <a:solidFill>
                  <a:schemeClr val="accent1"/>
                </a:solidFill>
              </a:rPr>
              <a:t>The system shall </a:t>
            </a:r>
            <a:r>
              <a:rPr lang="en-US" b="1" dirty="0">
                <a:solidFill>
                  <a:srgbClr val="FF0000"/>
                </a:solidFill>
              </a:rPr>
              <a:t>lock the account</a:t>
            </a:r>
            <a:r>
              <a:rPr lang="en-US" dirty="0">
                <a:solidFill>
                  <a:schemeClr val="accent1"/>
                </a:solidFill>
              </a:rPr>
              <a:t> of a username with five invalid login attempts.</a:t>
            </a:r>
          </a:p>
          <a:p>
            <a:pPr marL="457200" indent="-457200" fontAlgn="base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The system shall only allow invalid five login attempts per IP address per day.</a:t>
            </a:r>
          </a:p>
          <a:p>
            <a:pPr marL="736282" lvl="1" indent="-457200" fontAlgn="base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lphaLcPeriod"/>
            </a:pPr>
            <a:r>
              <a:rPr lang="en-US" dirty="0">
                <a:solidFill>
                  <a:schemeClr val="accent1"/>
                </a:solidFill>
              </a:rPr>
              <a:t>The system shall record the IP address(</a:t>
            </a:r>
            <a:r>
              <a:rPr lang="en-US" dirty="0" err="1">
                <a:solidFill>
                  <a:schemeClr val="accent1"/>
                </a:solidFill>
              </a:rPr>
              <a:t>es</a:t>
            </a:r>
            <a:r>
              <a:rPr lang="en-US" dirty="0">
                <a:solidFill>
                  <a:schemeClr val="accent1"/>
                </a:solidFill>
              </a:rPr>
              <a:t>) of the invalid login attempts.</a:t>
            </a:r>
          </a:p>
          <a:p>
            <a:pPr marL="736282" lvl="1" indent="-457200" fontAlgn="base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lphaLcPeriod"/>
            </a:pPr>
            <a:r>
              <a:rPr lang="en-US" dirty="0">
                <a:solidFill>
                  <a:schemeClr val="accent1"/>
                </a:solidFill>
              </a:rPr>
              <a:t>The system shall </a:t>
            </a:r>
            <a:r>
              <a:rPr lang="en-US" b="1" dirty="0">
                <a:solidFill>
                  <a:srgbClr val="FF0000"/>
                </a:solidFill>
              </a:rPr>
              <a:t>lock the IP address </a:t>
            </a:r>
            <a:r>
              <a:rPr lang="en-US" dirty="0">
                <a:solidFill>
                  <a:schemeClr val="accent1"/>
                </a:solidFill>
              </a:rPr>
              <a:t>of a computer with five invalid login attempts.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766CB-34D6-4EC8-A82E-2B42D9190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Brooke Lampe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5099-EEE8-450C-8D4A-A3A0575F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2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cap="small" dirty="0"/>
              <a:t>Example 6:  </a:t>
            </a:r>
            <a:r>
              <a:rPr lang="en-US" dirty="0"/>
              <a:t>Requirements Inconsistency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828800"/>
            <a:ext cx="9601200" cy="3276600"/>
          </a:xfrm>
        </p:spPr>
        <p:txBody>
          <a:bodyPr>
            <a:normAutofit/>
          </a:bodyPr>
          <a:lstStyle/>
          <a:p>
            <a:pPr marL="457200" indent="-457200" fontAlgn="base">
              <a:spcBef>
                <a:spcPts val="12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The system shall prompt the user to enter a username and a password.</a:t>
            </a:r>
          </a:p>
          <a:p>
            <a:pPr marL="457200" indent="-457200" fontAlgn="base">
              <a:spcBef>
                <a:spcPts val="12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When a valid username is entered, the system shall show the security image associated with that image.</a:t>
            </a:r>
          </a:p>
          <a:p>
            <a:pPr marL="457200" indent="-457200" fontAlgn="base">
              <a:spcBef>
                <a:spcPts val="12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The system shall allow the user to log in when the user enters a valid username and the correct password for the specified username.</a:t>
            </a:r>
          </a:p>
          <a:p>
            <a:pPr marL="457200" indent="-457200" fontAlgn="base">
              <a:spcBef>
                <a:spcPts val="12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In a failed attempt, the system shall indicate that the credentials entered were incorrect.</a:t>
            </a:r>
          </a:p>
          <a:p>
            <a:pPr marL="457200" indent="-457200" fontAlgn="base">
              <a:spcBef>
                <a:spcPts val="12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In a failed attempt, the system shall not indicate which of the credentials, the username or the password, was incorrect.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C2C012-28C2-4E9D-BF24-24B3D20A21E6}"/>
              </a:ext>
            </a:extLst>
          </p:cNvPr>
          <p:cNvSpPr/>
          <p:nvPr/>
        </p:nvSpPr>
        <p:spPr>
          <a:xfrm>
            <a:off x="7008812" y="1066800"/>
            <a:ext cx="457200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C728F1-F8A7-49EF-8F43-85FBB87BE6FB}"/>
              </a:ext>
            </a:extLst>
          </p:cNvPr>
          <p:cNvSpPr/>
          <p:nvPr/>
        </p:nvSpPr>
        <p:spPr>
          <a:xfrm>
            <a:off x="1019146" y="5638800"/>
            <a:ext cx="10150536" cy="6155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Try to find an inconsistency in the requirements.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BC8795-F633-4ED0-AD3C-3D60BE0A2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Brooke Lampe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886F13-1180-410D-92FC-762E9C5D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4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cap="small" dirty="0"/>
              <a:t>Example 6:  </a:t>
            </a:r>
            <a:r>
              <a:rPr lang="en-US" dirty="0"/>
              <a:t>Requirements Inconsistency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828800"/>
            <a:ext cx="9601200" cy="3276600"/>
          </a:xfrm>
        </p:spPr>
        <p:txBody>
          <a:bodyPr>
            <a:normAutofit/>
          </a:bodyPr>
          <a:lstStyle/>
          <a:p>
            <a:pPr marL="457200" indent="-457200" fontAlgn="base">
              <a:spcBef>
                <a:spcPts val="12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The system shall prompt the user to enter a username and a password.</a:t>
            </a:r>
          </a:p>
          <a:p>
            <a:pPr marL="457200" indent="-457200" fontAlgn="base">
              <a:spcBef>
                <a:spcPts val="12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When a valid username is entered, the system shall show the security image associated with that image.</a:t>
            </a:r>
          </a:p>
          <a:p>
            <a:pPr marL="457200" indent="-457200" fontAlgn="base">
              <a:spcBef>
                <a:spcPts val="12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The system shall allow the user to log in when the user enters a valid username and the correct password for the specified username.</a:t>
            </a:r>
          </a:p>
          <a:p>
            <a:pPr marL="457200" indent="-457200" fontAlgn="base">
              <a:spcBef>
                <a:spcPts val="12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In a failed attempt, the system shall indicate that the credentials entered were incorrect.</a:t>
            </a:r>
          </a:p>
          <a:p>
            <a:pPr marL="457200" indent="-457200" fontAlgn="base">
              <a:spcBef>
                <a:spcPts val="12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In a failed attempt, the system shall not indicate which of the credentials, the username or the password, was incorrect.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C2C012-28C2-4E9D-BF24-24B3D20A21E6}"/>
              </a:ext>
            </a:extLst>
          </p:cNvPr>
          <p:cNvSpPr/>
          <p:nvPr/>
        </p:nvSpPr>
        <p:spPr>
          <a:xfrm>
            <a:off x="7008812" y="1066800"/>
            <a:ext cx="457200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C728F1-F8A7-49EF-8F43-85FBB87BE6FB}"/>
              </a:ext>
            </a:extLst>
          </p:cNvPr>
          <p:cNvSpPr/>
          <p:nvPr/>
        </p:nvSpPr>
        <p:spPr>
          <a:xfrm>
            <a:off x="1011931" y="5638800"/>
            <a:ext cx="10164962" cy="6155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Requirement (2.) conflicts with requirement (5.).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BDF71A-EC72-4769-9BB5-C9833837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Brooke Lampe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423515-3CEA-4C5F-AA99-90B28A646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3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cap="small" dirty="0"/>
              <a:t>Example 6:  </a:t>
            </a:r>
            <a:r>
              <a:rPr lang="en-US" dirty="0"/>
              <a:t>Requirements Inconsistency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828800"/>
            <a:ext cx="9601200" cy="3276600"/>
          </a:xfrm>
        </p:spPr>
        <p:txBody>
          <a:bodyPr>
            <a:normAutofit/>
          </a:bodyPr>
          <a:lstStyle/>
          <a:p>
            <a:pPr marL="457200" indent="-457200" fontAlgn="base">
              <a:spcBef>
                <a:spcPts val="12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The system shall prompt the user to enter a username and a password.</a:t>
            </a:r>
          </a:p>
          <a:p>
            <a:pPr marL="457200" indent="-457200" fontAlgn="base">
              <a:spcBef>
                <a:spcPts val="12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When a valid username is entered, the system shall show the security image associated with that image.</a:t>
            </a:r>
          </a:p>
          <a:p>
            <a:pPr marL="457200" indent="-457200" fontAlgn="base">
              <a:spcBef>
                <a:spcPts val="12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The system shall allow the user to log in when the user enters a valid username and the correct password for the specified username.</a:t>
            </a:r>
          </a:p>
          <a:p>
            <a:pPr marL="457200" indent="-457200" fontAlgn="base">
              <a:spcBef>
                <a:spcPts val="12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In a failed attempt, the system shall indicate that the credentials entered were incorrect.</a:t>
            </a:r>
          </a:p>
          <a:p>
            <a:pPr marL="457200" indent="-457200" fontAlgn="base">
              <a:spcBef>
                <a:spcPts val="12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In a failed attempt, the system shall not indicate which of the credentials, the username or the password, was incorrect.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C2C012-28C2-4E9D-BF24-24B3D20A21E6}"/>
              </a:ext>
            </a:extLst>
          </p:cNvPr>
          <p:cNvSpPr/>
          <p:nvPr/>
        </p:nvSpPr>
        <p:spPr>
          <a:xfrm>
            <a:off x="7008812" y="1066800"/>
            <a:ext cx="457200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E98E02-FB4D-41A2-8852-13167F7E4FEA}"/>
              </a:ext>
            </a:extLst>
          </p:cNvPr>
          <p:cNvSpPr/>
          <p:nvPr/>
        </p:nvSpPr>
        <p:spPr>
          <a:xfrm>
            <a:off x="722311" y="5029200"/>
            <a:ext cx="1074420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1" dirty="0"/>
              <a:t>Requirement (2.) says the system shall show a valid username’s security image.  If the system showed the security image, the user knows the username was correct, which means, in a failed attempt, that the password was wrong.  This deduction violates requirement (5.).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403D04C-BEFC-4ED9-BBA2-A2C2D13A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Brooke Lampe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F39603-A78B-4002-8192-834BC9E7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4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Techniques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06C7A2D-A3DB-4386-AC73-A4A8A16B8FAB}"/>
              </a:ext>
            </a:extLst>
          </p:cNvPr>
          <p:cNvGrpSpPr/>
          <p:nvPr/>
        </p:nvGrpSpPr>
        <p:grpSpPr>
          <a:xfrm>
            <a:off x="893761" y="1828800"/>
            <a:ext cx="10401302" cy="4459705"/>
            <a:chOff x="912812" y="2365560"/>
            <a:chExt cx="10591799" cy="402444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C42DA9C-1753-4522-A877-A44C42BB97DD}"/>
                </a:ext>
              </a:extLst>
            </p:cNvPr>
            <p:cNvSpPr/>
            <p:nvPr/>
          </p:nvSpPr>
          <p:spPr>
            <a:xfrm>
              <a:off x="912812" y="2601720"/>
              <a:ext cx="10591799" cy="680400"/>
            </a:xfrm>
            <a:custGeom>
              <a:avLst/>
              <a:gdLst>
                <a:gd name="connsiteX0" fmla="*/ 0 w 10591799"/>
                <a:gd name="connsiteY0" fmla="*/ 0 h 680400"/>
                <a:gd name="connsiteX1" fmla="*/ 10591799 w 10591799"/>
                <a:gd name="connsiteY1" fmla="*/ 0 h 680400"/>
                <a:gd name="connsiteX2" fmla="*/ 10591799 w 10591799"/>
                <a:gd name="connsiteY2" fmla="*/ 680400 h 680400"/>
                <a:gd name="connsiteX3" fmla="*/ 0 w 10591799"/>
                <a:gd name="connsiteY3" fmla="*/ 680400 h 680400"/>
                <a:gd name="connsiteX4" fmla="*/ 0 w 10591799"/>
                <a:gd name="connsiteY4" fmla="*/ 0 h 68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91799" h="680400">
                  <a:moveTo>
                    <a:pt x="0" y="0"/>
                  </a:moveTo>
                  <a:lnTo>
                    <a:pt x="10591799" y="0"/>
                  </a:lnTo>
                  <a:lnTo>
                    <a:pt x="10591799" y="680400"/>
                  </a:lnTo>
                  <a:lnTo>
                    <a:pt x="0" y="6804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2041" tIns="333248" rIns="822041" bIns="113792" numCol="1" spcCol="1270" anchor="t" anchorCtr="0">
              <a:noAutofit/>
            </a:bodyPr>
            <a:lstStyle/>
            <a:p>
              <a:pPr marL="0" lvl="1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600" b="1" kern="1200" dirty="0">
                  <a:solidFill>
                    <a:schemeClr val="accent2"/>
                  </a:solidFill>
                </a:rPr>
                <a:t>Get a team together, read through the documentation, and see if something jumps out</a:t>
              </a: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2F60400-3A35-4853-8612-5B610C900FCA}"/>
                </a:ext>
              </a:extLst>
            </p:cNvPr>
            <p:cNvSpPr/>
            <p:nvPr/>
          </p:nvSpPr>
          <p:spPr>
            <a:xfrm>
              <a:off x="1442402" y="2365560"/>
              <a:ext cx="7414260" cy="472320"/>
            </a:xfrm>
            <a:custGeom>
              <a:avLst/>
              <a:gdLst>
                <a:gd name="connsiteX0" fmla="*/ 0 w 7414260"/>
                <a:gd name="connsiteY0" fmla="*/ 78722 h 472320"/>
                <a:gd name="connsiteX1" fmla="*/ 78722 w 7414260"/>
                <a:gd name="connsiteY1" fmla="*/ 0 h 472320"/>
                <a:gd name="connsiteX2" fmla="*/ 7335538 w 7414260"/>
                <a:gd name="connsiteY2" fmla="*/ 0 h 472320"/>
                <a:gd name="connsiteX3" fmla="*/ 7414260 w 7414260"/>
                <a:gd name="connsiteY3" fmla="*/ 78722 h 472320"/>
                <a:gd name="connsiteX4" fmla="*/ 7414260 w 7414260"/>
                <a:gd name="connsiteY4" fmla="*/ 393598 h 472320"/>
                <a:gd name="connsiteX5" fmla="*/ 7335538 w 7414260"/>
                <a:gd name="connsiteY5" fmla="*/ 472320 h 472320"/>
                <a:gd name="connsiteX6" fmla="*/ 78722 w 7414260"/>
                <a:gd name="connsiteY6" fmla="*/ 472320 h 472320"/>
                <a:gd name="connsiteX7" fmla="*/ 0 w 7414260"/>
                <a:gd name="connsiteY7" fmla="*/ 393598 h 472320"/>
                <a:gd name="connsiteX8" fmla="*/ 0 w 7414260"/>
                <a:gd name="connsiteY8" fmla="*/ 78722 h 472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14260" h="472320">
                  <a:moveTo>
                    <a:pt x="0" y="78722"/>
                  </a:moveTo>
                  <a:cubicBezTo>
                    <a:pt x="0" y="35245"/>
                    <a:pt x="35245" y="0"/>
                    <a:pt x="78722" y="0"/>
                  </a:cubicBezTo>
                  <a:lnTo>
                    <a:pt x="7335538" y="0"/>
                  </a:lnTo>
                  <a:cubicBezTo>
                    <a:pt x="7379015" y="0"/>
                    <a:pt x="7414260" y="35245"/>
                    <a:pt x="7414260" y="78722"/>
                  </a:cubicBezTo>
                  <a:lnTo>
                    <a:pt x="7414260" y="393598"/>
                  </a:lnTo>
                  <a:cubicBezTo>
                    <a:pt x="7414260" y="437075"/>
                    <a:pt x="7379015" y="472320"/>
                    <a:pt x="7335538" y="472320"/>
                  </a:cubicBezTo>
                  <a:lnTo>
                    <a:pt x="78722" y="472320"/>
                  </a:lnTo>
                  <a:cubicBezTo>
                    <a:pt x="35245" y="472320"/>
                    <a:pt x="0" y="437075"/>
                    <a:pt x="0" y="393598"/>
                  </a:cubicBezTo>
                  <a:lnTo>
                    <a:pt x="0" y="78722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3298" tIns="23057" rIns="303298" bIns="23057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/>
                <a:t>Ad hoc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F771215-D125-484F-89C8-BF93F2B84E66}"/>
                </a:ext>
              </a:extLst>
            </p:cNvPr>
            <p:cNvSpPr/>
            <p:nvPr/>
          </p:nvSpPr>
          <p:spPr>
            <a:xfrm>
              <a:off x="912812" y="3604680"/>
              <a:ext cx="10591799" cy="836909"/>
            </a:xfrm>
            <a:custGeom>
              <a:avLst/>
              <a:gdLst>
                <a:gd name="connsiteX0" fmla="*/ 0 w 10591799"/>
                <a:gd name="connsiteY0" fmla="*/ 0 h 680400"/>
                <a:gd name="connsiteX1" fmla="*/ 10591799 w 10591799"/>
                <a:gd name="connsiteY1" fmla="*/ 0 h 680400"/>
                <a:gd name="connsiteX2" fmla="*/ 10591799 w 10591799"/>
                <a:gd name="connsiteY2" fmla="*/ 680400 h 680400"/>
                <a:gd name="connsiteX3" fmla="*/ 0 w 10591799"/>
                <a:gd name="connsiteY3" fmla="*/ 680400 h 680400"/>
                <a:gd name="connsiteX4" fmla="*/ 0 w 10591799"/>
                <a:gd name="connsiteY4" fmla="*/ 0 h 68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91799" h="680400">
                  <a:moveTo>
                    <a:pt x="0" y="0"/>
                  </a:moveTo>
                  <a:lnTo>
                    <a:pt x="10591799" y="0"/>
                  </a:lnTo>
                  <a:lnTo>
                    <a:pt x="10591799" y="680400"/>
                  </a:lnTo>
                  <a:lnTo>
                    <a:pt x="0" y="6804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2041" tIns="333248" rIns="822041" bIns="113792" numCol="1" spcCol="1270" anchor="t" anchorCtr="0">
              <a:noAutofit/>
            </a:bodyPr>
            <a:lstStyle/>
            <a:p>
              <a:pPr marL="0" lvl="1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600" b="1" kern="1200" dirty="0">
                  <a:solidFill>
                    <a:schemeClr val="accent3"/>
                  </a:solidFill>
                </a:rPr>
                <a:t>Write lists of problems to look for in the requirements (checklists)</a:t>
              </a:r>
            </a:p>
            <a:p>
              <a:pPr marL="0" lvl="1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600" b="1" kern="1200" dirty="0">
                  <a:solidFill>
                    <a:schemeClr val="accent3"/>
                  </a:solidFill>
                </a:rPr>
                <a:t>Go through the requirements, go through the checklists, and compare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55D8CBF-302A-4A82-AF5D-532AE7753B07}"/>
                </a:ext>
              </a:extLst>
            </p:cNvPr>
            <p:cNvSpPr/>
            <p:nvPr/>
          </p:nvSpPr>
          <p:spPr>
            <a:xfrm>
              <a:off x="1442402" y="3368520"/>
              <a:ext cx="7414260" cy="472320"/>
            </a:xfrm>
            <a:custGeom>
              <a:avLst/>
              <a:gdLst>
                <a:gd name="connsiteX0" fmla="*/ 0 w 7414260"/>
                <a:gd name="connsiteY0" fmla="*/ 78722 h 472320"/>
                <a:gd name="connsiteX1" fmla="*/ 78722 w 7414260"/>
                <a:gd name="connsiteY1" fmla="*/ 0 h 472320"/>
                <a:gd name="connsiteX2" fmla="*/ 7335538 w 7414260"/>
                <a:gd name="connsiteY2" fmla="*/ 0 h 472320"/>
                <a:gd name="connsiteX3" fmla="*/ 7414260 w 7414260"/>
                <a:gd name="connsiteY3" fmla="*/ 78722 h 472320"/>
                <a:gd name="connsiteX4" fmla="*/ 7414260 w 7414260"/>
                <a:gd name="connsiteY4" fmla="*/ 393598 h 472320"/>
                <a:gd name="connsiteX5" fmla="*/ 7335538 w 7414260"/>
                <a:gd name="connsiteY5" fmla="*/ 472320 h 472320"/>
                <a:gd name="connsiteX6" fmla="*/ 78722 w 7414260"/>
                <a:gd name="connsiteY6" fmla="*/ 472320 h 472320"/>
                <a:gd name="connsiteX7" fmla="*/ 0 w 7414260"/>
                <a:gd name="connsiteY7" fmla="*/ 393598 h 472320"/>
                <a:gd name="connsiteX8" fmla="*/ 0 w 7414260"/>
                <a:gd name="connsiteY8" fmla="*/ 78722 h 472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14260" h="472320">
                  <a:moveTo>
                    <a:pt x="0" y="78722"/>
                  </a:moveTo>
                  <a:cubicBezTo>
                    <a:pt x="0" y="35245"/>
                    <a:pt x="35245" y="0"/>
                    <a:pt x="78722" y="0"/>
                  </a:cubicBezTo>
                  <a:lnTo>
                    <a:pt x="7335538" y="0"/>
                  </a:lnTo>
                  <a:cubicBezTo>
                    <a:pt x="7379015" y="0"/>
                    <a:pt x="7414260" y="35245"/>
                    <a:pt x="7414260" y="78722"/>
                  </a:cubicBezTo>
                  <a:lnTo>
                    <a:pt x="7414260" y="393598"/>
                  </a:lnTo>
                  <a:cubicBezTo>
                    <a:pt x="7414260" y="437075"/>
                    <a:pt x="7379015" y="472320"/>
                    <a:pt x="7335538" y="472320"/>
                  </a:cubicBezTo>
                  <a:lnTo>
                    <a:pt x="78722" y="472320"/>
                  </a:lnTo>
                  <a:cubicBezTo>
                    <a:pt x="35245" y="472320"/>
                    <a:pt x="0" y="437075"/>
                    <a:pt x="0" y="393598"/>
                  </a:cubicBezTo>
                  <a:lnTo>
                    <a:pt x="0" y="78722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3298" tIns="23057" rIns="303298" bIns="23057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/>
                <a:t>Checklist-based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41DEF23-0E06-4CF7-BB9B-AD088B257C69}"/>
                </a:ext>
              </a:extLst>
            </p:cNvPr>
            <p:cNvSpPr/>
            <p:nvPr/>
          </p:nvSpPr>
          <p:spPr>
            <a:xfrm>
              <a:off x="912812" y="4885829"/>
              <a:ext cx="10591799" cy="1504174"/>
            </a:xfrm>
            <a:custGeom>
              <a:avLst/>
              <a:gdLst>
                <a:gd name="connsiteX0" fmla="*/ 0 w 10591799"/>
                <a:gd name="connsiteY0" fmla="*/ 0 h 1713600"/>
                <a:gd name="connsiteX1" fmla="*/ 10591799 w 10591799"/>
                <a:gd name="connsiteY1" fmla="*/ 0 h 1713600"/>
                <a:gd name="connsiteX2" fmla="*/ 10591799 w 10591799"/>
                <a:gd name="connsiteY2" fmla="*/ 1713600 h 1713600"/>
                <a:gd name="connsiteX3" fmla="*/ 0 w 10591799"/>
                <a:gd name="connsiteY3" fmla="*/ 1713600 h 1713600"/>
                <a:gd name="connsiteX4" fmla="*/ 0 w 10591799"/>
                <a:gd name="connsiteY4" fmla="*/ 0 h 171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91799" h="1713600">
                  <a:moveTo>
                    <a:pt x="0" y="0"/>
                  </a:moveTo>
                  <a:lnTo>
                    <a:pt x="10591799" y="0"/>
                  </a:lnTo>
                  <a:lnTo>
                    <a:pt x="10591799" y="1713600"/>
                  </a:lnTo>
                  <a:lnTo>
                    <a:pt x="0" y="1713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2041" tIns="333248" rIns="822041" bIns="113792" numCol="1" spcCol="1270" anchor="t" anchorCtr="0">
              <a:noAutofit/>
            </a:bodyPr>
            <a:lstStyle/>
            <a:p>
              <a:pPr marL="0" lvl="1" algn="l" defTabSz="711200">
                <a:lnSpc>
                  <a:spcPct val="12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600" b="1" kern="1200" dirty="0">
                  <a:solidFill>
                    <a:schemeClr val="accent4"/>
                  </a:solidFill>
                </a:rPr>
                <a:t>Design scenarios (similar to test cases)</a:t>
              </a:r>
            </a:p>
            <a:p>
              <a:pPr marL="457200" lvl="2" indent="-285750" algn="l" defTabSz="711200">
                <a:lnSpc>
                  <a:spcPct val="12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§"/>
              </a:pPr>
              <a:r>
                <a:rPr lang="en-US" sz="1600" b="1" kern="1200" dirty="0">
                  <a:solidFill>
                    <a:schemeClr val="accent4"/>
                  </a:solidFill>
                </a:rPr>
                <a:t>Walk though the behavior of the system in that scenario, following the requirements</a:t>
              </a:r>
            </a:p>
            <a:p>
              <a:pPr marL="0" lvl="1" algn="l" defTabSz="711200">
                <a:lnSpc>
                  <a:spcPct val="12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600" b="1" kern="1200" dirty="0">
                  <a:solidFill>
                    <a:schemeClr val="accent4"/>
                  </a:solidFill>
                </a:rPr>
                <a:t>Is there ever a time in which we have to do two things at the same time?</a:t>
              </a:r>
            </a:p>
            <a:p>
              <a:pPr marL="0" lvl="1" algn="l" defTabSz="711200">
                <a:lnSpc>
                  <a:spcPct val="12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600" b="1" kern="1200" dirty="0">
                  <a:solidFill>
                    <a:schemeClr val="accent4"/>
                  </a:solidFill>
                </a:rPr>
                <a:t>According to research, this is the best low-cost option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7006160-DD20-425C-96DE-0B5235E5823A}"/>
                </a:ext>
              </a:extLst>
            </p:cNvPr>
            <p:cNvSpPr/>
            <p:nvPr/>
          </p:nvSpPr>
          <p:spPr>
            <a:xfrm>
              <a:off x="1442402" y="4626183"/>
              <a:ext cx="7414260" cy="472320"/>
            </a:xfrm>
            <a:custGeom>
              <a:avLst/>
              <a:gdLst>
                <a:gd name="connsiteX0" fmla="*/ 0 w 7414260"/>
                <a:gd name="connsiteY0" fmla="*/ 78722 h 472320"/>
                <a:gd name="connsiteX1" fmla="*/ 78722 w 7414260"/>
                <a:gd name="connsiteY1" fmla="*/ 0 h 472320"/>
                <a:gd name="connsiteX2" fmla="*/ 7335538 w 7414260"/>
                <a:gd name="connsiteY2" fmla="*/ 0 h 472320"/>
                <a:gd name="connsiteX3" fmla="*/ 7414260 w 7414260"/>
                <a:gd name="connsiteY3" fmla="*/ 78722 h 472320"/>
                <a:gd name="connsiteX4" fmla="*/ 7414260 w 7414260"/>
                <a:gd name="connsiteY4" fmla="*/ 393598 h 472320"/>
                <a:gd name="connsiteX5" fmla="*/ 7335538 w 7414260"/>
                <a:gd name="connsiteY5" fmla="*/ 472320 h 472320"/>
                <a:gd name="connsiteX6" fmla="*/ 78722 w 7414260"/>
                <a:gd name="connsiteY6" fmla="*/ 472320 h 472320"/>
                <a:gd name="connsiteX7" fmla="*/ 0 w 7414260"/>
                <a:gd name="connsiteY7" fmla="*/ 393598 h 472320"/>
                <a:gd name="connsiteX8" fmla="*/ 0 w 7414260"/>
                <a:gd name="connsiteY8" fmla="*/ 78722 h 472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14260" h="472320">
                  <a:moveTo>
                    <a:pt x="0" y="78722"/>
                  </a:moveTo>
                  <a:cubicBezTo>
                    <a:pt x="0" y="35245"/>
                    <a:pt x="35245" y="0"/>
                    <a:pt x="78722" y="0"/>
                  </a:cubicBezTo>
                  <a:lnTo>
                    <a:pt x="7335538" y="0"/>
                  </a:lnTo>
                  <a:cubicBezTo>
                    <a:pt x="7379015" y="0"/>
                    <a:pt x="7414260" y="35245"/>
                    <a:pt x="7414260" y="78722"/>
                  </a:cubicBezTo>
                  <a:lnTo>
                    <a:pt x="7414260" y="393598"/>
                  </a:lnTo>
                  <a:cubicBezTo>
                    <a:pt x="7414260" y="437075"/>
                    <a:pt x="7379015" y="472320"/>
                    <a:pt x="7335538" y="472320"/>
                  </a:cubicBezTo>
                  <a:lnTo>
                    <a:pt x="78722" y="472320"/>
                  </a:lnTo>
                  <a:cubicBezTo>
                    <a:pt x="35245" y="472320"/>
                    <a:pt x="0" y="437075"/>
                    <a:pt x="0" y="393598"/>
                  </a:cubicBezTo>
                  <a:lnTo>
                    <a:pt x="0" y="78722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3298" tIns="23057" rIns="303298" bIns="23057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/>
                <a:t>Scenario-based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0FAEFC-53D3-46AF-804D-627D12379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Brooke Lampe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02183-0DFD-43E9-BD36-EFF643F69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6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43A3F-6E18-4CF5-86E0-DB8E0EF0A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Scenario-based Requirements Analysis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E61A9AB-6119-438E-B350-0612319431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6215924"/>
              </p:ext>
            </p:extLst>
          </p:nvPr>
        </p:nvGraphicFramePr>
        <p:xfrm>
          <a:off x="836612" y="2057400"/>
          <a:ext cx="105918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509173-B684-4015-A8D8-A2E72527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Brooke Lampe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7F718-F513-4094-A6EF-468C062B2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2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Elicitation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A783273-EF4C-43A4-85F7-3ABCE4BB46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3918010"/>
              </p:ext>
            </p:extLst>
          </p:nvPr>
        </p:nvGraphicFramePr>
        <p:xfrm>
          <a:off x="989012" y="1828800"/>
          <a:ext cx="104394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0CFC29F-1374-40D0-A1AB-72837E9A4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Brooke Lampe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8E5C08-7C31-42B4-A247-BED6B042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1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Elicitation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BE159E-15C5-48B8-A89D-D298717D367A}"/>
              </a:ext>
            </a:extLst>
          </p:cNvPr>
          <p:cNvGrpSpPr/>
          <p:nvPr/>
        </p:nvGrpSpPr>
        <p:grpSpPr>
          <a:xfrm>
            <a:off x="1293812" y="2209800"/>
            <a:ext cx="9601200" cy="3818216"/>
            <a:chOff x="769316" y="2136160"/>
            <a:chExt cx="10726390" cy="418587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FC7A2A9-0629-4C11-A43B-3AC6B889B6EC}"/>
                </a:ext>
              </a:extLst>
            </p:cNvPr>
            <p:cNvSpPr/>
            <p:nvPr/>
          </p:nvSpPr>
          <p:spPr>
            <a:xfrm>
              <a:off x="769316" y="2136160"/>
              <a:ext cx="10726390" cy="679381"/>
            </a:xfrm>
            <a:custGeom>
              <a:avLst/>
              <a:gdLst>
                <a:gd name="connsiteX0" fmla="*/ 0 w 10726390"/>
                <a:gd name="connsiteY0" fmla="*/ 67938 h 679381"/>
                <a:gd name="connsiteX1" fmla="*/ 67938 w 10726390"/>
                <a:gd name="connsiteY1" fmla="*/ 0 h 679381"/>
                <a:gd name="connsiteX2" fmla="*/ 10658452 w 10726390"/>
                <a:gd name="connsiteY2" fmla="*/ 0 h 679381"/>
                <a:gd name="connsiteX3" fmla="*/ 10726390 w 10726390"/>
                <a:gd name="connsiteY3" fmla="*/ 67938 h 679381"/>
                <a:gd name="connsiteX4" fmla="*/ 10726390 w 10726390"/>
                <a:gd name="connsiteY4" fmla="*/ 611443 h 679381"/>
                <a:gd name="connsiteX5" fmla="*/ 10658452 w 10726390"/>
                <a:gd name="connsiteY5" fmla="*/ 679381 h 679381"/>
                <a:gd name="connsiteX6" fmla="*/ 67938 w 10726390"/>
                <a:gd name="connsiteY6" fmla="*/ 679381 h 679381"/>
                <a:gd name="connsiteX7" fmla="*/ 0 w 10726390"/>
                <a:gd name="connsiteY7" fmla="*/ 611443 h 679381"/>
                <a:gd name="connsiteX8" fmla="*/ 0 w 10726390"/>
                <a:gd name="connsiteY8" fmla="*/ 67938 h 679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26390" h="679381">
                  <a:moveTo>
                    <a:pt x="0" y="67938"/>
                  </a:moveTo>
                  <a:cubicBezTo>
                    <a:pt x="0" y="30417"/>
                    <a:pt x="30417" y="0"/>
                    <a:pt x="67938" y="0"/>
                  </a:cubicBezTo>
                  <a:lnTo>
                    <a:pt x="10658452" y="0"/>
                  </a:lnTo>
                  <a:cubicBezTo>
                    <a:pt x="10695973" y="0"/>
                    <a:pt x="10726390" y="30417"/>
                    <a:pt x="10726390" y="67938"/>
                  </a:cubicBezTo>
                  <a:lnTo>
                    <a:pt x="10726390" y="611443"/>
                  </a:lnTo>
                  <a:cubicBezTo>
                    <a:pt x="10726390" y="648964"/>
                    <a:pt x="10695973" y="679381"/>
                    <a:pt x="10658452" y="679381"/>
                  </a:cubicBezTo>
                  <a:lnTo>
                    <a:pt x="67938" y="679381"/>
                  </a:lnTo>
                  <a:cubicBezTo>
                    <a:pt x="30417" y="679381"/>
                    <a:pt x="0" y="648964"/>
                    <a:pt x="0" y="611443"/>
                  </a:cubicBezTo>
                  <a:lnTo>
                    <a:pt x="0" y="67938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6578" tIns="126578" rIns="126578" bIns="126578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You build the system and fulfill the requirements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23D86DA-5A04-434A-89E1-CF7E76D10277}"/>
                </a:ext>
              </a:extLst>
            </p:cNvPr>
            <p:cNvSpPr/>
            <p:nvPr/>
          </p:nvSpPr>
          <p:spPr>
            <a:xfrm>
              <a:off x="779786" y="2988288"/>
              <a:ext cx="5288214" cy="1203275"/>
            </a:xfrm>
            <a:custGeom>
              <a:avLst/>
              <a:gdLst>
                <a:gd name="connsiteX0" fmla="*/ 0 w 5288214"/>
                <a:gd name="connsiteY0" fmla="*/ 120328 h 1203275"/>
                <a:gd name="connsiteX1" fmla="*/ 120328 w 5288214"/>
                <a:gd name="connsiteY1" fmla="*/ 0 h 1203275"/>
                <a:gd name="connsiteX2" fmla="*/ 5167887 w 5288214"/>
                <a:gd name="connsiteY2" fmla="*/ 0 h 1203275"/>
                <a:gd name="connsiteX3" fmla="*/ 5288215 w 5288214"/>
                <a:gd name="connsiteY3" fmla="*/ 120328 h 1203275"/>
                <a:gd name="connsiteX4" fmla="*/ 5288214 w 5288214"/>
                <a:gd name="connsiteY4" fmla="*/ 1082948 h 1203275"/>
                <a:gd name="connsiteX5" fmla="*/ 5167886 w 5288214"/>
                <a:gd name="connsiteY5" fmla="*/ 1203276 h 1203275"/>
                <a:gd name="connsiteX6" fmla="*/ 120328 w 5288214"/>
                <a:gd name="connsiteY6" fmla="*/ 1203275 h 1203275"/>
                <a:gd name="connsiteX7" fmla="*/ 0 w 5288214"/>
                <a:gd name="connsiteY7" fmla="*/ 1082947 h 1203275"/>
                <a:gd name="connsiteX8" fmla="*/ 0 w 5288214"/>
                <a:gd name="connsiteY8" fmla="*/ 120328 h 120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88214" h="1203275">
                  <a:moveTo>
                    <a:pt x="0" y="120328"/>
                  </a:moveTo>
                  <a:cubicBezTo>
                    <a:pt x="0" y="53873"/>
                    <a:pt x="53873" y="0"/>
                    <a:pt x="120328" y="0"/>
                  </a:cubicBezTo>
                  <a:lnTo>
                    <a:pt x="5167887" y="0"/>
                  </a:lnTo>
                  <a:cubicBezTo>
                    <a:pt x="5234342" y="0"/>
                    <a:pt x="5288215" y="53873"/>
                    <a:pt x="5288215" y="120328"/>
                  </a:cubicBezTo>
                  <a:cubicBezTo>
                    <a:pt x="5288215" y="441201"/>
                    <a:pt x="5288214" y="762075"/>
                    <a:pt x="5288214" y="1082948"/>
                  </a:cubicBezTo>
                  <a:cubicBezTo>
                    <a:pt x="5288214" y="1149403"/>
                    <a:pt x="5234341" y="1203276"/>
                    <a:pt x="5167886" y="1203276"/>
                  </a:cubicBezTo>
                  <a:lnTo>
                    <a:pt x="120328" y="1203275"/>
                  </a:lnTo>
                  <a:cubicBezTo>
                    <a:pt x="53873" y="1203275"/>
                    <a:pt x="0" y="1149402"/>
                    <a:pt x="0" y="1082947"/>
                  </a:cubicBezTo>
                  <a:lnTo>
                    <a:pt x="0" y="12032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6683" tIns="126683" rIns="126683" bIns="126683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The clients are unsatisfied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BE6349D-D1AB-4268-AB2F-654BB86B0376}"/>
                </a:ext>
              </a:extLst>
            </p:cNvPr>
            <p:cNvSpPr/>
            <p:nvPr/>
          </p:nvSpPr>
          <p:spPr>
            <a:xfrm>
              <a:off x="800686" y="4364310"/>
              <a:ext cx="1706174" cy="1957729"/>
            </a:xfrm>
            <a:custGeom>
              <a:avLst/>
              <a:gdLst>
                <a:gd name="connsiteX0" fmla="*/ 0 w 1706174"/>
                <a:gd name="connsiteY0" fmla="*/ 170617 h 1957729"/>
                <a:gd name="connsiteX1" fmla="*/ 170617 w 1706174"/>
                <a:gd name="connsiteY1" fmla="*/ 0 h 1957729"/>
                <a:gd name="connsiteX2" fmla="*/ 1535557 w 1706174"/>
                <a:gd name="connsiteY2" fmla="*/ 0 h 1957729"/>
                <a:gd name="connsiteX3" fmla="*/ 1706174 w 1706174"/>
                <a:gd name="connsiteY3" fmla="*/ 170617 h 1957729"/>
                <a:gd name="connsiteX4" fmla="*/ 1706174 w 1706174"/>
                <a:gd name="connsiteY4" fmla="*/ 1787112 h 1957729"/>
                <a:gd name="connsiteX5" fmla="*/ 1535557 w 1706174"/>
                <a:gd name="connsiteY5" fmla="*/ 1957729 h 1957729"/>
                <a:gd name="connsiteX6" fmla="*/ 170617 w 1706174"/>
                <a:gd name="connsiteY6" fmla="*/ 1957729 h 1957729"/>
                <a:gd name="connsiteX7" fmla="*/ 0 w 1706174"/>
                <a:gd name="connsiteY7" fmla="*/ 1787112 h 1957729"/>
                <a:gd name="connsiteX8" fmla="*/ 0 w 1706174"/>
                <a:gd name="connsiteY8" fmla="*/ 170617 h 1957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6174" h="1957729">
                  <a:moveTo>
                    <a:pt x="0" y="170617"/>
                  </a:moveTo>
                  <a:cubicBezTo>
                    <a:pt x="0" y="76388"/>
                    <a:pt x="76388" y="0"/>
                    <a:pt x="170617" y="0"/>
                  </a:cubicBezTo>
                  <a:lnTo>
                    <a:pt x="1535557" y="0"/>
                  </a:lnTo>
                  <a:cubicBezTo>
                    <a:pt x="1629786" y="0"/>
                    <a:pt x="1706174" y="76388"/>
                    <a:pt x="1706174" y="170617"/>
                  </a:cubicBezTo>
                  <a:lnTo>
                    <a:pt x="1706174" y="1787112"/>
                  </a:lnTo>
                  <a:cubicBezTo>
                    <a:pt x="1706174" y="1881341"/>
                    <a:pt x="1629786" y="1957729"/>
                    <a:pt x="1535557" y="1957729"/>
                  </a:cubicBezTo>
                  <a:lnTo>
                    <a:pt x="170617" y="1957729"/>
                  </a:lnTo>
                  <a:cubicBezTo>
                    <a:pt x="76388" y="1957729"/>
                    <a:pt x="0" y="1881341"/>
                    <a:pt x="0" y="1787112"/>
                  </a:cubicBezTo>
                  <a:lnTo>
                    <a:pt x="0" y="170617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8552" tIns="118552" rIns="118552" bIns="118552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They wanted a different font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0715884-08A1-49F0-821C-5895C9FBEDF3}"/>
                </a:ext>
              </a:extLst>
            </p:cNvPr>
            <p:cNvSpPr/>
            <p:nvPr/>
          </p:nvSpPr>
          <p:spPr>
            <a:xfrm>
              <a:off x="2570806" y="4364310"/>
              <a:ext cx="1706174" cy="1957729"/>
            </a:xfrm>
            <a:custGeom>
              <a:avLst/>
              <a:gdLst>
                <a:gd name="connsiteX0" fmla="*/ 0 w 1706174"/>
                <a:gd name="connsiteY0" fmla="*/ 170617 h 1957729"/>
                <a:gd name="connsiteX1" fmla="*/ 170617 w 1706174"/>
                <a:gd name="connsiteY1" fmla="*/ 0 h 1957729"/>
                <a:gd name="connsiteX2" fmla="*/ 1535557 w 1706174"/>
                <a:gd name="connsiteY2" fmla="*/ 0 h 1957729"/>
                <a:gd name="connsiteX3" fmla="*/ 1706174 w 1706174"/>
                <a:gd name="connsiteY3" fmla="*/ 170617 h 1957729"/>
                <a:gd name="connsiteX4" fmla="*/ 1706174 w 1706174"/>
                <a:gd name="connsiteY4" fmla="*/ 1787112 h 1957729"/>
                <a:gd name="connsiteX5" fmla="*/ 1535557 w 1706174"/>
                <a:gd name="connsiteY5" fmla="*/ 1957729 h 1957729"/>
                <a:gd name="connsiteX6" fmla="*/ 170617 w 1706174"/>
                <a:gd name="connsiteY6" fmla="*/ 1957729 h 1957729"/>
                <a:gd name="connsiteX7" fmla="*/ 0 w 1706174"/>
                <a:gd name="connsiteY7" fmla="*/ 1787112 h 1957729"/>
                <a:gd name="connsiteX8" fmla="*/ 0 w 1706174"/>
                <a:gd name="connsiteY8" fmla="*/ 170617 h 1957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6174" h="1957729">
                  <a:moveTo>
                    <a:pt x="0" y="170617"/>
                  </a:moveTo>
                  <a:cubicBezTo>
                    <a:pt x="0" y="76388"/>
                    <a:pt x="76388" y="0"/>
                    <a:pt x="170617" y="0"/>
                  </a:cubicBezTo>
                  <a:lnTo>
                    <a:pt x="1535557" y="0"/>
                  </a:lnTo>
                  <a:cubicBezTo>
                    <a:pt x="1629786" y="0"/>
                    <a:pt x="1706174" y="76388"/>
                    <a:pt x="1706174" y="170617"/>
                  </a:cubicBezTo>
                  <a:lnTo>
                    <a:pt x="1706174" y="1787112"/>
                  </a:lnTo>
                  <a:cubicBezTo>
                    <a:pt x="1706174" y="1881341"/>
                    <a:pt x="1629786" y="1957729"/>
                    <a:pt x="1535557" y="1957729"/>
                  </a:cubicBezTo>
                  <a:lnTo>
                    <a:pt x="170617" y="1957729"/>
                  </a:lnTo>
                  <a:cubicBezTo>
                    <a:pt x="76388" y="1957729"/>
                    <a:pt x="0" y="1881341"/>
                    <a:pt x="0" y="1787112"/>
                  </a:cubicBezTo>
                  <a:lnTo>
                    <a:pt x="0" y="170617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8552" tIns="118552" rIns="118552" bIns="118552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Font was not in the requirements</a:t>
              </a: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9AE2AE1-7F7A-4BBB-BF8D-4EAABA3F235C}"/>
                </a:ext>
              </a:extLst>
            </p:cNvPr>
            <p:cNvSpPr/>
            <p:nvPr/>
          </p:nvSpPr>
          <p:spPr>
            <a:xfrm>
              <a:off x="4340927" y="4364310"/>
              <a:ext cx="1706174" cy="1957729"/>
            </a:xfrm>
            <a:custGeom>
              <a:avLst/>
              <a:gdLst>
                <a:gd name="connsiteX0" fmla="*/ 0 w 1706174"/>
                <a:gd name="connsiteY0" fmla="*/ 170617 h 1957729"/>
                <a:gd name="connsiteX1" fmla="*/ 170617 w 1706174"/>
                <a:gd name="connsiteY1" fmla="*/ 0 h 1957729"/>
                <a:gd name="connsiteX2" fmla="*/ 1535557 w 1706174"/>
                <a:gd name="connsiteY2" fmla="*/ 0 h 1957729"/>
                <a:gd name="connsiteX3" fmla="*/ 1706174 w 1706174"/>
                <a:gd name="connsiteY3" fmla="*/ 170617 h 1957729"/>
                <a:gd name="connsiteX4" fmla="*/ 1706174 w 1706174"/>
                <a:gd name="connsiteY4" fmla="*/ 1787112 h 1957729"/>
                <a:gd name="connsiteX5" fmla="*/ 1535557 w 1706174"/>
                <a:gd name="connsiteY5" fmla="*/ 1957729 h 1957729"/>
                <a:gd name="connsiteX6" fmla="*/ 170617 w 1706174"/>
                <a:gd name="connsiteY6" fmla="*/ 1957729 h 1957729"/>
                <a:gd name="connsiteX7" fmla="*/ 0 w 1706174"/>
                <a:gd name="connsiteY7" fmla="*/ 1787112 h 1957729"/>
                <a:gd name="connsiteX8" fmla="*/ 0 w 1706174"/>
                <a:gd name="connsiteY8" fmla="*/ 170617 h 1957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6174" h="1957729">
                  <a:moveTo>
                    <a:pt x="0" y="170617"/>
                  </a:moveTo>
                  <a:cubicBezTo>
                    <a:pt x="0" y="76388"/>
                    <a:pt x="76388" y="0"/>
                    <a:pt x="170617" y="0"/>
                  </a:cubicBezTo>
                  <a:lnTo>
                    <a:pt x="1535557" y="0"/>
                  </a:lnTo>
                  <a:cubicBezTo>
                    <a:pt x="1629786" y="0"/>
                    <a:pt x="1706174" y="76388"/>
                    <a:pt x="1706174" y="170617"/>
                  </a:cubicBezTo>
                  <a:lnTo>
                    <a:pt x="1706174" y="1787112"/>
                  </a:lnTo>
                  <a:cubicBezTo>
                    <a:pt x="1706174" y="1881341"/>
                    <a:pt x="1629786" y="1957729"/>
                    <a:pt x="1535557" y="1957729"/>
                  </a:cubicBezTo>
                  <a:lnTo>
                    <a:pt x="170617" y="1957729"/>
                  </a:lnTo>
                  <a:cubicBezTo>
                    <a:pt x="76388" y="1957729"/>
                    <a:pt x="0" y="1881341"/>
                    <a:pt x="0" y="1787112"/>
                  </a:cubicBezTo>
                  <a:lnTo>
                    <a:pt x="0" y="170617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8552" tIns="118552" rIns="118552" bIns="118552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You failed to </a:t>
              </a:r>
              <a:r>
                <a:rPr lang="en-US" sz="16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elicit</a:t>
              </a:r>
              <a:r>
                <a:rPr lang="en-US" sz="16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 requirement</a:t>
              </a:r>
              <a:endParaRPr lang="en-US" sz="14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156D38B-9978-4D83-B906-6D062A83ED4A}"/>
                </a:ext>
              </a:extLst>
            </p:cNvPr>
            <p:cNvSpPr/>
            <p:nvPr/>
          </p:nvSpPr>
          <p:spPr>
            <a:xfrm>
              <a:off x="6197149" y="2988288"/>
              <a:ext cx="5288087" cy="1203275"/>
            </a:xfrm>
            <a:custGeom>
              <a:avLst/>
              <a:gdLst>
                <a:gd name="connsiteX0" fmla="*/ 0 w 5288087"/>
                <a:gd name="connsiteY0" fmla="*/ 120328 h 1203275"/>
                <a:gd name="connsiteX1" fmla="*/ 120328 w 5288087"/>
                <a:gd name="connsiteY1" fmla="*/ 0 h 1203275"/>
                <a:gd name="connsiteX2" fmla="*/ 5167760 w 5288087"/>
                <a:gd name="connsiteY2" fmla="*/ 0 h 1203275"/>
                <a:gd name="connsiteX3" fmla="*/ 5288088 w 5288087"/>
                <a:gd name="connsiteY3" fmla="*/ 120328 h 1203275"/>
                <a:gd name="connsiteX4" fmla="*/ 5288087 w 5288087"/>
                <a:gd name="connsiteY4" fmla="*/ 1082948 h 1203275"/>
                <a:gd name="connsiteX5" fmla="*/ 5167759 w 5288087"/>
                <a:gd name="connsiteY5" fmla="*/ 1203276 h 1203275"/>
                <a:gd name="connsiteX6" fmla="*/ 120328 w 5288087"/>
                <a:gd name="connsiteY6" fmla="*/ 1203275 h 1203275"/>
                <a:gd name="connsiteX7" fmla="*/ 0 w 5288087"/>
                <a:gd name="connsiteY7" fmla="*/ 1082947 h 1203275"/>
                <a:gd name="connsiteX8" fmla="*/ 0 w 5288087"/>
                <a:gd name="connsiteY8" fmla="*/ 120328 h 120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88087" h="1203275">
                  <a:moveTo>
                    <a:pt x="0" y="120328"/>
                  </a:moveTo>
                  <a:cubicBezTo>
                    <a:pt x="0" y="53873"/>
                    <a:pt x="53873" y="0"/>
                    <a:pt x="120328" y="0"/>
                  </a:cubicBezTo>
                  <a:lnTo>
                    <a:pt x="5167760" y="0"/>
                  </a:lnTo>
                  <a:cubicBezTo>
                    <a:pt x="5234215" y="0"/>
                    <a:pt x="5288088" y="53873"/>
                    <a:pt x="5288088" y="120328"/>
                  </a:cubicBezTo>
                  <a:cubicBezTo>
                    <a:pt x="5288088" y="441201"/>
                    <a:pt x="5288087" y="762075"/>
                    <a:pt x="5288087" y="1082948"/>
                  </a:cubicBezTo>
                  <a:cubicBezTo>
                    <a:pt x="5288087" y="1149403"/>
                    <a:pt x="5234214" y="1203276"/>
                    <a:pt x="5167759" y="1203276"/>
                  </a:cubicBezTo>
                  <a:lnTo>
                    <a:pt x="120328" y="1203275"/>
                  </a:lnTo>
                  <a:cubicBezTo>
                    <a:pt x="53873" y="1203275"/>
                    <a:pt x="0" y="1149402"/>
                    <a:pt x="0" y="1082947"/>
                  </a:cubicBezTo>
                  <a:lnTo>
                    <a:pt x="0" y="12032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6683" tIns="126683" rIns="126683" bIns="126683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The clients are satisfied</a:t>
              </a: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2682C13-7538-4872-A32F-A9A53BEF0406}"/>
                </a:ext>
              </a:extLst>
            </p:cNvPr>
            <p:cNvSpPr/>
            <p:nvPr/>
          </p:nvSpPr>
          <p:spPr>
            <a:xfrm>
              <a:off x="6217985" y="4364310"/>
              <a:ext cx="1706174" cy="1957729"/>
            </a:xfrm>
            <a:custGeom>
              <a:avLst/>
              <a:gdLst>
                <a:gd name="connsiteX0" fmla="*/ 0 w 1706174"/>
                <a:gd name="connsiteY0" fmla="*/ 170617 h 1957729"/>
                <a:gd name="connsiteX1" fmla="*/ 170617 w 1706174"/>
                <a:gd name="connsiteY1" fmla="*/ 0 h 1957729"/>
                <a:gd name="connsiteX2" fmla="*/ 1535557 w 1706174"/>
                <a:gd name="connsiteY2" fmla="*/ 0 h 1957729"/>
                <a:gd name="connsiteX3" fmla="*/ 1706174 w 1706174"/>
                <a:gd name="connsiteY3" fmla="*/ 170617 h 1957729"/>
                <a:gd name="connsiteX4" fmla="*/ 1706174 w 1706174"/>
                <a:gd name="connsiteY4" fmla="*/ 1787112 h 1957729"/>
                <a:gd name="connsiteX5" fmla="*/ 1535557 w 1706174"/>
                <a:gd name="connsiteY5" fmla="*/ 1957729 h 1957729"/>
                <a:gd name="connsiteX6" fmla="*/ 170617 w 1706174"/>
                <a:gd name="connsiteY6" fmla="*/ 1957729 h 1957729"/>
                <a:gd name="connsiteX7" fmla="*/ 0 w 1706174"/>
                <a:gd name="connsiteY7" fmla="*/ 1787112 h 1957729"/>
                <a:gd name="connsiteX8" fmla="*/ 0 w 1706174"/>
                <a:gd name="connsiteY8" fmla="*/ 170617 h 1957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6174" h="1957729">
                  <a:moveTo>
                    <a:pt x="0" y="170617"/>
                  </a:moveTo>
                  <a:cubicBezTo>
                    <a:pt x="0" y="76388"/>
                    <a:pt x="76388" y="0"/>
                    <a:pt x="170617" y="0"/>
                  </a:cubicBezTo>
                  <a:lnTo>
                    <a:pt x="1535557" y="0"/>
                  </a:lnTo>
                  <a:cubicBezTo>
                    <a:pt x="1629786" y="0"/>
                    <a:pt x="1706174" y="76388"/>
                    <a:pt x="1706174" y="170617"/>
                  </a:cubicBezTo>
                  <a:lnTo>
                    <a:pt x="1706174" y="1787112"/>
                  </a:lnTo>
                  <a:cubicBezTo>
                    <a:pt x="1706174" y="1881341"/>
                    <a:pt x="1629786" y="1957729"/>
                    <a:pt x="1535557" y="1957729"/>
                  </a:cubicBezTo>
                  <a:lnTo>
                    <a:pt x="170617" y="1957729"/>
                  </a:lnTo>
                  <a:cubicBezTo>
                    <a:pt x="76388" y="1957729"/>
                    <a:pt x="0" y="1881341"/>
                    <a:pt x="0" y="1787112"/>
                  </a:cubicBezTo>
                  <a:lnTo>
                    <a:pt x="0" y="170617"/>
                  </a:lnTo>
                  <a:close/>
                </a:path>
              </a:pathLst>
            </a:custGeom>
            <a:solidFill>
              <a:schemeClr val="accent5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8552" tIns="118552" rIns="118552" bIns="118552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The government is unsatisfied</a:t>
              </a: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8CBC7E9-C943-4610-8E5E-188B2E236E9A}"/>
                </a:ext>
              </a:extLst>
            </p:cNvPr>
            <p:cNvSpPr/>
            <p:nvPr/>
          </p:nvSpPr>
          <p:spPr>
            <a:xfrm>
              <a:off x="7988106" y="4364310"/>
              <a:ext cx="1706174" cy="1957729"/>
            </a:xfrm>
            <a:custGeom>
              <a:avLst/>
              <a:gdLst>
                <a:gd name="connsiteX0" fmla="*/ 0 w 1706174"/>
                <a:gd name="connsiteY0" fmla="*/ 170617 h 1957729"/>
                <a:gd name="connsiteX1" fmla="*/ 170617 w 1706174"/>
                <a:gd name="connsiteY1" fmla="*/ 0 h 1957729"/>
                <a:gd name="connsiteX2" fmla="*/ 1535557 w 1706174"/>
                <a:gd name="connsiteY2" fmla="*/ 0 h 1957729"/>
                <a:gd name="connsiteX3" fmla="*/ 1706174 w 1706174"/>
                <a:gd name="connsiteY3" fmla="*/ 170617 h 1957729"/>
                <a:gd name="connsiteX4" fmla="*/ 1706174 w 1706174"/>
                <a:gd name="connsiteY4" fmla="*/ 1787112 h 1957729"/>
                <a:gd name="connsiteX5" fmla="*/ 1535557 w 1706174"/>
                <a:gd name="connsiteY5" fmla="*/ 1957729 h 1957729"/>
                <a:gd name="connsiteX6" fmla="*/ 170617 w 1706174"/>
                <a:gd name="connsiteY6" fmla="*/ 1957729 h 1957729"/>
                <a:gd name="connsiteX7" fmla="*/ 0 w 1706174"/>
                <a:gd name="connsiteY7" fmla="*/ 1787112 h 1957729"/>
                <a:gd name="connsiteX8" fmla="*/ 0 w 1706174"/>
                <a:gd name="connsiteY8" fmla="*/ 170617 h 1957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6174" h="1957729">
                  <a:moveTo>
                    <a:pt x="0" y="170617"/>
                  </a:moveTo>
                  <a:cubicBezTo>
                    <a:pt x="0" y="76388"/>
                    <a:pt x="76388" y="0"/>
                    <a:pt x="170617" y="0"/>
                  </a:cubicBezTo>
                  <a:lnTo>
                    <a:pt x="1535557" y="0"/>
                  </a:lnTo>
                  <a:cubicBezTo>
                    <a:pt x="1629786" y="0"/>
                    <a:pt x="1706174" y="76388"/>
                    <a:pt x="1706174" y="170617"/>
                  </a:cubicBezTo>
                  <a:lnTo>
                    <a:pt x="1706174" y="1787112"/>
                  </a:lnTo>
                  <a:cubicBezTo>
                    <a:pt x="1706174" y="1881341"/>
                    <a:pt x="1629786" y="1957729"/>
                    <a:pt x="1535557" y="1957729"/>
                  </a:cubicBezTo>
                  <a:lnTo>
                    <a:pt x="170617" y="1957729"/>
                  </a:lnTo>
                  <a:cubicBezTo>
                    <a:pt x="76388" y="1957729"/>
                    <a:pt x="0" y="1881341"/>
                    <a:pt x="0" y="1787112"/>
                  </a:cubicBezTo>
                  <a:lnTo>
                    <a:pt x="0" y="170617"/>
                  </a:lnTo>
                  <a:close/>
                </a:path>
              </a:pathLst>
            </a:custGeom>
            <a:solidFill>
              <a:schemeClr val="accent5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8552" tIns="118552" rIns="118552" bIns="118552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The government thinks your system is unsafe</a:t>
              </a: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3388061-8F12-484C-ACB0-BE32FB302CF9}"/>
                </a:ext>
              </a:extLst>
            </p:cNvPr>
            <p:cNvSpPr/>
            <p:nvPr/>
          </p:nvSpPr>
          <p:spPr>
            <a:xfrm>
              <a:off x="9758226" y="4364310"/>
              <a:ext cx="1706174" cy="1957729"/>
            </a:xfrm>
            <a:custGeom>
              <a:avLst/>
              <a:gdLst>
                <a:gd name="connsiteX0" fmla="*/ 0 w 1706174"/>
                <a:gd name="connsiteY0" fmla="*/ 170617 h 1957729"/>
                <a:gd name="connsiteX1" fmla="*/ 170617 w 1706174"/>
                <a:gd name="connsiteY1" fmla="*/ 0 h 1957729"/>
                <a:gd name="connsiteX2" fmla="*/ 1535557 w 1706174"/>
                <a:gd name="connsiteY2" fmla="*/ 0 h 1957729"/>
                <a:gd name="connsiteX3" fmla="*/ 1706174 w 1706174"/>
                <a:gd name="connsiteY3" fmla="*/ 170617 h 1957729"/>
                <a:gd name="connsiteX4" fmla="*/ 1706174 w 1706174"/>
                <a:gd name="connsiteY4" fmla="*/ 1787112 h 1957729"/>
                <a:gd name="connsiteX5" fmla="*/ 1535557 w 1706174"/>
                <a:gd name="connsiteY5" fmla="*/ 1957729 h 1957729"/>
                <a:gd name="connsiteX6" fmla="*/ 170617 w 1706174"/>
                <a:gd name="connsiteY6" fmla="*/ 1957729 h 1957729"/>
                <a:gd name="connsiteX7" fmla="*/ 0 w 1706174"/>
                <a:gd name="connsiteY7" fmla="*/ 1787112 h 1957729"/>
                <a:gd name="connsiteX8" fmla="*/ 0 w 1706174"/>
                <a:gd name="connsiteY8" fmla="*/ 170617 h 1957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6174" h="1957729">
                  <a:moveTo>
                    <a:pt x="0" y="170617"/>
                  </a:moveTo>
                  <a:cubicBezTo>
                    <a:pt x="0" y="76388"/>
                    <a:pt x="76388" y="0"/>
                    <a:pt x="170617" y="0"/>
                  </a:cubicBezTo>
                  <a:lnTo>
                    <a:pt x="1535557" y="0"/>
                  </a:lnTo>
                  <a:cubicBezTo>
                    <a:pt x="1629786" y="0"/>
                    <a:pt x="1706174" y="76388"/>
                    <a:pt x="1706174" y="170617"/>
                  </a:cubicBezTo>
                  <a:lnTo>
                    <a:pt x="1706174" y="1787112"/>
                  </a:lnTo>
                  <a:cubicBezTo>
                    <a:pt x="1706174" y="1881341"/>
                    <a:pt x="1629786" y="1957729"/>
                    <a:pt x="1535557" y="1957729"/>
                  </a:cubicBezTo>
                  <a:lnTo>
                    <a:pt x="170617" y="1957729"/>
                  </a:lnTo>
                  <a:cubicBezTo>
                    <a:pt x="76388" y="1957729"/>
                    <a:pt x="0" y="1881341"/>
                    <a:pt x="0" y="1787112"/>
                  </a:cubicBezTo>
                  <a:lnTo>
                    <a:pt x="0" y="170617"/>
                  </a:lnTo>
                  <a:close/>
                </a:path>
              </a:pathLst>
            </a:custGeom>
            <a:solidFill>
              <a:schemeClr val="accent5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8552" tIns="118552" rIns="118552" bIns="118552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The government prohibits your system</a:t>
              </a:r>
              <a:endParaRPr lang="en-US" sz="14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Arrow: Down 1">
            <a:extLst>
              <a:ext uri="{FF2B5EF4-FFF2-40B4-BE49-F238E27FC236}">
                <a16:creationId xmlns:a16="http://schemas.microsoft.com/office/drawing/2014/main" id="{8AC5B968-EC4A-447D-B4E7-7B1B80274D09}"/>
              </a:ext>
            </a:extLst>
          </p:cNvPr>
          <p:cNvSpPr/>
          <p:nvPr/>
        </p:nvSpPr>
        <p:spPr>
          <a:xfrm>
            <a:off x="3198812" y="2746077"/>
            <a:ext cx="609600" cy="504557"/>
          </a:xfrm>
          <a:prstGeom prst="down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011C9A6F-D0DB-4169-AA33-3B46424794F3}"/>
              </a:ext>
            </a:extLst>
          </p:cNvPr>
          <p:cNvSpPr/>
          <p:nvPr/>
        </p:nvSpPr>
        <p:spPr>
          <a:xfrm rot="16200000">
            <a:off x="2544288" y="5484000"/>
            <a:ext cx="609600" cy="504557"/>
          </a:xfrm>
          <a:prstGeom prst="down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5C0418D3-2AA0-452D-BDC1-AB3CFEBB6167}"/>
              </a:ext>
            </a:extLst>
          </p:cNvPr>
          <p:cNvSpPr/>
          <p:nvPr/>
        </p:nvSpPr>
        <p:spPr>
          <a:xfrm rot="16200000">
            <a:off x="4185962" y="5451343"/>
            <a:ext cx="609600" cy="504557"/>
          </a:xfrm>
          <a:prstGeom prst="down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6C60EB8-99A4-4B1F-BAB0-2626E25B0396}"/>
              </a:ext>
            </a:extLst>
          </p:cNvPr>
          <p:cNvSpPr/>
          <p:nvPr/>
        </p:nvSpPr>
        <p:spPr>
          <a:xfrm>
            <a:off x="8214155" y="2746077"/>
            <a:ext cx="609600" cy="504557"/>
          </a:xfrm>
          <a:prstGeom prst="down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3ACBCD06-0856-48D2-B78E-86780C4A5EBD}"/>
              </a:ext>
            </a:extLst>
          </p:cNvPr>
          <p:cNvSpPr/>
          <p:nvPr/>
        </p:nvSpPr>
        <p:spPr>
          <a:xfrm rot="16200000">
            <a:off x="7421937" y="5470937"/>
            <a:ext cx="609600" cy="504557"/>
          </a:xfrm>
          <a:prstGeom prst="down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1DEA7512-08F5-453F-858A-43A4FA408D12}"/>
              </a:ext>
            </a:extLst>
          </p:cNvPr>
          <p:cNvSpPr/>
          <p:nvPr/>
        </p:nvSpPr>
        <p:spPr>
          <a:xfrm rot="16200000">
            <a:off x="9089890" y="5484000"/>
            <a:ext cx="609600" cy="504557"/>
          </a:xfrm>
          <a:prstGeom prst="down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0ADFD0-9801-4F01-9330-15C62F63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Brooke Lampe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4FE3D-E9D1-4291-98D7-2EA644A3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9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Negotiation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7720CF88-2304-497F-B35F-8497E2C7B7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1023806"/>
              </p:ext>
            </p:extLst>
          </p:nvPr>
        </p:nvGraphicFramePr>
        <p:xfrm>
          <a:off x="1522414" y="2057400"/>
          <a:ext cx="96012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BA293B-E58A-4250-8358-62AB603BA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Brooke Lampe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85852-F1B0-4AED-9DF1-AC72EF7F5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Requirements Negotiation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4F3DC463-7D07-4AE0-91A5-12C411E102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5213793"/>
              </p:ext>
            </p:extLst>
          </p:nvPr>
        </p:nvGraphicFramePr>
        <p:xfrm>
          <a:off x="1293812" y="1981200"/>
          <a:ext cx="96012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EB6B578-4199-4450-9EDC-3A993CBB3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Brooke Lampe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6DF25-8081-41E8-B356-A035FDCC1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6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Classification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72ECF9A-3A35-487A-82D8-EA2A97AC48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662572"/>
              </p:ext>
            </p:extLst>
          </p:nvPr>
        </p:nvGraphicFramePr>
        <p:xfrm>
          <a:off x="1170646" y="1905000"/>
          <a:ext cx="4695166" cy="4308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ABC3E245-B8CA-41AD-992C-B748A3FD96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4423309"/>
              </p:ext>
            </p:extLst>
          </p:nvPr>
        </p:nvGraphicFramePr>
        <p:xfrm>
          <a:off x="6246812" y="1913030"/>
          <a:ext cx="4695166" cy="4308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97DC37-2C1A-4607-940F-DC85C3A65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Brooke Lampe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28A23-E2AF-485E-85EC-7CA633E84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Classification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B80B68-0989-4591-AC77-48CF56898F40}"/>
              </a:ext>
            </a:extLst>
          </p:cNvPr>
          <p:cNvGrpSpPr/>
          <p:nvPr/>
        </p:nvGrpSpPr>
        <p:grpSpPr>
          <a:xfrm>
            <a:off x="916098" y="2250989"/>
            <a:ext cx="10509027" cy="3956221"/>
            <a:chOff x="916098" y="2250989"/>
            <a:chExt cx="10509027" cy="395622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3A2B5E8-C527-42BC-A889-3D8EF0253A3A}"/>
                </a:ext>
              </a:extLst>
            </p:cNvPr>
            <p:cNvSpPr/>
            <p:nvPr/>
          </p:nvSpPr>
          <p:spPr>
            <a:xfrm>
              <a:off x="916098" y="2250989"/>
              <a:ext cx="3203971" cy="892800"/>
            </a:xfrm>
            <a:custGeom>
              <a:avLst/>
              <a:gdLst>
                <a:gd name="connsiteX0" fmla="*/ 0 w 3203971"/>
                <a:gd name="connsiteY0" fmla="*/ 0 h 892800"/>
                <a:gd name="connsiteX1" fmla="*/ 3203971 w 3203971"/>
                <a:gd name="connsiteY1" fmla="*/ 0 h 892800"/>
                <a:gd name="connsiteX2" fmla="*/ 3203971 w 3203971"/>
                <a:gd name="connsiteY2" fmla="*/ 892800 h 892800"/>
                <a:gd name="connsiteX3" fmla="*/ 0 w 3203971"/>
                <a:gd name="connsiteY3" fmla="*/ 892800 h 892800"/>
                <a:gd name="connsiteX4" fmla="*/ 0 w 3203971"/>
                <a:gd name="connsiteY4" fmla="*/ 0 h 89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3971" h="892800">
                  <a:moveTo>
                    <a:pt x="0" y="0"/>
                  </a:moveTo>
                  <a:lnTo>
                    <a:pt x="3203971" y="0"/>
                  </a:lnTo>
                  <a:lnTo>
                    <a:pt x="3203971" y="892800"/>
                  </a:lnTo>
                  <a:lnTo>
                    <a:pt x="0" y="892800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5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0472" tIns="125984" rIns="220472" bIns="125984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100" b="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System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DE702B0-BDB8-440B-94A8-33ECA569C6D3}"/>
                </a:ext>
              </a:extLst>
            </p:cNvPr>
            <p:cNvSpPr/>
            <p:nvPr/>
          </p:nvSpPr>
          <p:spPr>
            <a:xfrm>
              <a:off x="916098" y="3143790"/>
              <a:ext cx="3203971" cy="3063420"/>
            </a:xfrm>
            <a:custGeom>
              <a:avLst/>
              <a:gdLst>
                <a:gd name="connsiteX0" fmla="*/ 0 w 3203971"/>
                <a:gd name="connsiteY0" fmla="*/ 0 h 3063420"/>
                <a:gd name="connsiteX1" fmla="*/ 3203971 w 3203971"/>
                <a:gd name="connsiteY1" fmla="*/ 0 h 3063420"/>
                <a:gd name="connsiteX2" fmla="*/ 3203971 w 3203971"/>
                <a:gd name="connsiteY2" fmla="*/ 3063420 h 3063420"/>
                <a:gd name="connsiteX3" fmla="*/ 0 w 3203971"/>
                <a:gd name="connsiteY3" fmla="*/ 3063420 h 3063420"/>
                <a:gd name="connsiteX4" fmla="*/ 0 w 3203971"/>
                <a:gd name="connsiteY4" fmla="*/ 0 h 3063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3971" h="3063420">
                  <a:moveTo>
                    <a:pt x="0" y="0"/>
                  </a:moveTo>
                  <a:lnTo>
                    <a:pt x="3203971" y="0"/>
                  </a:lnTo>
                  <a:lnTo>
                    <a:pt x="3203971" y="3063420"/>
                  </a:lnTo>
                  <a:lnTo>
                    <a:pt x="0" y="3063420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extrusionH="12700" prstMaterial="plastic">
              <a:bevelT w="50800" h="50800"/>
            </a:sp3d>
          </p:spPr>
          <p:style>
            <a:ln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354" tIns="165354" rIns="220472" bIns="248031" numCol="1" spcCol="1270" anchor="t" anchorCtr="0">
              <a:noAutofit/>
            </a:bodyPr>
            <a:lstStyle/>
            <a:p>
              <a:pPr marL="0" lvl="1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3100" b="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 this a requirement for the system the software is part of?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934B596-6437-40BF-B9C6-575439CF3AA2}"/>
                </a:ext>
              </a:extLst>
            </p:cNvPr>
            <p:cNvSpPr/>
            <p:nvPr/>
          </p:nvSpPr>
          <p:spPr>
            <a:xfrm>
              <a:off x="4568626" y="2250989"/>
              <a:ext cx="3203971" cy="892800"/>
            </a:xfrm>
            <a:custGeom>
              <a:avLst/>
              <a:gdLst>
                <a:gd name="connsiteX0" fmla="*/ 0 w 3203971"/>
                <a:gd name="connsiteY0" fmla="*/ 0 h 892800"/>
                <a:gd name="connsiteX1" fmla="*/ 3203971 w 3203971"/>
                <a:gd name="connsiteY1" fmla="*/ 0 h 892800"/>
                <a:gd name="connsiteX2" fmla="*/ 3203971 w 3203971"/>
                <a:gd name="connsiteY2" fmla="*/ 892800 h 892800"/>
                <a:gd name="connsiteX3" fmla="*/ 0 w 3203971"/>
                <a:gd name="connsiteY3" fmla="*/ 892800 h 892800"/>
                <a:gd name="connsiteX4" fmla="*/ 0 w 3203971"/>
                <a:gd name="connsiteY4" fmla="*/ 0 h 89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3971" h="892800">
                  <a:moveTo>
                    <a:pt x="0" y="0"/>
                  </a:moveTo>
                  <a:lnTo>
                    <a:pt x="3203971" y="0"/>
                  </a:lnTo>
                  <a:lnTo>
                    <a:pt x="3203971" y="892800"/>
                  </a:lnTo>
                  <a:lnTo>
                    <a:pt x="0" y="892800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5">
                <a:hueOff val="3005351"/>
                <a:satOff val="-13190"/>
                <a:lumOff val="3921"/>
                <a:alphaOff val="0"/>
              </a:schemeClr>
            </a:lnRef>
            <a:fillRef idx="3">
              <a:schemeClr val="accent5">
                <a:hueOff val="3005351"/>
                <a:satOff val="-13190"/>
                <a:lumOff val="3921"/>
                <a:alphaOff val="0"/>
              </a:schemeClr>
            </a:fillRef>
            <a:effectRef idx="2">
              <a:schemeClr val="accent5">
                <a:hueOff val="3005351"/>
                <a:satOff val="-13190"/>
                <a:lumOff val="392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0472" tIns="125984" rIns="220472" bIns="125984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100" b="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Software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143AABF-958A-4A94-AA51-CDF501B33EEB}"/>
                </a:ext>
              </a:extLst>
            </p:cNvPr>
            <p:cNvSpPr/>
            <p:nvPr/>
          </p:nvSpPr>
          <p:spPr>
            <a:xfrm>
              <a:off x="4568626" y="3143790"/>
              <a:ext cx="3203971" cy="3063420"/>
            </a:xfrm>
            <a:custGeom>
              <a:avLst/>
              <a:gdLst>
                <a:gd name="connsiteX0" fmla="*/ 0 w 3203971"/>
                <a:gd name="connsiteY0" fmla="*/ 0 h 3063420"/>
                <a:gd name="connsiteX1" fmla="*/ 3203971 w 3203971"/>
                <a:gd name="connsiteY1" fmla="*/ 0 h 3063420"/>
                <a:gd name="connsiteX2" fmla="*/ 3203971 w 3203971"/>
                <a:gd name="connsiteY2" fmla="*/ 3063420 h 3063420"/>
                <a:gd name="connsiteX3" fmla="*/ 0 w 3203971"/>
                <a:gd name="connsiteY3" fmla="*/ 3063420 h 3063420"/>
                <a:gd name="connsiteX4" fmla="*/ 0 w 3203971"/>
                <a:gd name="connsiteY4" fmla="*/ 0 h 3063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3971" h="3063420">
                  <a:moveTo>
                    <a:pt x="0" y="0"/>
                  </a:moveTo>
                  <a:lnTo>
                    <a:pt x="3203971" y="0"/>
                  </a:lnTo>
                  <a:lnTo>
                    <a:pt x="3203971" y="3063420"/>
                  </a:lnTo>
                  <a:lnTo>
                    <a:pt x="0" y="3063420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extrusionH="12700" prstMaterial="plastic">
              <a:bevelT w="50800" h="50800"/>
            </a:sp3d>
          </p:spPr>
          <p:style>
            <a:lnRef idx="1">
              <a:schemeClr val="accent5">
                <a:tint val="40000"/>
                <a:alpha val="90000"/>
                <a:hueOff val="2914032"/>
                <a:satOff val="-9122"/>
                <a:lumOff val="604"/>
                <a:alphaOff val="0"/>
              </a:schemeClr>
            </a:lnRef>
            <a:fillRef idx="1">
              <a:schemeClr val="accent5">
                <a:tint val="40000"/>
                <a:alpha val="90000"/>
                <a:hueOff val="2914032"/>
                <a:satOff val="-9122"/>
                <a:lumOff val="604"/>
                <a:alphaOff val="0"/>
              </a:schemeClr>
            </a:fillRef>
            <a:effectRef idx="2">
              <a:schemeClr val="accent5">
                <a:tint val="40000"/>
                <a:alpha val="90000"/>
                <a:hueOff val="2914032"/>
                <a:satOff val="-9122"/>
                <a:lumOff val="604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354" tIns="165354" rIns="220472" bIns="248031" numCol="1" spcCol="1270" anchor="t" anchorCtr="0">
              <a:noAutofit/>
            </a:bodyPr>
            <a:lstStyle/>
            <a:p>
              <a:pPr marL="0" lvl="1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3100" b="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 this a requirement for the software?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7AFBAA2-19EC-4312-8E77-1756973B9783}"/>
                </a:ext>
              </a:extLst>
            </p:cNvPr>
            <p:cNvSpPr/>
            <p:nvPr/>
          </p:nvSpPr>
          <p:spPr>
            <a:xfrm>
              <a:off x="8221154" y="2250989"/>
              <a:ext cx="3203971" cy="892800"/>
            </a:xfrm>
            <a:custGeom>
              <a:avLst/>
              <a:gdLst>
                <a:gd name="connsiteX0" fmla="*/ 0 w 3203971"/>
                <a:gd name="connsiteY0" fmla="*/ 0 h 892800"/>
                <a:gd name="connsiteX1" fmla="*/ 3203971 w 3203971"/>
                <a:gd name="connsiteY1" fmla="*/ 0 h 892800"/>
                <a:gd name="connsiteX2" fmla="*/ 3203971 w 3203971"/>
                <a:gd name="connsiteY2" fmla="*/ 892800 h 892800"/>
                <a:gd name="connsiteX3" fmla="*/ 0 w 3203971"/>
                <a:gd name="connsiteY3" fmla="*/ 892800 h 892800"/>
                <a:gd name="connsiteX4" fmla="*/ 0 w 3203971"/>
                <a:gd name="connsiteY4" fmla="*/ 0 h 89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3971" h="892800">
                  <a:moveTo>
                    <a:pt x="0" y="0"/>
                  </a:moveTo>
                  <a:lnTo>
                    <a:pt x="3203971" y="0"/>
                  </a:lnTo>
                  <a:lnTo>
                    <a:pt x="3203971" y="892800"/>
                  </a:lnTo>
                  <a:lnTo>
                    <a:pt x="0" y="892800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5">
                <a:hueOff val="6010703"/>
                <a:satOff val="-26380"/>
                <a:lumOff val="7843"/>
                <a:alphaOff val="0"/>
              </a:schemeClr>
            </a:lnRef>
            <a:fillRef idx="3">
              <a:schemeClr val="accent5">
                <a:hueOff val="6010703"/>
                <a:satOff val="-26380"/>
                <a:lumOff val="7843"/>
                <a:alphaOff val="0"/>
              </a:schemeClr>
            </a:fillRef>
            <a:effectRef idx="2">
              <a:schemeClr val="accent5">
                <a:hueOff val="6010703"/>
                <a:satOff val="-26380"/>
                <a:lumOff val="784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0472" tIns="125984" rIns="220472" bIns="125984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100" b="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Component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A0D9024-50D5-473F-8D8F-E5CC228E7713}"/>
                </a:ext>
              </a:extLst>
            </p:cNvPr>
            <p:cNvSpPr/>
            <p:nvPr/>
          </p:nvSpPr>
          <p:spPr>
            <a:xfrm>
              <a:off x="8221154" y="3143790"/>
              <a:ext cx="3203971" cy="3063420"/>
            </a:xfrm>
            <a:custGeom>
              <a:avLst/>
              <a:gdLst>
                <a:gd name="connsiteX0" fmla="*/ 0 w 3203971"/>
                <a:gd name="connsiteY0" fmla="*/ 0 h 3063420"/>
                <a:gd name="connsiteX1" fmla="*/ 3203971 w 3203971"/>
                <a:gd name="connsiteY1" fmla="*/ 0 h 3063420"/>
                <a:gd name="connsiteX2" fmla="*/ 3203971 w 3203971"/>
                <a:gd name="connsiteY2" fmla="*/ 3063420 h 3063420"/>
                <a:gd name="connsiteX3" fmla="*/ 0 w 3203971"/>
                <a:gd name="connsiteY3" fmla="*/ 3063420 h 3063420"/>
                <a:gd name="connsiteX4" fmla="*/ 0 w 3203971"/>
                <a:gd name="connsiteY4" fmla="*/ 0 h 3063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3971" h="3063420">
                  <a:moveTo>
                    <a:pt x="0" y="0"/>
                  </a:moveTo>
                  <a:lnTo>
                    <a:pt x="3203971" y="0"/>
                  </a:lnTo>
                  <a:lnTo>
                    <a:pt x="3203971" y="3063420"/>
                  </a:lnTo>
                  <a:lnTo>
                    <a:pt x="0" y="3063420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extrusionH="12700" prstMaterial="plastic">
              <a:bevelT w="50800" h="50800"/>
            </a:sp3d>
          </p:spPr>
          <p:style>
            <a:lnRef idx="1">
              <a:schemeClr val="accent5">
                <a:tint val="40000"/>
                <a:alpha val="90000"/>
                <a:hueOff val="5828064"/>
                <a:satOff val="-18244"/>
                <a:lumOff val="1209"/>
                <a:alphaOff val="0"/>
              </a:schemeClr>
            </a:lnRef>
            <a:fillRef idx="1">
              <a:schemeClr val="accent5">
                <a:tint val="40000"/>
                <a:alpha val="90000"/>
                <a:hueOff val="5828064"/>
                <a:satOff val="-18244"/>
                <a:lumOff val="1209"/>
                <a:alphaOff val="0"/>
              </a:schemeClr>
            </a:fillRef>
            <a:effectRef idx="2">
              <a:schemeClr val="accent5">
                <a:tint val="40000"/>
                <a:alpha val="90000"/>
                <a:hueOff val="5828064"/>
                <a:satOff val="-18244"/>
                <a:lumOff val="1209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354" tIns="165354" rIns="220472" bIns="248031" numCol="1" spcCol="1270" anchor="t" anchorCtr="0">
              <a:noAutofit/>
            </a:bodyPr>
            <a:lstStyle/>
            <a:p>
              <a:pPr marL="0" lvl="1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3100" b="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 this a requirement for a specific part of the software?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4E12DC-5FA2-488D-B3EB-562461D3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Brooke Lampe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EA4F37-44E4-4F84-B397-D9A6ED69D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7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Vertical and Horizontal design templat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- mixed">
      <a:majorFont>
        <a:latin typeface="Century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ertical and horizontal design slides.potx" id="{7E307492-4344-40EC-954C-E30551E95991}" vid="{493C3130-E1FA-416B-8465-D41FAD56C1B7}"/>
    </a:ext>
  </a:extLst>
</a:theme>
</file>

<file path=ppt/theme/theme2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Vertical and horizontal design slides</Template>
  <TotalTime>2572</TotalTime>
  <Words>2553</Words>
  <Application>Microsoft Office PowerPoint</Application>
  <PresentationFormat>Custom</PresentationFormat>
  <Paragraphs>338</Paragraphs>
  <Slides>36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굴림</vt:lpstr>
      <vt:lpstr>Arial</vt:lpstr>
      <vt:lpstr>Century</vt:lpstr>
      <vt:lpstr>Century Gothic</vt:lpstr>
      <vt:lpstr>Wingdings</vt:lpstr>
      <vt:lpstr>Vertical and Horizontal design template</vt:lpstr>
      <vt:lpstr>Requirements Engineering</vt:lpstr>
      <vt:lpstr>Introduction</vt:lpstr>
      <vt:lpstr>Stakeholders</vt:lpstr>
      <vt:lpstr>Requirements Elicitation</vt:lpstr>
      <vt:lpstr>Requirements Elicitation</vt:lpstr>
      <vt:lpstr>Requirements Negotiation</vt:lpstr>
      <vt:lpstr>EXAMPLE:  Requirements Negotiation</vt:lpstr>
      <vt:lpstr>Requirements Classification</vt:lpstr>
      <vt:lpstr>Requirements Classification</vt:lpstr>
      <vt:lpstr>Requirements Specifications</vt:lpstr>
      <vt:lpstr>Requirements Specifications</vt:lpstr>
      <vt:lpstr>Requirements Prioritization</vt:lpstr>
      <vt:lpstr>Requirements Validation</vt:lpstr>
      <vt:lpstr>Requirements Derivation</vt:lpstr>
      <vt:lpstr>Requirements Derivation</vt:lpstr>
      <vt:lpstr>Example 1:  Requirements Derivation</vt:lpstr>
      <vt:lpstr>Example 1:  Requirements Derivation</vt:lpstr>
      <vt:lpstr>Example 2:  Requirements Derivation</vt:lpstr>
      <vt:lpstr>Example 2:  Requirements Derivation</vt:lpstr>
      <vt:lpstr>Requirements Derivation Tips</vt:lpstr>
      <vt:lpstr>Requirements Analysis</vt:lpstr>
      <vt:lpstr>Importance of Requirements Analysis</vt:lpstr>
      <vt:lpstr>Requirements Analysis</vt:lpstr>
      <vt:lpstr>Completeness &amp; Consistency</vt:lpstr>
      <vt:lpstr>Example 3:  Requirements Incompleteness</vt:lpstr>
      <vt:lpstr>Example 3:  Requirements Incompleteness</vt:lpstr>
      <vt:lpstr>Example 4:  Requirements Inconsistency</vt:lpstr>
      <vt:lpstr>Example 4:  Requirements Inconsistency</vt:lpstr>
      <vt:lpstr>Example 4:  Requirements Inconsistency</vt:lpstr>
      <vt:lpstr>Example 5:  Requirements Incompleteness</vt:lpstr>
      <vt:lpstr>Example 5:  Requirements Incompleteness</vt:lpstr>
      <vt:lpstr>Example 6:  Requirements Inconsistency</vt:lpstr>
      <vt:lpstr>Example 6:  Requirements Inconsistency</vt:lpstr>
      <vt:lpstr>Example 6:  Requirements Inconsistency</vt:lpstr>
      <vt:lpstr>Analysis Techniques</vt:lpstr>
      <vt:lpstr>Scenario-based Requirements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Brooke Lampe</dc:creator>
  <cp:lastModifiedBy>Brooke Lampe</cp:lastModifiedBy>
  <cp:revision>45</cp:revision>
  <dcterms:created xsi:type="dcterms:W3CDTF">2018-02-07T20:50:45Z</dcterms:created>
  <dcterms:modified xsi:type="dcterms:W3CDTF">2018-04-07T01:13:21Z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