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5561541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5561541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density profile: I did solve M(R), wasn’t sure how to solve for R &amp; z; i used standard exponential and added in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p.random.uniform() versus random.uniform()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z error → disk off center should have been -0.5, 0.5 → gaussian it is fine, but here with uniform need to go from -0.5 to 0.5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5561541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5561541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Bulge → let a = c, so that m = r/a ; had hoped to change to triaxial when I understood what I was doing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5561541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5561541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Bulge → let a = c, so that m = r/a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556154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556154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not only way to do this: google says np.arccos is costly; model has cut off radius → perhaps I should have implemented a cut off radius, core radius -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55561541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55561541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556154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5556154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556154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556154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556154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556154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561bbe30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561bbe30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556154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556154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56154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56154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61bbe30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61bbe3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N in a bin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61bbe3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561bbe3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5561541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55561541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af4a44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af4a44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556154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556154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556154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556154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5561541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5561541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556154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556154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556154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556154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556154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556154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A570: Project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 Kimsey-Miller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Derivation: Disk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58759"/>
            <a:ext cx="4358926" cy="111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490" y="0"/>
            <a:ext cx="45415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38607"/>
            <a:ext cx="4290800" cy="73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Derivation: Bulge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175" y="3658425"/>
            <a:ext cx="2001642" cy="9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913" y="1098113"/>
            <a:ext cx="5874175" cy="12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5525" y="2388638"/>
            <a:ext cx="4452951" cy="118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236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Derivation: Bulge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49" y="186250"/>
            <a:ext cx="4226221" cy="48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Derivation: Halo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0" y="1389600"/>
            <a:ext cx="3280775" cy="6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00" y="2015922"/>
            <a:ext cx="3280774" cy="8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150" y="1349300"/>
            <a:ext cx="5424726" cy="32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Profiles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525" y="671850"/>
            <a:ext cx="5719502" cy="432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Hernquist I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Halo+disk+bulge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Hernquist II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Halo+disk+bulge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075" y="206425"/>
            <a:ext cx="4937075" cy="49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50" y="206425"/>
            <a:ext cx="4937075" cy="49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0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Comparisons from H+D+B vs Isolated Disk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10237" r="9595" t="0"/>
          <a:stretch/>
        </p:blipFill>
        <p:spPr>
          <a:xfrm>
            <a:off x="3861000" y="324614"/>
            <a:ext cx="5248525" cy="449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3078" l="9488" r="8991" t="3078"/>
          <a:stretch/>
        </p:blipFill>
        <p:spPr>
          <a:xfrm>
            <a:off x="-43075" y="324625"/>
            <a:ext cx="3904075" cy="44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0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Comparisons from H+D+B vs Isolated Disk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Peanut Galaxy?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950" y="1017725"/>
            <a:ext cx="72201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Enrico, Brandon, Greg, Ethan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0"/>
            <a:ext cx="9001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13" y="0"/>
            <a:ext cx="69475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simulation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Corrected Bulge 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Velocities -- perhaps Gaussian with </a:t>
            </a:r>
            <a:r>
              <a:rPr lang="en"/>
              <a:t>𝛍</a:t>
            </a:r>
            <a:r>
              <a:rPr lang="en"/>
              <a:t> = 0 and 𝞼 = 0.2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Slower halo (</a:t>
            </a:r>
            <a:r>
              <a:rPr lang="en"/>
              <a:t>𝞼 = 10</a:t>
            </a:r>
            <a:r>
              <a:rPr baseline="30000" lang="en"/>
              <a:t>-5</a:t>
            </a:r>
            <a:r>
              <a:rPr lang="en"/>
              <a:t>), CDM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Orbits, Epicycles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(Athanassoula 2012)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halo affect disk 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form a bar?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 Form of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at BEGINNING of Project!!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easy commit change 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upload SMALL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do from terminal or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recognize errors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8012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Gadget2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01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you know what you’re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parameters to pick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forms of input/output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play around with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Homogeneous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N_halo = 3N_disk = 30N_bulge (9000,3000,300)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From BT2008 Fig 2.3 Page 113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 = 1,1,1; 0.1, 0.1,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N_halo = N_disk = 10 N_bulge (6000,6000,600)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 = 10</a:t>
            </a:r>
            <a:r>
              <a:rPr baseline="30000" lang="en"/>
              <a:t>-3</a:t>
            </a:r>
            <a:r>
              <a:rPr lang="en"/>
              <a:t>, </a:t>
            </a:r>
            <a:r>
              <a:rPr lang="en"/>
              <a:t>10</a:t>
            </a:r>
            <a:r>
              <a:rPr baseline="30000" lang="en"/>
              <a:t>-3</a:t>
            </a:r>
            <a:r>
              <a:rPr lang="en"/>
              <a:t>, </a:t>
            </a:r>
            <a:r>
              <a:rPr lang="en"/>
              <a:t>10</a:t>
            </a:r>
            <a:r>
              <a:rPr baseline="30000" lang="en"/>
              <a:t>-3</a:t>
            </a:r>
            <a:r>
              <a:rPr lang="en"/>
              <a:t>; 10</a:t>
            </a:r>
            <a:r>
              <a:rPr baseline="30000" lang="en"/>
              <a:t>-5</a:t>
            </a:r>
            <a:r>
              <a:rPr lang="en"/>
              <a:t>, 10</a:t>
            </a:r>
            <a:r>
              <a:rPr baseline="30000" lang="en"/>
              <a:t>-5</a:t>
            </a:r>
            <a:r>
              <a:rPr lang="en"/>
              <a:t>, 10</a:t>
            </a:r>
            <a:r>
              <a:rPr baseline="30000" lang="en"/>
              <a:t>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‘Hernquist’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N_halo = </a:t>
            </a:r>
            <a:r>
              <a:rPr lang="en"/>
              <a:t>3N_disk = 30N_bulge (18000,6000,600)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Derived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Approximated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 of plots, all have gifs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Models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00" y="1181200"/>
            <a:ext cx="424700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I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Halo+disk+bulge &amp; halo+disk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Disk+bulge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Homogeneous II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Halo+disk+bulge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Gif v3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Halo + disk + bulge &amp; isolated disk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Hernquist Derivations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1676400"/>
            <a:ext cx="5429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