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D0837-B21E-DDFC-E490-92BDE5355460}" v="166" dt="2022-02-07T00:41:51.950"/>
    <p1510:client id="{0FEE976B-8014-1C54-21BD-57C6EB3393D3}" v="150" dt="2022-02-07T03:26:05.747"/>
    <p1510:client id="{307FB5F4-E43F-DCF0-24F5-9D1D427F747F}" v="2" dt="2022-02-07T16:29:57.195"/>
    <p1510:client id="{4B6E84CC-DF27-506F-ACAF-289FF9743AFE}" v="1" dt="2022-02-07T19:22:38.295"/>
    <p1510:client id="{65DA55FA-DC58-8370-2761-3360DF1B7C74}" v="1" dt="2022-02-07T19:57:13.794"/>
    <p1510:client id="{88DF26C5-69A8-884C-CE80-1AF093015405}" v="33" dt="2022-02-08T20:43:07.854"/>
    <p1510:client id="{97609D3E-CC8F-BFDC-B0E9-329CB85A12D6}" v="251" dt="2022-02-07T00:22:19.709"/>
    <p1510:client id="{BC4051F5-BDAF-D986-F22D-7D80E4F66507}" v="631" dt="2022-02-06T23:58:49.690"/>
    <p1510:client id="{DE8E6E54-8675-1552-FDA9-D9829EAE270F}" v="1" dt="2022-02-07T16:37:32.517"/>
    <p1510:client id="{F2A16C9B-99B6-4676-2B7B-71C9F0647765}" v="48" dt="2022-02-07T01:31:19.490"/>
    <p1510:client id="{F3655A49-5EB8-41F1-A352-53295E21B864}" v="84" dt="2022-02-06T22:30:16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32B8E-65E8-4AE3-8EB8-A1FD63CECE4B}" type="doc">
      <dgm:prSet loTypeId="urn:microsoft.com/office/officeart/2005/8/layout/list1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17442AB2-DC1B-495D-8FF6-B3942C62051A}">
      <dgm:prSet/>
      <dgm:spPr/>
      <dgm:t>
        <a:bodyPr/>
        <a:lstStyle/>
        <a:p>
          <a:r>
            <a:rPr lang="en-US"/>
            <a:t>Front-End</a:t>
          </a:r>
        </a:p>
      </dgm:t>
    </dgm:pt>
    <dgm:pt modelId="{A8C8260D-0421-4BC8-BE2F-F18598EE8F6D}" type="parTrans" cxnId="{8BE7D98F-9CB3-4464-9F5C-C6EAEF99B69E}">
      <dgm:prSet/>
      <dgm:spPr/>
      <dgm:t>
        <a:bodyPr/>
        <a:lstStyle/>
        <a:p>
          <a:endParaRPr lang="en-US"/>
        </a:p>
      </dgm:t>
    </dgm:pt>
    <dgm:pt modelId="{E8518107-20A2-4A7F-9E1D-CBE8E790808F}" type="sibTrans" cxnId="{8BE7D98F-9CB3-4464-9F5C-C6EAEF99B69E}">
      <dgm:prSet/>
      <dgm:spPr/>
      <dgm:t>
        <a:bodyPr/>
        <a:lstStyle/>
        <a:p>
          <a:endParaRPr lang="en-US"/>
        </a:p>
      </dgm:t>
    </dgm:pt>
    <dgm:pt modelId="{52086529-D4DF-45E3-9203-55201630D31D}">
      <dgm:prSet/>
      <dgm:spPr/>
      <dgm:t>
        <a:bodyPr/>
        <a:lstStyle/>
        <a:p>
          <a:r>
            <a:rPr lang="en-US"/>
            <a:t>Back-End</a:t>
          </a:r>
        </a:p>
      </dgm:t>
    </dgm:pt>
    <dgm:pt modelId="{8DECCB47-6ACB-4214-B5E5-77802CB0C2B6}" type="parTrans" cxnId="{F8A0EA2A-CABB-415B-8D5C-28E3166A44A0}">
      <dgm:prSet/>
      <dgm:spPr/>
      <dgm:t>
        <a:bodyPr/>
        <a:lstStyle/>
        <a:p>
          <a:endParaRPr lang="en-US"/>
        </a:p>
      </dgm:t>
    </dgm:pt>
    <dgm:pt modelId="{CE6354BE-7AB4-4FFF-B777-3B34E9A3D894}" type="sibTrans" cxnId="{F8A0EA2A-CABB-415B-8D5C-28E3166A44A0}">
      <dgm:prSet/>
      <dgm:spPr/>
      <dgm:t>
        <a:bodyPr/>
        <a:lstStyle/>
        <a:p>
          <a:endParaRPr lang="en-US"/>
        </a:p>
      </dgm:t>
    </dgm:pt>
    <dgm:pt modelId="{9F9E767E-5B41-4B37-8161-57226AD21547}">
      <dgm:prSet/>
      <dgm:spPr/>
      <dgm:t>
        <a:bodyPr/>
        <a:lstStyle/>
        <a:p>
          <a:r>
            <a:rPr lang="en-US"/>
            <a:t>Node JS</a:t>
          </a:r>
        </a:p>
      </dgm:t>
    </dgm:pt>
    <dgm:pt modelId="{B418828A-E6CA-4740-BD3D-F407581EBCEE}" type="parTrans" cxnId="{5271C979-2654-4A38-BF96-0EBBC11779FC}">
      <dgm:prSet/>
      <dgm:spPr/>
      <dgm:t>
        <a:bodyPr/>
        <a:lstStyle/>
        <a:p>
          <a:endParaRPr lang="en-US"/>
        </a:p>
      </dgm:t>
    </dgm:pt>
    <dgm:pt modelId="{4D8F72C4-8B1C-403D-84F1-E3CBE27F5931}" type="sibTrans" cxnId="{5271C979-2654-4A38-BF96-0EBBC11779FC}">
      <dgm:prSet/>
      <dgm:spPr/>
      <dgm:t>
        <a:bodyPr/>
        <a:lstStyle/>
        <a:p>
          <a:endParaRPr lang="en-US"/>
        </a:p>
      </dgm:t>
    </dgm:pt>
    <dgm:pt modelId="{571168F9-359A-4465-8D21-48CFE98466B7}">
      <dgm:prSet/>
      <dgm:spPr/>
      <dgm:t>
        <a:bodyPr/>
        <a:lstStyle/>
        <a:p>
          <a:r>
            <a:rPr lang="en-US"/>
            <a:t>MySQL Database</a:t>
          </a:r>
        </a:p>
      </dgm:t>
    </dgm:pt>
    <dgm:pt modelId="{515D956A-6A1F-4AED-85A2-4CCD5438CB0E}" type="parTrans" cxnId="{8D53A6BA-7DE3-4D7B-874F-D8D6A28B8815}">
      <dgm:prSet/>
      <dgm:spPr/>
      <dgm:t>
        <a:bodyPr/>
        <a:lstStyle/>
        <a:p>
          <a:endParaRPr lang="en-US"/>
        </a:p>
      </dgm:t>
    </dgm:pt>
    <dgm:pt modelId="{013D5FE7-7C5F-4C5F-B11B-337DF3D42836}" type="sibTrans" cxnId="{8D53A6BA-7DE3-4D7B-874F-D8D6A28B8815}">
      <dgm:prSet/>
      <dgm:spPr/>
      <dgm:t>
        <a:bodyPr/>
        <a:lstStyle/>
        <a:p>
          <a:endParaRPr lang="en-US"/>
        </a:p>
      </dgm:t>
    </dgm:pt>
    <dgm:pt modelId="{C0C4BA37-0C7F-4F0F-8493-2F56150A8E36}">
      <dgm:prSet/>
      <dgm:spPr/>
      <dgm:t>
        <a:bodyPr/>
        <a:lstStyle/>
        <a:p>
          <a:r>
            <a:rPr lang="en-US"/>
            <a:t>Testing</a:t>
          </a:r>
        </a:p>
      </dgm:t>
    </dgm:pt>
    <dgm:pt modelId="{3AFD73BC-9474-48B9-AEB2-A0020F6D71BA}" type="parTrans" cxnId="{3DB7E746-3D9C-4EB2-9FF3-80EE75532A2F}">
      <dgm:prSet/>
      <dgm:spPr/>
      <dgm:t>
        <a:bodyPr/>
        <a:lstStyle/>
        <a:p>
          <a:endParaRPr lang="en-US"/>
        </a:p>
      </dgm:t>
    </dgm:pt>
    <dgm:pt modelId="{6E8AAB44-4DB9-40FE-A724-1A2F867AF4E1}" type="sibTrans" cxnId="{3DB7E746-3D9C-4EB2-9FF3-80EE75532A2F}">
      <dgm:prSet/>
      <dgm:spPr/>
      <dgm:t>
        <a:bodyPr/>
        <a:lstStyle/>
        <a:p>
          <a:endParaRPr lang="en-US"/>
        </a:p>
      </dgm:t>
    </dgm:pt>
    <dgm:pt modelId="{926D6DEA-F4D6-49ED-9F1D-77A1C916B60B}">
      <dgm:prSet/>
      <dgm:spPr/>
      <dgm:t>
        <a:bodyPr/>
        <a:lstStyle/>
        <a:p>
          <a:r>
            <a:rPr lang="en-US"/>
            <a:t>Mockito </a:t>
          </a:r>
        </a:p>
      </dgm:t>
    </dgm:pt>
    <dgm:pt modelId="{0158DA8A-FD04-490D-8DC6-837CDCEA315A}" type="parTrans" cxnId="{AAA884E6-9490-406B-A482-7C7E88D62464}">
      <dgm:prSet/>
      <dgm:spPr/>
      <dgm:t>
        <a:bodyPr/>
        <a:lstStyle/>
        <a:p>
          <a:endParaRPr lang="en-US"/>
        </a:p>
      </dgm:t>
    </dgm:pt>
    <dgm:pt modelId="{9FD14E23-9A00-4446-BFB0-B98B904765BD}" type="sibTrans" cxnId="{AAA884E6-9490-406B-A482-7C7E88D62464}">
      <dgm:prSet/>
      <dgm:spPr/>
      <dgm:t>
        <a:bodyPr/>
        <a:lstStyle/>
        <a:p>
          <a:endParaRPr lang="en-US"/>
        </a:p>
      </dgm:t>
    </dgm:pt>
    <dgm:pt modelId="{2529E6A2-7C93-48EF-95C7-EFB2E24B5A7A}">
      <dgm:prSet/>
      <dgm:spPr/>
      <dgm:t>
        <a:bodyPr/>
        <a:lstStyle/>
        <a:p>
          <a:r>
            <a:rPr lang="en-US"/>
            <a:t>JUnit (Branch Coverage)</a:t>
          </a:r>
        </a:p>
      </dgm:t>
    </dgm:pt>
    <dgm:pt modelId="{35E2B008-B3AB-4F25-BE66-698FE453BD2F}" type="parTrans" cxnId="{110608F3-3EA0-4643-B00C-185C183BE87D}">
      <dgm:prSet/>
      <dgm:spPr/>
      <dgm:t>
        <a:bodyPr/>
        <a:lstStyle/>
        <a:p>
          <a:endParaRPr lang="en-US"/>
        </a:p>
      </dgm:t>
    </dgm:pt>
    <dgm:pt modelId="{4ACEA1AA-09D5-402E-8F82-93297D16512F}" type="sibTrans" cxnId="{110608F3-3EA0-4643-B00C-185C183BE87D}">
      <dgm:prSet/>
      <dgm:spPr/>
      <dgm:t>
        <a:bodyPr/>
        <a:lstStyle/>
        <a:p>
          <a:endParaRPr lang="en-US"/>
        </a:p>
      </dgm:t>
    </dgm:pt>
    <dgm:pt modelId="{77F1355B-0167-4BAF-93A0-09310E9E1DD2}">
      <dgm:prSet/>
      <dgm:spPr/>
      <dgm:t>
        <a:bodyPr/>
        <a:lstStyle/>
        <a:p>
          <a:r>
            <a:rPr lang="en-US"/>
            <a:t>React JS </a:t>
          </a:r>
        </a:p>
      </dgm:t>
    </dgm:pt>
    <dgm:pt modelId="{3F6F78C8-047A-435C-AED4-1490951AB37A}" type="sibTrans" cxnId="{E2EC8235-3CFB-410D-80C3-BF6915754F02}">
      <dgm:prSet/>
      <dgm:spPr/>
      <dgm:t>
        <a:bodyPr/>
        <a:lstStyle/>
        <a:p>
          <a:endParaRPr lang="en-US"/>
        </a:p>
      </dgm:t>
    </dgm:pt>
    <dgm:pt modelId="{2BA6B58F-CFA5-419E-984C-201F9AC67A15}" type="parTrans" cxnId="{E2EC8235-3CFB-410D-80C3-BF6915754F02}">
      <dgm:prSet/>
      <dgm:spPr/>
      <dgm:t>
        <a:bodyPr/>
        <a:lstStyle/>
        <a:p>
          <a:endParaRPr lang="en-US"/>
        </a:p>
      </dgm:t>
    </dgm:pt>
    <dgm:pt modelId="{36347D00-D9AB-4907-8492-6ABA7F66DB8C}">
      <dgm:prSet/>
      <dgm:spPr/>
      <dgm:t>
        <a:bodyPr/>
        <a:lstStyle/>
        <a:p>
          <a:r>
            <a:rPr lang="en-US"/>
            <a:t>Bootstrap</a:t>
          </a:r>
        </a:p>
      </dgm:t>
    </dgm:pt>
    <dgm:pt modelId="{22E2EC8F-FF28-402E-B1BF-D6BDA0CE96EE}" type="sibTrans" cxnId="{F2FE66B9-8BEF-4A3B-9432-3D6ABDD6BA03}">
      <dgm:prSet/>
      <dgm:spPr/>
      <dgm:t>
        <a:bodyPr/>
        <a:lstStyle/>
        <a:p>
          <a:endParaRPr lang="en-US"/>
        </a:p>
      </dgm:t>
    </dgm:pt>
    <dgm:pt modelId="{E135958C-6C67-4B2D-B93A-C272B2FDBADF}" type="parTrans" cxnId="{F2FE66B9-8BEF-4A3B-9432-3D6ABDD6BA03}">
      <dgm:prSet/>
      <dgm:spPr/>
      <dgm:t>
        <a:bodyPr/>
        <a:lstStyle/>
        <a:p>
          <a:endParaRPr lang="en-US"/>
        </a:p>
      </dgm:t>
    </dgm:pt>
    <dgm:pt modelId="{E9ABD5E0-B4A2-4E5B-9F4A-12398757A6BA}" type="pres">
      <dgm:prSet presAssocID="{CE732B8E-65E8-4AE3-8EB8-A1FD63CECE4B}" presName="linear" presStyleCnt="0">
        <dgm:presLayoutVars>
          <dgm:dir/>
          <dgm:animLvl val="lvl"/>
          <dgm:resizeHandles val="exact"/>
        </dgm:presLayoutVars>
      </dgm:prSet>
      <dgm:spPr/>
    </dgm:pt>
    <dgm:pt modelId="{BF2D844F-AFEC-438A-BE42-0D6C0972F6CF}" type="pres">
      <dgm:prSet presAssocID="{17442AB2-DC1B-495D-8FF6-B3942C62051A}" presName="parentLin" presStyleCnt="0"/>
      <dgm:spPr/>
    </dgm:pt>
    <dgm:pt modelId="{A5F74851-8283-41E4-9B13-E10B5CCD08E7}" type="pres">
      <dgm:prSet presAssocID="{17442AB2-DC1B-495D-8FF6-B3942C62051A}" presName="parentLeftMargin" presStyleLbl="node1" presStyleIdx="0" presStyleCnt="3"/>
      <dgm:spPr/>
    </dgm:pt>
    <dgm:pt modelId="{09F8CE47-A213-4294-8815-C435E5A57CAD}" type="pres">
      <dgm:prSet presAssocID="{17442AB2-DC1B-495D-8FF6-B3942C62051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71EC3E-FB1D-4CBD-9527-B0A2DD8F8219}" type="pres">
      <dgm:prSet presAssocID="{17442AB2-DC1B-495D-8FF6-B3942C62051A}" presName="negativeSpace" presStyleCnt="0"/>
      <dgm:spPr/>
    </dgm:pt>
    <dgm:pt modelId="{CA8FCB56-6D59-46AF-9EA7-C29ABD54C8D5}" type="pres">
      <dgm:prSet presAssocID="{17442AB2-DC1B-495D-8FF6-B3942C62051A}" presName="childText" presStyleLbl="conFgAcc1" presStyleIdx="0" presStyleCnt="3">
        <dgm:presLayoutVars>
          <dgm:bulletEnabled val="1"/>
        </dgm:presLayoutVars>
      </dgm:prSet>
      <dgm:spPr/>
    </dgm:pt>
    <dgm:pt modelId="{EBB42892-A829-427A-A209-120699936987}" type="pres">
      <dgm:prSet presAssocID="{E8518107-20A2-4A7F-9E1D-CBE8E790808F}" presName="spaceBetweenRectangles" presStyleCnt="0"/>
      <dgm:spPr/>
    </dgm:pt>
    <dgm:pt modelId="{7D671978-3710-44DD-8AAA-4F57C857280A}" type="pres">
      <dgm:prSet presAssocID="{52086529-D4DF-45E3-9203-55201630D31D}" presName="parentLin" presStyleCnt="0"/>
      <dgm:spPr/>
    </dgm:pt>
    <dgm:pt modelId="{0C016848-FDE9-467D-AB01-93A58486F476}" type="pres">
      <dgm:prSet presAssocID="{52086529-D4DF-45E3-9203-55201630D31D}" presName="parentLeftMargin" presStyleLbl="node1" presStyleIdx="0" presStyleCnt="3"/>
      <dgm:spPr/>
    </dgm:pt>
    <dgm:pt modelId="{FBB8A03E-5B99-4B67-AEE0-ED5BB93092F1}" type="pres">
      <dgm:prSet presAssocID="{52086529-D4DF-45E3-9203-55201630D3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C99E5D-AB64-41B7-AF48-9F924E8A9CBE}" type="pres">
      <dgm:prSet presAssocID="{52086529-D4DF-45E3-9203-55201630D31D}" presName="negativeSpace" presStyleCnt="0"/>
      <dgm:spPr/>
    </dgm:pt>
    <dgm:pt modelId="{B24F23C9-6A81-4800-8B2F-6840004C3CC2}" type="pres">
      <dgm:prSet presAssocID="{52086529-D4DF-45E3-9203-55201630D31D}" presName="childText" presStyleLbl="conFgAcc1" presStyleIdx="1" presStyleCnt="3">
        <dgm:presLayoutVars>
          <dgm:bulletEnabled val="1"/>
        </dgm:presLayoutVars>
      </dgm:prSet>
      <dgm:spPr/>
    </dgm:pt>
    <dgm:pt modelId="{534CDD94-F03F-4FDD-AACD-7DEB83CF6B27}" type="pres">
      <dgm:prSet presAssocID="{CE6354BE-7AB4-4FFF-B777-3B34E9A3D894}" presName="spaceBetweenRectangles" presStyleCnt="0"/>
      <dgm:spPr/>
    </dgm:pt>
    <dgm:pt modelId="{C6556269-64C0-4355-88F4-AE71F2A0CDAC}" type="pres">
      <dgm:prSet presAssocID="{C0C4BA37-0C7F-4F0F-8493-2F56150A8E36}" presName="parentLin" presStyleCnt="0"/>
      <dgm:spPr/>
    </dgm:pt>
    <dgm:pt modelId="{A488B005-A471-4E18-A3E7-9D4D02674344}" type="pres">
      <dgm:prSet presAssocID="{C0C4BA37-0C7F-4F0F-8493-2F56150A8E36}" presName="parentLeftMargin" presStyleLbl="node1" presStyleIdx="1" presStyleCnt="3"/>
      <dgm:spPr/>
    </dgm:pt>
    <dgm:pt modelId="{EE00445C-8FF7-489C-832A-BAC24D117DAF}" type="pres">
      <dgm:prSet presAssocID="{C0C4BA37-0C7F-4F0F-8493-2F56150A8E3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63CA49-5383-4258-A717-62BE3691D02F}" type="pres">
      <dgm:prSet presAssocID="{C0C4BA37-0C7F-4F0F-8493-2F56150A8E36}" presName="negativeSpace" presStyleCnt="0"/>
      <dgm:spPr/>
    </dgm:pt>
    <dgm:pt modelId="{D504C44A-889C-46DF-9F8E-1E17ED93B2D5}" type="pres">
      <dgm:prSet presAssocID="{C0C4BA37-0C7F-4F0F-8493-2F56150A8E3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9F04813-69A8-485D-B1BB-8D5D2E3C678C}" type="presOf" srcId="{C0C4BA37-0C7F-4F0F-8493-2F56150A8E36}" destId="{EE00445C-8FF7-489C-832A-BAC24D117DAF}" srcOrd="1" destOrd="0" presId="urn:microsoft.com/office/officeart/2005/8/layout/list1"/>
    <dgm:cxn modelId="{F8A0EA2A-CABB-415B-8D5C-28E3166A44A0}" srcId="{CE732B8E-65E8-4AE3-8EB8-A1FD63CECE4B}" destId="{52086529-D4DF-45E3-9203-55201630D31D}" srcOrd="1" destOrd="0" parTransId="{8DECCB47-6ACB-4214-B5E5-77802CB0C2B6}" sibTransId="{CE6354BE-7AB4-4FFF-B777-3B34E9A3D894}"/>
    <dgm:cxn modelId="{E2EC8235-3CFB-410D-80C3-BF6915754F02}" srcId="{17442AB2-DC1B-495D-8FF6-B3942C62051A}" destId="{77F1355B-0167-4BAF-93A0-09310E9E1DD2}" srcOrd="0" destOrd="0" parTransId="{2BA6B58F-CFA5-419E-984C-201F9AC67A15}" sibTransId="{3F6F78C8-047A-435C-AED4-1490951AB37A}"/>
    <dgm:cxn modelId="{38D98E3B-4E7C-4817-B371-25938853B13D}" type="presOf" srcId="{2529E6A2-7C93-48EF-95C7-EFB2E24B5A7A}" destId="{D504C44A-889C-46DF-9F8E-1E17ED93B2D5}" srcOrd="0" destOrd="1" presId="urn:microsoft.com/office/officeart/2005/8/layout/list1"/>
    <dgm:cxn modelId="{3DB7E746-3D9C-4EB2-9FF3-80EE75532A2F}" srcId="{CE732B8E-65E8-4AE3-8EB8-A1FD63CECE4B}" destId="{C0C4BA37-0C7F-4F0F-8493-2F56150A8E36}" srcOrd="2" destOrd="0" parTransId="{3AFD73BC-9474-48B9-AEB2-A0020F6D71BA}" sibTransId="{6E8AAB44-4DB9-40FE-A724-1A2F867AF4E1}"/>
    <dgm:cxn modelId="{111B4F4B-C92B-4283-89DE-FA7FFB8FE59F}" type="presOf" srcId="{77F1355B-0167-4BAF-93A0-09310E9E1DD2}" destId="{CA8FCB56-6D59-46AF-9EA7-C29ABD54C8D5}" srcOrd="0" destOrd="0" presId="urn:microsoft.com/office/officeart/2005/8/layout/list1"/>
    <dgm:cxn modelId="{DE144551-92D4-4DAE-AF4A-27C4D4ED135D}" type="presOf" srcId="{17442AB2-DC1B-495D-8FF6-B3942C62051A}" destId="{09F8CE47-A213-4294-8815-C435E5A57CAD}" srcOrd="1" destOrd="0" presId="urn:microsoft.com/office/officeart/2005/8/layout/list1"/>
    <dgm:cxn modelId="{FB5CD853-0A78-4E01-B1F5-2C79727899E6}" type="presOf" srcId="{9F9E767E-5B41-4B37-8161-57226AD21547}" destId="{B24F23C9-6A81-4800-8B2F-6840004C3CC2}" srcOrd="0" destOrd="0" presId="urn:microsoft.com/office/officeart/2005/8/layout/list1"/>
    <dgm:cxn modelId="{5271C979-2654-4A38-BF96-0EBBC11779FC}" srcId="{52086529-D4DF-45E3-9203-55201630D31D}" destId="{9F9E767E-5B41-4B37-8161-57226AD21547}" srcOrd="0" destOrd="0" parTransId="{B418828A-E6CA-4740-BD3D-F407581EBCEE}" sibTransId="{4D8F72C4-8B1C-403D-84F1-E3CBE27F5931}"/>
    <dgm:cxn modelId="{994DB281-7CDF-4A9D-A178-5DEE3858FA21}" type="presOf" srcId="{CE732B8E-65E8-4AE3-8EB8-A1FD63CECE4B}" destId="{E9ABD5E0-B4A2-4E5B-9F4A-12398757A6BA}" srcOrd="0" destOrd="0" presId="urn:microsoft.com/office/officeart/2005/8/layout/list1"/>
    <dgm:cxn modelId="{8BE7D98F-9CB3-4464-9F5C-C6EAEF99B69E}" srcId="{CE732B8E-65E8-4AE3-8EB8-A1FD63CECE4B}" destId="{17442AB2-DC1B-495D-8FF6-B3942C62051A}" srcOrd="0" destOrd="0" parTransId="{A8C8260D-0421-4BC8-BE2F-F18598EE8F6D}" sibTransId="{E8518107-20A2-4A7F-9E1D-CBE8E790808F}"/>
    <dgm:cxn modelId="{D76D259B-74AF-4F68-90C7-2B55993FEDBE}" type="presOf" srcId="{C0C4BA37-0C7F-4F0F-8493-2F56150A8E36}" destId="{A488B005-A471-4E18-A3E7-9D4D02674344}" srcOrd="0" destOrd="0" presId="urn:microsoft.com/office/officeart/2005/8/layout/list1"/>
    <dgm:cxn modelId="{9729CFAA-302F-489A-A911-F954FE22AA3B}" type="presOf" srcId="{571168F9-359A-4465-8D21-48CFE98466B7}" destId="{B24F23C9-6A81-4800-8B2F-6840004C3CC2}" srcOrd="0" destOrd="1" presId="urn:microsoft.com/office/officeart/2005/8/layout/list1"/>
    <dgm:cxn modelId="{55AC44B9-EEAE-46E5-B6BD-61CB70613F29}" type="presOf" srcId="{926D6DEA-F4D6-49ED-9F1D-77A1C916B60B}" destId="{D504C44A-889C-46DF-9F8E-1E17ED93B2D5}" srcOrd="0" destOrd="0" presId="urn:microsoft.com/office/officeart/2005/8/layout/list1"/>
    <dgm:cxn modelId="{F2FE66B9-8BEF-4A3B-9432-3D6ABDD6BA03}" srcId="{17442AB2-DC1B-495D-8FF6-B3942C62051A}" destId="{36347D00-D9AB-4907-8492-6ABA7F66DB8C}" srcOrd="1" destOrd="0" parTransId="{E135958C-6C67-4B2D-B93A-C272B2FDBADF}" sibTransId="{22E2EC8F-FF28-402E-B1BF-D6BDA0CE96EE}"/>
    <dgm:cxn modelId="{8D53A6BA-7DE3-4D7B-874F-D8D6A28B8815}" srcId="{52086529-D4DF-45E3-9203-55201630D31D}" destId="{571168F9-359A-4465-8D21-48CFE98466B7}" srcOrd="1" destOrd="0" parTransId="{515D956A-6A1F-4AED-85A2-4CCD5438CB0E}" sibTransId="{013D5FE7-7C5F-4C5F-B11B-337DF3D42836}"/>
    <dgm:cxn modelId="{B559CFC6-F8A2-47A4-A82D-2E33946D2E27}" type="presOf" srcId="{17442AB2-DC1B-495D-8FF6-B3942C62051A}" destId="{A5F74851-8283-41E4-9B13-E10B5CCD08E7}" srcOrd="0" destOrd="0" presId="urn:microsoft.com/office/officeart/2005/8/layout/list1"/>
    <dgm:cxn modelId="{47A542CE-6668-42A5-820D-C0FF3D8B3532}" type="presOf" srcId="{36347D00-D9AB-4907-8492-6ABA7F66DB8C}" destId="{CA8FCB56-6D59-46AF-9EA7-C29ABD54C8D5}" srcOrd="0" destOrd="1" presId="urn:microsoft.com/office/officeart/2005/8/layout/list1"/>
    <dgm:cxn modelId="{17E28DD0-DE2A-49FD-8AE2-844ED97370F4}" type="presOf" srcId="{52086529-D4DF-45E3-9203-55201630D31D}" destId="{0C016848-FDE9-467D-AB01-93A58486F476}" srcOrd="0" destOrd="0" presId="urn:microsoft.com/office/officeart/2005/8/layout/list1"/>
    <dgm:cxn modelId="{354F71D9-3F14-4446-B62D-84B5C36E821B}" type="presOf" srcId="{52086529-D4DF-45E3-9203-55201630D31D}" destId="{FBB8A03E-5B99-4B67-AEE0-ED5BB93092F1}" srcOrd="1" destOrd="0" presId="urn:microsoft.com/office/officeart/2005/8/layout/list1"/>
    <dgm:cxn modelId="{AAA884E6-9490-406B-A482-7C7E88D62464}" srcId="{C0C4BA37-0C7F-4F0F-8493-2F56150A8E36}" destId="{926D6DEA-F4D6-49ED-9F1D-77A1C916B60B}" srcOrd="0" destOrd="0" parTransId="{0158DA8A-FD04-490D-8DC6-837CDCEA315A}" sibTransId="{9FD14E23-9A00-4446-BFB0-B98B904765BD}"/>
    <dgm:cxn modelId="{110608F3-3EA0-4643-B00C-185C183BE87D}" srcId="{C0C4BA37-0C7F-4F0F-8493-2F56150A8E36}" destId="{2529E6A2-7C93-48EF-95C7-EFB2E24B5A7A}" srcOrd="1" destOrd="0" parTransId="{35E2B008-B3AB-4F25-BE66-698FE453BD2F}" sibTransId="{4ACEA1AA-09D5-402E-8F82-93297D16512F}"/>
    <dgm:cxn modelId="{F5CA5106-2A66-46D5-BADA-F902E7981DE0}" type="presParOf" srcId="{E9ABD5E0-B4A2-4E5B-9F4A-12398757A6BA}" destId="{BF2D844F-AFEC-438A-BE42-0D6C0972F6CF}" srcOrd="0" destOrd="0" presId="urn:microsoft.com/office/officeart/2005/8/layout/list1"/>
    <dgm:cxn modelId="{F2392316-5D06-4485-9BDA-C8C84B40FB15}" type="presParOf" srcId="{BF2D844F-AFEC-438A-BE42-0D6C0972F6CF}" destId="{A5F74851-8283-41E4-9B13-E10B5CCD08E7}" srcOrd="0" destOrd="0" presId="urn:microsoft.com/office/officeart/2005/8/layout/list1"/>
    <dgm:cxn modelId="{6D2094E9-5618-47A3-9A21-9A523928E65F}" type="presParOf" srcId="{BF2D844F-AFEC-438A-BE42-0D6C0972F6CF}" destId="{09F8CE47-A213-4294-8815-C435E5A57CAD}" srcOrd="1" destOrd="0" presId="urn:microsoft.com/office/officeart/2005/8/layout/list1"/>
    <dgm:cxn modelId="{49E7C4EA-03A1-4C50-B39D-EB099E5117B7}" type="presParOf" srcId="{E9ABD5E0-B4A2-4E5B-9F4A-12398757A6BA}" destId="{E571EC3E-FB1D-4CBD-9527-B0A2DD8F8219}" srcOrd="1" destOrd="0" presId="urn:microsoft.com/office/officeart/2005/8/layout/list1"/>
    <dgm:cxn modelId="{7E77F239-837F-43CF-9867-105165BA11FF}" type="presParOf" srcId="{E9ABD5E0-B4A2-4E5B-9F4A-12398757A6BA}" destId="{CA8FCB56-6D59-46AF-9EA7-C29ABD54C8D5}" srcOrd="2" destOrd="0" presId="urn:microsoft.com/office/officeart/2005/8/layout/list1"/>
    <dgm:cxn modelId="{BFB3592C-BC86-480D-A9D1-70848B9E3231}" type="presParOf" srcId="{E9ABD5E0-B4A2-4E5B-9F4A-12398757A6BA}" destId="{EBB42892-A829-427A-A209-120699936987}" srcOrd="3" destOrd="0" presId="urn:microsoft.com/office/officeart/2005/8/layout/list1"/>
    <dgm:cxn modelId="{4D40DACB-860E-4301-9E4B-95E57CB94FD8}" type="presParOf" srcId="{E9ABD5E0-B4A2-4E5B-9F4A-12398757A6BA}" destId="{7D671978-3710-44DD-8AAA-4F57C857280A}" srcOrd="4" destOrd="0" presId="urn:microsoft.com/office/officeart/2005/8/layout/list1"/>
    <dgm:cxn modelId="{B73E26FF-D2B0-4EEC-8E11-A939D512D625}" type="presParOf" srcId="{7D671978-3710-44DD-8AAA-4F57C857280A}" destId="{0C016848-FDE9-467D-AB01-93A58486F476}" srcOrd="0" destOrd="0" presId="urn:microsoft.com/office/officeart/2005/8/layout/list1"/>
    <dgm:cxn modelId="{545EB011-D8CD-47ED-8E36-E6078DB1E633}" type="presParOf" srcId="{7D671978-3710-44DD-8AAA-4F57C857280A}" destId="{FBB8A03E-5B99-4B67-AEE0-ED5BB93092F1}" srcOrd="1" destOrd="0" presId="urn:microsoft.com/office/officeart/2005/8/layout/list1"/>
    <dgm:cxn modelId="{93FB2C62-1ABE-401B-A1E0-0071456F26C5}" type="presParOf" srcId="{E9ABD5E0-B4A2-4E5B-9F4A-12398757A6BA}" destId="{31C99E5D-AB64-41B7-AF48-9F924E8A9CBE}" srcOrd="5" destOrd="0" presId="urn:microsoft.com/office/officeart/2005/8/layout/list1"/>
    <dgm:cxn modelId="{BC14AC5B-9E0E-4892-8AA3-23DF499B2D3B}" type="presParOf" srcId="{E9ABD5E0-B4A2-4E5B-9F4A-12398757A6BA}" destId="{B24F23C9-6A81-4800-8B2F-6840004C3CC2}" srcOrd="6" destOrd="0" presId="urn:microsoft.com/office/officeart/2005/8/layout/list1"/>
    <dgm:cxn modelId="{51EC70EC-A362-412E-8AB5-8FF45DDCD0F3}" type="presParOf" srcId="{E9ABD5E0-B4A2-4E5B-9F4A-12398757A6BA}" destId="{534CDD94-F03F-4FDD-AACD-7DEB83CF6B27}" srcOrd="7" destOrd="0" presId="urn:microsoft.com/office/officeart/2005/8/layout/list1"/>
    <dgm:cxn modelId="{F98D1959-717B-4710-AA70-C2EF892FF8FC}" type="presParOf" srcId="{E9ABD5E0-B4A2-4E5B-9F4A-12398757A6BA}" destId="{C6556269-64C0-4355-88F4-AE71F2A0CDAC}" srcOrd="8" destOrd="0" presId="urn:microsoft.com/office/officeart/2005/8/layout/list1"/>
    <dgm:cxn modelId="{F479CA1E-4B2F-4457-A755-848743CAA7DE}" type="presParOf" srcId="{C6556269-64C0-4355-88F4-AE71F2A0CDAC}" destId="{A488B005-A471-4E18-A3E7-9D4D02674344}" srcOrd="0" destOrd="0" presId="urn:microsoft.com/office/officeart/2005/8/layout/list1"/>
    <dgm:cxn modelId="{EFD77A65-335F-4630-83E3-AEB5023E2881}" type="presParOf" srcId="{C6556269-64C0-4355-88F4-AE71F2A0CDAC}" destId="{EE00445C-8FF7-489C-832A-BAC24D117DAF}" srcOrd="1" destOrd="0" presId="urn:microsoft.com/office/officeart/2005/8/layout/list1"/>
    <dgm:cxn modelId="{75711EB9-5FC8-4D7F-836A-8F961A79C16B}" type="presParOf" srcId="{E9ABD5E0-B4A2-4E5B-9F4A-12398757A6BA}" destId="{BC63CA49-5383-4258-A717-62BE3691D02F}" srcOrd="9" destOrd="0" presId="urn:microsoft.com/office/officeart/2005/8/layout/list1"/>
    <dgm:cxn modelId="{2FCE9FC0-A7D5-4B11-A3B8-8EFF430E8096}" type="presParOf" srcId="{E9ABD5E0-B4A2-4E5B-9F4A-12398757A6BA}" destId="{D504C44A-889C-46DF-9F8E-1E17ED93B2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FCB56-6D59-46AF-9EA7-C29ABD54C8D5}">
      <dsp:nvSpPr>
        <dsp:cNvPr id="0" name=""/>
        <dsp:cNvSpPr/>
      </dsp:nvSpPr>
      <dsp:spPr>
        <a:xfrm>
          <a:off x="0" y="289305"/>
          <a:ext cx="4936067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094" tIns="354076" rIns="38309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React JS 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Bootstrap</a:t>
          </a:r>
        </a:p>
      </dsp:txBody>
      <dsp:txXfrm>
        <a:off x="0" y="289305"/>
        <a:ext cx="4936067" cy="990675"/>
      </dsp:txXfrm>
    </dsp:sp>
    <dsp:sp modelId="{09F8CE47-A213-4294-8815-C435E5A57CAD}">
      <dsp:nvSpPr>
        <dsp:cNvPr id="0" name=""/>
        <dsp:cNvSpPr/>
      </dsp:nvSpPr>
      <dsp:spPr>
        <a:xfrm>
          <a:off x="246803" y="38385"/>
          <a:ext cx="3455246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600" tIns="0" rIns="13060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Front-End</a:t>
          </a:r>
        </a:p>
      </dsp:txBody>
      <dsp:txXfrm>
        <a:off x="271301" y="62883"/>
        <a:ext cx="3406250" cy="452844"/>
      </dsp:txXfrm>
    </dsp:sp>
    <dsp:sp modelId="{B24F23C9-6A81-4800-8B2F-6840004C3CC2}">
      <dsp:nvSpPr>
        <dsp:cNvPr id="0" name=""/>
        <dsp:cNvSpPr/>
      </dsp:nvSpPr>
      <dsp:spPr>
        <a:xfrm>
          <a:off x="0" y="1622700"/>
          <a:ext cx="4936067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094" tIns="354076" rIns="38309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Node JS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MySQL Database</a:t>
          </a:r>
        </a:p>
      </dsp:txBody>
      <dsp:txXfrm>
        <a:off x="0" y="1622700"/>
        <a:ext cx="4936067" cy="990675"/>
      </dsp:txXfrm>
    </dsp:sp>
    <dsp:sp modelId="{FBB8A03E-5B99-4B67-AEE0-ED5BB93092F1}">
      <dsp:nvSpPr>
        <dsp:cNvPr id="0" name=""/>
        <dsp:cNvSpPr/>
      </dsp:nvSpPr>
      <dsp:spPr>
        <a:xfrm>
          <a:off x="246803" y="1371780"/>
          <a:ext cx="3455246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600" tIns="0" rIns="13060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Back-End</a:t>
          </a:r>
        </a:p>
      </dsp:txBody>
      <dsp:txXfrm>
        <a:off x="271301" y="1396278"/>
        <a:ext cx="3406250" cy="452844"/>
      </dsp:txXfrm>
    </dsp:sp>
    <dsp:sp modelId="{D504C44A-889C-46DF-9F8E-1E17ED93B2D5}">
      <dsp:nvSpPr>
        <dsp:cNvPr id="0" name=""/>
        <dsp:cNvSpPr/>
      </dsp:nvSpPr>
      <dsp:spPr>
        <a:xfrm>
          <a:off x="0" y="2956095"/>
          <a:ext cx="4936067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094" tIns="354076" rIns="38309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Mockito 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JUnit (Branch Coverage)</a:t>
          </a:r>
        </a:p>
      </dsp:txBody>
      <dsp:txXfrm>
        <a:off x="0" y="2956095"/>
        <a:ext cx="4936067" cy="990675"/>
      </dsp:txXfrm>
    </dsp:sp>
    <dsp:sp modelId="{EE00445C-8FF7-489C-832A-BAC24D117DAF}">
      <dsp:nvSpPr>
        <dsp:cNvPr id="0" name=""/>
        <dsp:cNvSpPr/>
      </dsp:nvSpPr>
      <dsp:spPr>
        <a:xfrm>
          <a:off x="246803" y="2705175"/>
          <a:ext cx="3455246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600" tIns="0" rIns="13060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Testing</a:t>
          </a:r>
        </a:p>
      </dsp:txBody>
      <dsp:txXfrm>
        <a:off x="271301" y="2729673"/>
        <a:ext cx="3406250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FE5ED-B07C-4D7B-9FCD-DDCF7A774121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038C1-AEA6-48CD-BF9D-AD41A8FD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ocity.org/baltimore/football/" TargetMode="External"/><Relationship Id="rId2" Type="http://schemas.openxmlformats.org/officeDocument/2006/relationships/hyperlink" Target="https://www.i9sports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acounty.org/departments/recreation-parks/sports/team-schedules-standing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Basketball on fingertip">
            <a:extLst>
              <a:ext uri="{FF2B5EF4-FFF2-40B4-BE49-F238E27FC236}">
                <a16:creationId xmlns:a16="http://schemas.microsoft.com/office/drawing/2014/main" id="{695B6022-D967-4FF1-A696-1AF454629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1" r="21237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FF885-9124-450C-94CA-56EB7ED87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169" y="1514931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/>
              <a:t>MAP-it</a:t>
            </a:r>
            <a:br>
              <a:rPr lang="en-US" sz="4800"/>
            </a:b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C30F8-DEEB-474D-AB9F-037F5D90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Brooke Carson &amp; Mohammad Jamil</a:t>
            </a:r>
          </a:p>
          <a:p>
            <a:pPr algn="l"/>
            <a:r>
              <a:rPr lang="en-US" sz="2000"/>
              <a:t>Web Application - Senior Project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321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DE9F-EAF6-4AFB-86AD-43E5D1B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24900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28" name="Content Placeholder 10">
            <a:extLst>
              <a:ext uri="{FF2B5EF4-FFF2-40B4-BE49-F238E27FC236}">
                <a16:creationId xmlns:a16="http://schemas.microsoft.com/office/drawing/2014/main" id="{3EACAD0C-5DFE-45FC-B686-3C5ECFC0D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5544" y="2583909"/>
            <a:ext cx="424542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ISB located in Baltimore, MD</a:t>
            </a:r>
          </a:p>
          <a:p>
            <a:r>
              <a:rPr lang="en-US" sz="1800"/>
              <a:t>MAP has been dormant for past 2 years</a:t>
            </a:r>
          </a:p>
          <a:p>
            <a:r>
              <a:rPr lang="en-US" sz="1800"/>
              <a:t>Client has been an organizer for 6 years and is requesting a fresh, simple, and neat website to introduce events by the Fall of 2022</a:t>
            </a:r>
          </a:p>
          <a:p>
            <a:r>
              <a:rPr lang="en-US" sz="1800"/>
              <a:t>Flag football, Basketball, Karate, Baseball</a:t>
            </a:r>
          </a:p>
          <a:p>
            <a:pPr lvl="1"/>
            <a:r>
              <a:rPr lang="en-US" sz="1800"/>
              <a:t>Boys, Girls, Men, &amp; Women 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7" descr="A picture containing outdoor, sky, tree, railroad&#10;&#10;Description automatically generated">
            <a:extLst>
              <a:ext uri="{FF2B5EF4-FFF2-40B4-BE49-F238E27FC236}">
                <a16:creationId xmlns:a16="http://schemas.microsoft.com/office/drawing/2014/main" id="{4DA1F280-197A-41B9-AF72-8624E80B02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5402" b="3972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DD599B5-CD7D-433E-8FE9-1EE843C2F4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7682"/>
          <a:stretch/>
        </p:blipFill>
        <p:spPr>
          <a:xfrm>
            <a:off x="7264159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9001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Rectangle 2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86E36-9F91-44B2-895B-56F218B3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Technical Definitions</a:t>
            </a:r>
          </a:p>
        </p:txBody>
      </p:sp>
      <p:pic>
        <p:nvPicPr>
          <p:cNvPr id="15" name="Picture 5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B814C861-D40C-4E7F-AF49-F1F144FA87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7734" y="1946547"/>
            <a:ext cx="4935970" cy="2961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72DA92A-D0E6-493D-9F79-1029F698C175}"/>
              </a:ext>
            </a:extLst>
          </p:cNvPr>
          <p:cNvSpPr txBox="1">
            <a:spLocks/>
          </p:cNvSpPr>
          <p:nvPr/>
        </p:nvSpPr>
        <p:spPr>
          <a:xfrm>
            <a:off x="838200" y="155613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A5A1CEA-18C2-4A2C-89E7-7446E015E5DB}"/>
              </a:ext>
            </a:extLst>
          </p:cNvPr>
          <p:cNvSpPr txBox="1">
            <a:spLocks/>
          </p:cNvSpPr>
          <p:nvPr/>
        </p:nvSpPr>
        <p:spPr>
          <a:xfrm>
            <a:off x="838200" y="1741345"/>
            <a:ext cx="5096934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2DAF0A7-99DB-4323-BB1D-12F4676892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106991"/>
              </p:ext>
            </p:extLst>
          </p:nvPr>
        </p:nvGraphicFramePr>
        <p:xfrm>
          <a:off x="838200" y="1922319"/>
          <a:ext cx="4936067" cy="3985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9050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EA80C-7B39-4518-AA32-4C42FBEB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732247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3F3F3F"/>
                </a:solidFill>
                <a:cs typeface="Calibri Light"/>
              </a:rPr>
              <a:t>Functional Requirements</a:t>
            </a:r>
            <a:endParaRPr lang="en-US" sz="3600" b="1">
              <a:solidFill>
                <a:srgbClr val="3F3F3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3B0C-C357-4736-B56F-CE61ADAF2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5272" y="2588893"/>
            <a:ext cx="4533209" cy="29597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+mn-lt"/>
                <a:cs typeface="+mn-lt"/>
              </a:rPr>
              <a:t>Admin</a:t>
            </a:r>
          </a:p>
          <a:p>
            <a:pPr lvl="1"/>
            <a:r>
              <a:rPr lang="en-US" sz="2000">
                <a:ea typeface="+mn-lt"/>
                <a:cs typeface="+mn-lt"/>
              </a:rPr>
              <a:t>View/Create/Update/Delete Events</a:t>
            </a:r>
          </a:p>
          <a:p>
            <a:pPr lvl="1"/>
            <a:r>
              <a:rPr lang="en-US" sz="2000">
                <a:ea typeface="+mn-lt"/>
                <a:cs typeface="+mn-lt"/>
              </a:rPr>
              <a:t>Manage live tracking during Events 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View Calendar of Events</a:t>
            </a:r>
          </a:p>
          <a:p>
            <a:r>
              <a:rPr lang="en-US" sz="2000">
                <a:cs typeface="Calibri"/>
              </a:rPr>
              <a:t>View Leagues, Tournaments, Camps</a:t>
            </a:r>
          </a:p>
          <a:p>
            <a:r>
              <a:rPr lang="en-US" sz="2000">
                <a:cs typeface="Calibri"/>
              </a:rPr>
              <a:t>Register teams for events</a:t>
            </a:r>
          </a:p>
          <a:p>
            <a:pPr lvl="1"/>
            <a:r>
              <a:rPr lang="en-US" sz="2000">
                <a:cs typeface="Calibri"/>
              </a:rPr>
              <a:t>Obtain registration codes</a:t>
            </a:r>
          </a:p>
          <a:p>
            <a:endParaRPr lang="en-US" sz="2000">
              <a:cs typeface="Calibri"/>
            </a:endParaRP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pPr lvl="1"/>
            <a:endParaRPr lang="en-US" sz="1600">
              <a:cs typeface="Calibri"/>
            </a:endParaRPr>
          </a:p>
          <a:p>
            <a:pPr marL="457200" lvl="1" indent="0">
              <a:buNone/>
            </a:pPr>
            <a:endParaRPr lang="en-US" sz="1600">
              <a:cs typeface="Calibri"/>
            </a:endParaRPr>
          </a:p>
          <a:p>
            <a:pPr lvl="1"/>
            <a:endParaRPr lang="en-US" sz="1600">
              <a:cs typeface="Calibri"/>
            </a:endParaRPr>
          </a:p>
          <a:p>
            <a:pPr lvl="1"/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2210D-E208-48AD-B2C4-D563F20D1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0521" y="2588892"/>
            <a:ext cx="4292594" cy="295977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200">
                <a:ea typeface="+mn-lt"/>
                <a:cs typeface="+mn-lt"/>
              </a:rPr>
              <a:t>View live scoring updates of events </a:t>
            </a:r>
          </a:p>
          <a:p>
            <a:r>
              <a:rPr lang="en-US" sz="2200">
                <a:ea typeface="+mn-lt"/>
                <a:cs typeface="+mn-lt"/>
              </a:rPr>
              <a:t>Media/Gallery showcase of previous events</a:t>
            </a:r>
            <a:endParaRPr lang="en-US"/>
          </a:p>
          <a:p>
            <a:r>
              <a:rPr lang="en-US" sz="2200">
                <a:cs typeface="Calibri"/>
              </a:rPr>
              <a:t>Receive confirmation email after registration </a:t>
            </a:r>
            <a:endParaRPr lang="en-US"/>
          </a:p>
          <a:p>
            <a:r>
              <a:rPr lang="en-US" sz="2200">
                <a:cs typeface="Calibri"/>
              </a:rPr>
              <a:t>Submit Contact Us Form that forwards an email to program organizers </a:t>
            </a:r>
          </a:p>
          <a:p>
            <a:r>
              <a:rPr lang="en-US" sz="2200">
                <a:cs typeface="Calibri"/>
              </a:rPr>
              <a:t>View Frequently Asked Questions Page</a:t>
            </a:r>
          </a:p>
          <a:p>
            <a:r>
              <a:rPr lang="en-US" sz="2200">
                <a:cs typeface="Calibri"/>
              </a:rPr>
              <a:t>View About us/Mission Statement</a:t>
            </a: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806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C79ED-F353-4962-A02B-4D38C415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29" y="2591774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  <a:cs typeface="Calibri Light"/>
              </a:rPr>
              <a:t>Non-Functional Requirements </a:t>
            </a:r>
            <a:endParaRPr lang="en-US" sz="34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6BC70-17F4-4182-B350-7CE62AD8F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Authentication with registration codes</a:t>
            </a:r>
          </a:p>
          <a:p>
            <a:r>
              <a:rPr lang="en-US" sz="2000">
                <a:cs typeface="Calibri"/>
              </a:rPr>
              <a:t>Admin login authentication </a:t>
            </a:r>
          </a:p>
          <a:p>
            <a:r>
              <a:rPr lang="en-US" sz="2000">
                <a:cs typeface="Calibri"/>
              </a:rPr>
              <a:t>Brand and color scheme</a:t>
            </a:r>
          </a:p>
          <a:p>
            <a:pPr lvl="1"/>
            <a:r>
              <a:rPr lang="en-US" sz="2000">
                <a:cs typeface="Calibri"/>
              </a:rPr>
              <a:t>Black/Green/White color scheme</a:t>
            </a:r>
          </a:p>
          <a:p>
            <a:pPr lvl="1"/>
            <a:r>
              <a:rPr lang="en-US" sz="2000">
                <a:cs typeface="Calibri"/>
              </a:rPr>
              <a:t>Logo already provided</a:t>
            </a:r>
          </a:p>
          <a:p>
            <a:r>
              <a:rPr lang="en-US" sz="2000">
                <a:cs typeface="Calibri"/>
              </a:rPr>
              <a:t>Navigation usability</a:t>
            </a:r>
          </a:p>
          <a:p>
            <a:r>
              <a:rPr lang="en-US" sz="2000">
                <a:cs typeface="Calibri"/>
              </a:rPr>
              <a:t>Secure communication between registration forms and databases 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A3D98-7DD9-45BF-82A1-392FC1B79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Mobile, Tablet, &amp; Desktop Compatibility</a:t>
            </a:r>
          </a:p>
          <a:p>
            <a:r>
              <a:rPr lang="en-US" sz="2000" dirty="0">
                <a:ea typeface="+mn-lt"/>
                <a:cs typeface="+mn-lt"/>
              </a:rPr>
              <a:t>Respond to requests timely, according to server </a:t>
            </a:r>
          </a:p>
          <a:p>
            <a:r>
              <a:rPr lang="en-US" sz="2000" dirty="0">
                <a:ea typeface="+mn-lt"/>
                <a:cs typeface="+mn-lt"/>
              </a:rPr>
              <a:t>Live tracking updates every 20 seconds during events after admin has entered the updates</a:t>
            </a:r>
          </a:p>
          <a:p>
            <a:r>
              <a:rPr lang="en-US" sz="2000" dirty="0">
                <a:ea typeface="+mn-lt"/>
                <a:cs typeface="+mn-lt"/>
              </a:rPr>
              <a:t>Automatic emails when a contact us form is submitted</a:t>
            </a:r>
            <a:endParaRPr lang="en-US" sz="2000" dirty="0">
              <a:cs typeface="Calibri"/>
            </a:endParaRPr>
          </a:p>
          <a:p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415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FFEFC8F-50FF-4B57-9945-EDA63ABE0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0" r="14344" b="1211"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97024A82-ACCF-4FE7-A54C-39C3657D04F9}"/>
              </a:ext>
            </a:extLst>
          </p:cNvPr>
          <p:cNvSpPr/>
          <p:nvPr/>
        </p:nvSpPr>
        <p:spPr>
          <a:xfrm>
            <a:off x="6281609" y="2287847"/>
            <a:ext cx="3947311" cy="3023857"/>
          </a:xfrm>
          <a:prstGeom prst="flowChartDocument">
            <a:avLst/>
          </a:prstGeom>
          <a:solidFill>
            <a:srgbClr val="43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rgbClr val="FFFFFF"/>
                </a:solidFill>
              </a:rPr>
              <a:t>Kanban Board</a:t>
            </a:r>
          </a:p>
          <a:p>
            <a:pPr algn="ctr"/>
            <a:endParaRPr lang="en-US" sz="1800" b="1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More User Stories / Tasks will be added as development progresses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Will be utilizing the commenting function for code traceability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9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4F9DF-77B7-420E-917C-196A713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3F3F3F"/>
                </a:solidFill>
                <a:cs typeface="Calibri Light"/>
              </a:rPr>
              <a:t>Inspirations</a:t>
            </a:r>
            <a:endParaRPr lang="en-US" sz="3600" b="1">
              <a:solidFill>
                <a:srgbClr val="3F3F3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C5790-C405-433C-BB54-8CCD62572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  <a:hlinkClick r:id="rId2"/>
              </a:rPr>
              <a:t>https://www.i9sports.com</a:t>
            </a:r>
          </a:p>
          <a:p>
            <a:r>
              <a:rPr lang="en-US" sz="2000">
                <a:ea typeface="+mn-lt"/>
                <a:cs typeface="+mn-lt"/>
                <a:hlinkClick r:id="rId3"/>
              </a:rPr>
              <a:t>https://www.volocity.org/baltimore/football/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  <a:hlinkClick r:id="rId4"/>
              </a:rPr>
              <a:t>https://www.aacounty.org/departments/recreation-parks/sports/team-schedules-standings/</a:t>
            </a:r>
            <a:endParaRPr lang="en-US" sz="2000">
              <a:ea typeface="+mn-lt"/>
              <a:cs typeface="+mn-lt"/>
            </a:endParaRPr>
          </a:p>
          <a:p>
            <a:endParaRPr lang="en-US" sz="2000"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9F566-AC56-4BF4-825F-619ABC549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 panose="020F0502020204030204"/>
              </a:rPr>
              <a:t>Easy &amp; Simple interface for accessing, registering, and viewing events</a:t>
            </a:r>
          </a:p>
          <a:p>
            <a:r>
              <a:rPr lang="en-US" sz="2000">
                <a:cs typeface="Calibri" panose="020F0502020204030204"/>
              </a:rPr>
              <a:t>Well-organized scheduling</a:t>
            </a:r>
          </a:p>
          <a:p>
            <a:r>
              <a:rPr lang="en-US" sz="2000">
                <a:cs typeface="Calibri" panose="020F0502020204030204"/>
              </a:rPr>
              <a:t>Inviting overlay</a:t>
            </a:r>
          </a:p>
          <a:p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4383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MAP-it </vt:lpstr>
      <vt:lpstr>Project Overview</vt:lpstr>
      <vt:lpstr>Technical Definitions</vt:lpstr>
      <vt:lpstr>Functional Requirements</vt:lpstr>
      <vt:lpstr>Non-Functional Requirements </vt:lpstr>
      <vt:lpstr>PowerPoint Presentation</vt:lpstr>
      <vt:lpstr>Inspirations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Brooke Carson</cp:lastModifiedBy>
  <cp:revision>15</cp:revision>
  <dcterms:created xsi:type="dcterms:W3CDTF">2022-02-06T22:21:25Z</dcterms:created>
  <dcterms:modified xsi:type="dcterms:W3CDTF">2022-02-08T20:43:35Z</dcterms:modified>
</cp:coreProperties>
</file>