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32d67125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32d6712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2d6712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2d6712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32d67125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32d67125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2d67125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2d67125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2d67125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2d67125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13150" y="827775"/>
            <a:ext cx="3317700" cy="27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Kobe Bryant Shot Selection Project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982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Brooke Holtom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Background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3C4043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Participants are given 20 years of data on Kobe Bryant’s shots</a:t>
            </a:r>
            <a:endParaRPr sz="2100">
              <a:solidFill>
                <a:srgbClr val="3C40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3C404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For each row  missing information on if Kobe made his shot,  competitors predict the probability that Kobe made it</a:t>
            </a:r>
            <a:endParaRPr sz="2100">
              <a:solidFill>
                <a:srgbClr val="3C404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3C404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Predictions are evaluated using log loss</a:t>
            </a:r>
            <a:endParaRPr sz="2100">
              <a:solidFill>
                <a:srgbClr val="3C404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3C404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Time Series models are recommended </a:t>
            </a:r>
            <a:endParaRPr sz="2100">
              <a:solidFill>
                <a:srgbClr val="3C404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Feature Engineering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Create dummy variables for nominal predictors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Merge the minutes left and seconds left variables into one time left variable measured in seconds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“Home versus Away” variable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Alter the season variable to be a number rather than a date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Assign new factor values a “new” value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Assign missing values a value of “unknown”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Model Comparison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5"/>
            <a:ext cx="2879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Random Forest: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Requires Tuning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Takes 30 minutes-1 hour to run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Score: 0.60072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5952600" y="25"/>
            <a:ext cx="2879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Facebook Prophet: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No tuning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Runs very quickly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Score: 0.69028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91400" y="25"/>
            <a:ext cx="2761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Boosted Model: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tuning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Runs very quickly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Score: 0.61708</a:t>
            </a:r>
            <a:endParaRPr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Best Model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Random Forest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500 trees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5-fold cross validation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Tuned parameters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25 tuning possibilities (5 levels)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Lowest root mean </a:t>
            </a: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squared</a:t>
            </a: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 error (could not use log loss)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Final Score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0.60072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Potential Improvements: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Other</a:t>
            </a: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 Useful Feature Engineering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Other Models: Exponential Smoothing, Arima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