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F0003A5-4B7B-4797-B7CC-5DD6F4580F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r>
              <a:rPr dirty="0"/>
              <a:t> results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F638A86-C500-4412-A651-1433B520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2/6/24 1:26:59 PM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Env6">
            <a:extLst>
              <a:ext uri="{FF2B5EF4-FFF2-40B4-BE49-F238E27FC236}">
                <a16:creationId xmlns:a16="http://schemas.microsoft.com/office/drawing/2014/main" id="{00FE33F6-3B8F-468C-A8B1-938DC6B62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476250"/>
            <a:ext cx="5448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Env7">
            <a:extLst>
              <a:ext uri="{FF2B5EF4-FFF2-40B4-BE49-F238E27FC236}">
                <a16:creationId xmlns:a16="http://schemas.microsoft.com/office/drawing/2014/main" id="{F9A5DD7C-A61C-40C6-8CE5-6ED0D789D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250"/>
            <a:ext cx="5638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Env8">
            <a:extLst>
              <a:ext uri="{FF2B5EF4-FFF2-40B4-BE49-F238E27FC236}">
                <a16:creationId xmlns:a16="http://schemas.microsoft.com/office/drawing/2014/main" id="{1EB7E6E3-B986-4D97-9661-02BC5B851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250"/>
            <a:ext cx="5638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Env9">
            <a:extLst>
              <a:ext uri="{FF2B5EF4-FFF2-40B4-BE49-F238E27FC236}">
                <a16:creationId xmlns:a16="http://schemas.microsoft.com/office/drawing/2014/main" id="{54C1D475-B6C9-49B5-B3FB-BA7D5D7C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250"/>
            <a:ext cx="5638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nv1">
            <a:extLst>
              <a:ext uri="{FF2B5EF4-FFF2-40B4-BE49-F238E27FC236}">
                <a16:creationId xmlns:a16="http://schemas.microsoft.com/office/drawing/2014/main" id="{A140E2F0-8383-44E4-98BB-A672FAF05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38237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nv3">
            <a:extLst>
              <a:ext uri="{FF2B5EF4-FFF2-40B4-BE49-F238E27FC236}">
                <a16:creationId xmlns:a16="http://schemas.microsoft.com/office/drawing/2014/main" id="{3B08437C-5918-4D37-9A2C-C565C969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376237"/>
            <a:ext cx="8953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nv3 (2)">
            <a:extLst>
              <a:ext uri="{FF2B5EF4-FFF2-40B4-BE49-F238E27FC236}">
                <a16:creationId xmlns:a16="http://schemas.microsoft.com/office/drawing/2014/main" id="{5DBEEAF0-AE5C-4BE0-BF8C-7DB4F6BF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0" y="376237"/>
            <a:ext cx="8953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nv4">
            <a:extLst>
              <a:ext uri="{FF2B5EF4-FFF2-40B4-BE49-F238E27FC236}">
                <a16:creationId xmlns:a16="http://schemas.microsoft.com/office/drawing/2014/main" id="{15236E35-73F8-4E1C-BF62-C8BCFF4BA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250"/>
            <a:ext cx="5638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nv4 (2)">
            <a:extLst>
              <a:ext uri="{FF2B5EF4-FFF2-40B4-BE49-F238E27FC236}">
                <a16:creationId xmlns:a16="http://schemas.microsoft.com/office/drawing/2014/main" id="{D57DF222-50EE-45A8-8A5B-65C52E2EC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76250"/>
            <a:ext cx="56388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nv5">
            <a:extLst>
              <a:ext uri="{FF2B5EF4-FFF2-40B4-BE49-F238E27FC236}">
                <a16:creationId xmlns:a16="http://schemas.microsoft.com/office/drawing/2014/main" id="{E64DC290-F77E-44F3-97D2-7BE08796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0" y="0"/>
            <a:ext cx="414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Env5 (2)">
            <a:extLst>
              <a:ext uri="{FF2B5EF4-FFF2-40B4-BE49-F238E27FC236}">
                <a16:creationId xmlns:a16="http://schemas.microsoft.com/office/drawing/2014/main" id="{DA4127F4-C00D-4FB5-BA7D-C0683627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46" y="0"/>
            <a:ext cx="2235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Env5 (3)">
            <a:extLst>
              <a:ext uri="{FF2B5EF4-FFF2-40B4-BE49-F238E27FC236}">
                <a16:creationId xmlns:a16="http://schemas.microsoft.com/office/drawing/2014/main" id="{F9209E85-809E-4603-BE07-01066B110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346" y="0"/>
            <a:ext cx="1531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Environment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 results</dc:title>
  <dc:creator/>
  <cp:lastModifiedBy>Bell, Brooke Marie</cp:lastModifiedBy>
  <cp:revision>1</cp:revision>
  <dcterms:created xsi:type="dcterms:W3CDTF">2024-02-06T18:27:02Z</dcterms:created>
  <dcterms:modified xsi:type="dcterms:W3CDTF">2024-02-06T18:29:30Z</dcterms:modified>
</cp:coreProperties>
</file>