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1DD4D52-227A-40BC-9A84-1DE9732DB8E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Health results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F84D775-E820-4153-9452-4F1832E32E7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2/6/24 1:31:52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1" id="2" name="slide2">
            <a:extLst>
              <a:ext uri="{FF2B5EF4-FFF2-40B4-BE49-F238E27FC236}">
                <a16:creationId xmlns:a16="http://schemas.microsoft.com/office/drawing/2014/main" id="{F5435753-B3FD-4B54-BAF6-ACE552F58D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2366962"/>
            <a:ext cx="89535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2" id="3" name="slide3">
            <a:extLst>
              <a:ext uri="{FF2B5EF4-FFF2-40B4-BE49-F238E27FC236}">
                <a16:creationId xmlns:a16="http://schemas.microsoft.com/office/drawing/2014/main" id="{ABCAD791-6A8D-4D5E-9A09-1CEA0A2BC6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2090737"/>
            <a:ext cx="89535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3" id="4" name="slide4">
            <a:extLst>
              <a:ext uri="{FF2B5EF4-FFF2-40B4-BE49-F238E27FC236}">
                <a16:creationId xmlns:a16="http://schemas.microsoft.com/office/drawing/2014/main" id="{962A3726-48FF-4D86-9C60-1DF7B872C5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84" y="0"/>
            <a:ext cx="4717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3 (2)" id="5" name="slide5">
            <a:extLst>
              <a:ext uri="{FF2B5EF4-FFF2-40B4-BE49-F238E27FC236}">
                <a16:creationId xmlns:a16="http://schemas.microsoft.com/office/drawing/2014/main" id="{5A5CBC92-A1AC-45A1-99F1-E7F14CF4C4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447925"/>
            <a:ext cx="56388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4" id="6" name="slide6">
            <a:extLst>
              <a:ext uri="{FF2B5EF4-FFF2-40B4-BE49-F238E27FC236}">
                <a16:creationId xmlns:a16="http://schemas.microsoft.com/office/drawing/2014/main" id="{22E2EAD4-EEC8-487D-8D45-D9FD44E048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19075"/>
            <a:ext cx="41148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5" id="7" name="slide7">
            <a:extLst>
              <a:ext uri="{FF2B5EF4-FFF2-40B4-BE49-F238E27FC236}">
                <a16:creationId xmlns:a16="http://schemas.microsoft.com/office/drawing/2014/main" id="{8D7C893B-7387-4222-9A11-C3B1796929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685925"/>
            <a:ext cx="75438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6" id="8" name="slide8">
            <a:extLst>
              <a:ext uri="{FF2B5EF4-FFF2-40B4-BE49-F238E27FC236}">
                <a16:creationId xmlns:a16="http://schemas.microsoft.com/office/drawing/2014/main" id="{49308816-052F-41EC-8DB1-21442E2D16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86" y="0"/>
            <a:ext cx="399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2024-02-06T18:31:53Z</dcterms:created>
  <dcterms:modified xsi:type="dcterms:W3CDTF">2024-02-06T18:31:53Z</dcterms:modified>
</cp:coreProperties>
</file>