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4"/>
    <p:sldMasterId id="2147483664" r:id="rId5"/>
    <p:sldMasterId id="2147483666" r:id="rId6"/>
    <p:sldMasterId id="2147483668" r:id="rId7"/>
  </p:sldMasterIdLst>
  <p:notesMasterIdLst>
    <p:notesMasterId r:id="rId24"/>
  </p:notesMasterIdLst>
  <p:sldIdLst>
    <p:sldId id="297" r:id="rId8"/>
    <p:sldId id="296" r:id="rId9"/>
    <p:sldId id="295" r:id="rId10"/>
    <p:sldId id="290" r:id="rId11"/>
    <p:sldId id="291" r:id="rId12"/>
    <p:sldId id="304" r:id="rId13"/>
    <p:sldId id="306" r:id="rId14"/>
    <p:sldId id="307" r:id="rId15"/>
    <p:sldId id="293" r:id="rId16"/>
    <p:sldId id="308" r:id="rId17"/>
    <p:sldId id="309" r:id="rId18"/>
    <p:sldId id="302" r:id="rId19"/>
    <p:sldId id="294" r:id="rId20"/>
    <p:sldId id="300" r:id="rId21"/>
    <p:sldId id="303" r:id="rId22"/>
    <p:sldId id="305" r:id="rId23"/>
  </p:sldIdLst>
  <p:sldSz cx="9144000" cy="6858000" type="screen4x3"/>
  <p:notesSz cx="70104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3">
          <p15:clr>
            <a:srgbClr val="A4A3A4"/>
          </p15:clr>
        </p15:guide>
        <p15:guide id="2" pos="5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cDowell, Brooke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F69"/>
    <a:srgbClr val="B36885"/>
    <a:srgbClr val="65B2CE"/>
    <a:srgbClr val="70A1AA"/>
    <a:srgbClr val="00486A"/>
    <a:srgbClr val="CB4721"/>
    <a:srgbClr val="95C0A3"/>
    <a:srgbClr val="0083A1"/>
    <a:srgbClr val="684A64"/>
    <a:srgbClr val="CE7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8282" autoAdjust="0"/>
  </p:normalViewPr>
  <p:slideViewPr>
    <p:cSldViewPr snapToGrid="0" showGuides="1">
      <p:cViewPr varScale="1">
        <p:scale>
          <a:sx n="85" d="100"/>
          <a:sy n="85" d="100"/>
        </p:scale>
        <p:origin x="1382" y="58"/>
      </p:cViewPr>
      <p:guideLst>
        <p:guide orient="horz" pos="993"/>
        <p:guide pos="5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682366\Desktop\Current%20Projects\Retirement%20Income\SRM%20Training\Test%20Cases\oMoney%20Format\Hunter%20IR%25%20oMoney.xlsx" TargetMode="External"/><Relationship Id="rId2" Type="http://schemas.openxmlformats.org/officeDocument/2006/relationships/image" Target="../media/image9.png"/><Relationship Id="rId1" Type="http://schemas.openxmlformats.org/officeDocument/2006/relationships/themeOverride" Target="../theme/themeOverrid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'All Active'!$V$1</c:f>
              <c:strCache>
                <c:ptCount val="1"/>
                <c:pt idx="0">
                  <c:v>Average Market Performance</c:v>
                </c:pt>
              </c:strCache>
            </c:strRef>
          </c:tx>
          <c:spPr>
            <a:ln w="63500"/>
          </c:spPr>
          <c:marker>
            <c:symbol val="none"/>
          </c:marker>
          <c:val>
            <c:numRef>
              <c:f>'All Active'!$V$2:$V$2387</c:f>
              <c:numCache>
                <c:formatCode>0%</c:formatCode>
                <c:ptCount val="2386"/>
                <c:pt idx="0">
                  <c:v>1.018252910828789E-2</c:v>
                </c:pt>
                <c:pt idx="1">
                  <c:v>1.4138816498060387E-2</c:v>
                </c:pt>
                <c:pt idx="2">
                  <c:v>1.4398946751556004E-2</c:v>
                </c:pt>
                <c:pt idx="3">
                  <c:v>1.7968373234192266E-2</c:v>
                </c:pt>
                <c:pt idx="4">
                  <c:v>1.8556125283061092E-2</c:v>
                </c:pt>
                <c:pt idx="5">
                  <c:v>1.963926328074686E-2</c:v>
                </c:pt>
                <c:pt idx="6">
                  <c:v>2.0975407267134212E-2</c:v>
                </c:pt>
                <c:pt idx="7">
                  <c:v>2.3568999673861748E-2</c:v>
                </c:pt>
                <c:pt idx="8">
                  <c:v>2.601696503210418E-2</c:v>
                </c:pt>
                <c:pt idx="9">
                  <c:v>3.4778438269527048E-2</c:v>
                </c:pt>
                <c:pt idx="10">
                  <c:v>3.8988022862948821E-2</c:v>
                </c:pt>
                <c:pt idx="11">
                  <c:v>8.7492808361825311E-2</c:v>
                </c:pt>
                <c:pt idx="12">
                  <c:v>9.6215293913784444E-2</c:v>
                </c:pt>
                <c:pt idx="13">
                  <c:v>0.12778779239839103</c:v>
                </c:pt>
                <c:pt idx="14">
                  <c:v>0.14411864186296167</c:v>
                </c:pt>
                <c:pt idx="15">
                  <c:v>0.1524312731536504</c:v>
                </c:pt>
                <c:pt idx="16">
                  <c:v>0.15826119147936796</c:v>
                </c:pt>
                <c:pt idx="17">
                  <c:v>0.16583067585073497</c:v>
                </c:pt>
                <c:pt idx="18">
                  <c:v>0.16825242995821638</c:v>
                </c:pt>
                <c:pt idx="19">
                  <c:v>0.16930367861487877</c:v>
                </c:pt>
                <c:pt idx="20">
                  <c:v>0.17739342055676094</c:v>
                </c:pt>
                <c:pt idx="21">
                  <c:v>0.18737878496268395</c:v>
                </c:pt>
                <c:pt idx="22">
                  <c:v>0.18776938304917981</c:v>
                </c:pt>
                <c:pt idx="23">
                  <c:v>0.18812751666308977</c:v>
                </c:pt>
                <c:pt idx="24">
                  <c:v>0.18940667859027854</c:v>
                </c:pt>
                <c:pt idx="25">
                  <c:v>0.19371149076094735</c:v>
                </c:pt>
                <c:pt idx="26">
                  <c:v>0.19942639046196475</c:v>
                </c:pt>
                <c:pt idx="27">
                  <c:v>0.20154549621785584</c:v>
                </c:pt>
                <c:pt idx="28">
                  <c:v>0.20825208290198113</c:v>
                </c:pt>
                <c:pt idx="29">
                  <c:v>0.21334353212954585</c:v>
                </c:pt>
                <c:pt idx="30">
                  <c:v>0.21375148695478585</c:v>
                </c:pt>
                <c:pt idx="31">
                  <c:v>0.21548690819966518</c:v>
                </c:pt>
                <c:pt idx="32">
                  <c:v>0.2163563337328398</c:v>
                </c:pt>
                <c:pt idx="33">
                  <c:v>0.21653595284818872</c:v>
                </c:pt>
                <c:pt idx="34">
                  <c:v>0.2195197967069463</c:v>
                </c:pt>
                <c:pt idx="35">
                  <c:v>0.21981984968461957</c:v>
                </c:pt>
                <c:pt idx="36">
                  <c:v>0.22012906328993209</c:v>
                </c:pt>
                <c:pt idx="37">
                  <c:v>0.22136699507389165</c:v>
                </c:pt>
                <c:pt idx="38">
                  <c:v>0.22334811874832844</c:v>
                </c:pt>
                <c:pt idx="39">
                  <c:v>0.22357580467272148</c:v>
                </c:pt>
                <c:pt idx="40">
                  <c:v>0.22648439094062439</c:v>
                </c:pt>
                <c:pt idx="41">
                  <c:v>0.22998611491194829</c:v>
                </c:pt>
                <c:pt idx="42">
                  <c:v>0.23083506069485057</c:v>
                </c:pt>
                <c:pt idx="43">
                  <c:v>0.232987426855503</c:v>
                </c:pt>
                <c:pt idx="44">
                  <c:v>0.2358089382583802</c:v>
                </c:pt>
                <c:pt idx="45">
                  <c:v>0.23619112251104357</c:v>
                </c:pt>
                <c:pt idx="46">
                  <c:v>0.23727199380773029</c:v>
                </c:pt>
                <c:pt idx="47">
                  <c:v>0.23784252762342026</c:v>
                </c:pt>
                <c:pt idx="48">
                  <c:v>0.24045685377401377</c:v>
                </c:pt>
                <c:pt idx="49">
                  <c:v>0.24077365208960591</c:v>
                </c:pt>
                <c:pt idx="50">
                  <c:v>0.24080179025156492</c:v>
                </c:pt>
                <c:pt idx="51">
                  <c:v>0.24517187433105112</c:v>
                </c:pt>
                <c:pt idx="52">
                  <c:v>0.24544423084704312</c:v>
                </c:pt>
                <c:pt idx="53">
                  <c:v>0.24712627996202488</c:v>
                </c:pt>
                <c:pt idx="54">
                  <c:v>0.25445257027597523</c:v>
                </c:pt>
                <c:pt idx="55">
                  <c:v>0.25863026855400784</c:v>
                </c:pt>
                <c:pt idx="56">
                  <c:v>0.26155413850304704</c:v>
                </c:pt>
                <c:pt idx="57">
                  <c:v>0.26239630479680293</c:v>
                </c:pt>
                <c:pt idx="58">
                  <c:v>0.2651441452739709</c:v>
                </c:pt>
                <c:pt idx="59">
                  <c:v>0.26616535250947815</c:v>
                </c:pt>
                <c:pt idx="60">
                  <c:v>0.27571449374320067</c:v>
                </c:pt>
                <c:pt idx="61">
                  <c:v>0.27887088939214433</c:v>
                </c:pt>
                <c:pt idx="62">
                  <c:v>0.27911294897595124</c:v>
                </c:pt>
                <c:pt idx="63">
                  <c:v>0.27989323863577159</c:v>
                </c:pt>
                <c:pt idx="64">
                  <c:v>0.28056859322594613</c:v>
                </c:pt>
                <c:pt idx="65">
                  <c:v>0.28080856910763508</c:v>
                </c:pt>
                <c:pt idx="66">
                  <c:v>0.28129230415380557</c:v>
                </c:pt>
                <c:pt idx="67">
                  <c:v>0.28152003818037008</c:v>
                </c:pt>
                <c:pt idx="68">
                  <c:v>0.28281131696018569</c:v>
                </c:pt>
                <c:pt idx="69">
                  <c:v>0.28324774821409576</c:v>
                </c:pt>
                <c:pt idx="70">
                  <c:v>0.29001784532599367</c:v>
                </c:pt>
                <c:pt idx="71">
                  <c:v>0.29079486600350807</c:v>
                </c:pt>
                <c:pt idx="72">
                  <c:v>0.29140871998750367</c:v>
                </c:pt>
                <c:pt idx="73">
                  <c:v>0.29188660889882434</c:v>
                </c:pt>
                <c:pt idx="74">
                  <c:v>0.29222933876978335</c:v>
                </c:pt>
                <c:pt idx="75">
                  <c:v>0.29227044576032191</c:v>
                </c:pt>
                <c:pt idx="76">
                  <c:v>0.29245819309667792</c:v>
                </c:pt>
                <c:pt idx="77">
                  <c:v>0.29264589570408489</c:v>
                </c:pt>
                <c:pt idx="78">
                  <c:v>0.29290166009615548</c:v>
                </c:pt>
                <c:pt idx="79">
                  <c:v>0.29487821478689097</c:v>
                </c:pt>
                <c:pt idx="80">
                  <c:v>0.29527191605076419</c:v>
                </c:pt>
                <c:pt idx="81">
                  <c:v>0.29574313523361839</c:v>
                </c:pt>
                <c:pt idx="82">
                  <c:v>0.2987451385311532</c:v>
                </c:pt>
                <c:pt idx="83">
                  <c:v>0.29931555663857812</c:v>
                </c:pt>
                <c:pt idx="84">
                  <c:v>0.30051536636115722</c:v>
                </c:pt>
                <c:pt idx="85">
                  <c:v>0.30236439366241114</c:v>
                </c:pt>
                <c:pt idx="86">
                  <c:v>0.30289256385144192</c:v>
                </c:pt>
                <c:pt idx="87">
                  <c:v>0.30375720652560845</c:v>
                </c:pt>
                <c:pt idx="88">
                  <c:v>0.30401165512823847</c:v>
                </c:pt>
                <c:pt idx="89">
                  <c:v>0.30512407017089999</c:v>
                </c:pt>
                <c:pt idx="90">
                  <c:v>0.30540389628167225</c:v>
                </c:pt>
                <c:pt idx="91">
                  <c:v>0.30571319006938696</c:v>
                </c:pt>
                <c:pt idx="92">
                  <c:v>0.30615260190355248</c:v>
                </c:pt>
                <c:pt idx="93">
                  <c:v>0.30664893223133394</c:v>
                </c:pt>
                <c:pt idx="94">
                  <c:v>0.30810689433569055</c:v>
                </c:pt>
                <c:pt idx="95">
                  <c:v>0.31093208605813027</c:v>
                </c:pt>
                <c:pt idx="96">
                  <c:v>0.31239688462206822</c:v>
                </c:pt>
                <c:pt idx="97">
                  <c:v>0.31287468678526958</c:v>
                </c:pt>
                <c:pt idx="98">
                  <c:v>0.31560910445218837</c:v>
                </c:pt>
                <c:pt idx="99">
                  <c:v>0.31700955651359358</c:v>
                </c:pt>
                <c:pt idx="100">
                  <c:v>0.31737876100553764</c:v>
                </c:pt>
                <c:pt idx="101">
                  <c:v>0.31822940505861741</c:v>
                </c:pt>
                <c:pt idx="102">
                  <c:v>0.31863060666030679</c:v>
                </c:pt>
                <c:pt idx="103">
                  <c:v>0.31924874348661814</c:v>
                </c:pt>
                <c:pt idx="104">
                  <c:v>0.32017255382832133</c:v>
                </c:pt>
                <c:pt idx="105">
                  <c:v>0.32046954424857105</c:v>
                </c:pt>
                <c:pt idx="106">
                  <c:v>0.32060319777136198</c:v>
                </c:pt>
                <c:pt idx="107">
                  <c:v>0.32124046292548236</c:v>
                </c:pt>
                <c:pt idx="108">
                  <c:v>0.32133335135986002</c:v>
                </c:pt>
                <c:pt idx="109">
                  <c:v>0.3227426679000695</c:v>
                </c:pt>
                <c:pt idx="110">
                  <c:v>0.32416921102872864</c:v>
                </c:pt>
                <c:pt idx="111">
                  <c:v>0.32462787463274967</c:v>
                </c:pt>
                <c:pt idx="112">
                  <c:v>0.32495930838195086</c:v>
                </c:pt>
                <c:pt idx="113">
                  <c:v>0.32621755248431872</c:v>
                </c:pt>
                <c:pt idx="114">
                  <c:v>0.32701522616992479</c:v>
                </c:pt>
                <c:pt idx="115">
                  <c:v>0.32721850127863661</c:v>
                </c:pt>
                <c:pt idx="116">
                  <c:v>0.32748579507143283</c:v>
                </c:pt>
                <c:pt idx="117">
                  <c:v>0.32755503794410323</c:v>
                </c:pt>
                <c:pt idx="118">
                  <c:v>0.32795718259696932</c:v>
                </c:pt>
                <c:pt idx="119">
                  <c:v>0.32800961515243388</c:v>
                </c:pt>
                <c:pt idx="120">
                  <c:v>0.3282238793445586</c:v>
                </c:pt>
                <c:pt idx="121">
                  <c:v>0.32868361975923349</c:v>
                </c:pt>
                <c:pt idx="122">
                  <c:v>0.32873032007610309</c:v>
                </c:pt>
                <c:pt idx="123">
                  <c:v>0.32902506972097889</c:v>
                </c:pt>
                <c:pt idx="124">
                  <c:v>0.32995108548856167</c:v>
                </c:pt>
                <c:pt idx="125">
                  <c:v>0.33109856650982505</c:v>
                </c:pt>
                <c:pt idx="126">
                  <c:v>0.33202936831718854</c:v>
                </c:pt>
                <c:pt idx="127">
                  <c:v>0.33221875855099131</c:v>
                </c:pt>
                <c:pt idx="128">
                  <c:v>0.33291047725760137</c:v>
                </c:pt>
                <c:pt idx="129">
                  <c:v>0.33331169749325501</c:v>
                </c:pt>
                <c:pt idx="130">
                  <c:v>0.33336644202357357</c:v>
                </c:pt>
                <c:pt idx="131">
                  <c:v>0.3335372991446055</c:v>
                </c:pt>
                <c:pt idx="132">
                  <c:v>0.33359229281343694</c:v>
                </c:pt>
                <c:pt idx="133">
                  <c:v>0.33360218814086118</c:v>
                </c:pt>
                <c:pt idx="134">
                  <c:v>0.33454147895660891</c:v>
                </c:pt>
                <c:pt idx="135">
                  <c:v>0.33468381832727417</c:v>
                </c:pt>
                <c:pt idx="136">
                  <c:v>0.33497236343009584</c:v>
                </c:pt>
                <c:pt idx="137">
                  <c:v>0.33515102268716473</c:v>
                </c:pt>
                <c:pt idx="138">
                  <c:v>0.33531994103899104</c:v>
                </c:pt>
                <c:pt idx="139">
                  <c:v>0.33540649117592869</c:v>
                </c:pt>
                <c:pt idx="140">
                  <c:v>0.33547667322294283</c:v>
                </c:pt>
                <c:pt idx="141">
                  <c:v>0.33552380282651229</c:v>
                </c:pt>
                <c:pt idx="142">
                  <c:v>0.33646165131692529</c:v>
                </c:pt>
                <c:pt idx="143">
                  <c:v>0.33671867256785726</c:v>
                </c:pt>
                <c:pt idx="144">
                  <c:v>0.33680884867726363</c:v>
                </c:pt>
                <c:pt idx="145">
                  <c:v>0.33681744272454683</c:v>
                </c:pt>
                <c:pt idx="146">
                  <c:v>0.33787842668792639</c:v>
                </c:pt>
                <c:pt idx="147">
                  <c:v>0.33808651311521165</c:v>
                </c:pt>
                <c:pt idx="148">
                  <c:v>0.33897473550370477</c:v>
                </c:pt>
                <c:pt idx="149">
                  <c:v>0.33906648895385272</c:v>
                </c:pt>
                <c:pt idx="150">
                  <c:v>0.33973075594736524</c:v>
                </c:pt>
                <c:pt idx="151">
                  <c:v>0.34009094353921943</c:v>
                </c:pt>
                <c:pt idx="152">
                  <c:v>0.34252662493100894</c:v>
                </c:pt>
                <c:pt idx="153">
                  <c:v>0.342993200602284</c:v>
                </c:pt>
                <c:pt idx="154">
                  <c:v>0.34354793104887826</c:v>
                </c:pt>
                <c:pt idx="155">
                  <c:v>0.34402370967029622</c:v>
                </c:pt>
                <c:pt idx="156">
                  <c:v>0.34410396426926482</c:v>
                </c:pt>
                <c:pt idx="157">
                  <c:v>0.34463098588702601</c:v>
                </c:pt>
                <c:pt idx="158">
                  <c:v>0.34547354071245823</c:v>
                </c:pt>
                <c:pt idx="159">
                  <c:v>0.34548769439174637</c:v>
                </c:pt>
                <c:pt idx="160">
                  <c:v>0.34650497392420149</c:v>
                </c:pt>
                <c:pt idx="161">
                  <c:v>0.34672060398572802</c:v>
                </c:pt>
                <c:pt idx="162">
                  <c:v>0.3467207722758745</c:v>
                </c:pt>
                <c:pt idx="163">
                  <c:v>0.34673046445021916</c:v>
                </c:pt>
                <c:pt idx="164">
                  <c:v>0.34704583952306761</c:v>
                </c:pt>
                <c:pt idx="165">
                  <c:v>0.34731214688384421</c:v>
                </c:pt>
                <c:pt idx="166">
                  <c:v>0.34745202259753039</c:v>
                </c:pt>
                <c:pt idx="167">
                  <c:v>0.347559319656504</c:v>
                </c:pt>
                <c:pt idx="168">
                  <c:v>0.34799685419737592</c:v>
                </c:pt>
                <c:pt idx="169">
                  <c:v>0.34814839765795952</c:v>
                </c:pt>
                <c:pt idx="170">
                  <c:v>0.348889135148162</c:v>
                </c:pt>
                <c:pt idx="171">
                  <c:v>0.35025429972213207</c:v>
                </c:pt>
                <c:pt idx="172">
                  <c:v>0.3510748023239682</c:v>
                </c:pt>
                <c:pt idx="173">
                  <c:v>0.35119882107439715</c:v>
                </c:pt>
                <c:pt idx="174">
                  <c:v>0.35131605170375818</c:v>
                </c:pt>
                <c:pt idx="175">
                  <c:v>0.35161545774556591</c:v>
                </c:pt>
                <c:pt idx="176">
                  <c:v>0.35166455444542943</c:v>
                </c:pt>
                <c:pt idx="177">
                  <c:v>0.35168338343098682</c:v>
                </c:pt>
                <c:pt idx="178">
                  <c:v>0.35233573105120125</c:v>
                </c:pt>
                <c:pt idx="179">
                  <c:v>0.35260510793880534</c:v>
                </c:pt>
                <c:pt idx="180">
                  <c:v>0.35327360678189779</c:v>
                </c:pt>
                <c:pt idx="181">
                  <c:v>0.35419239269582686</c:v>
                </c:pt>
                <c:pt idx="182">
                  <c:v>0.35543319431558978</c:v>
                </c:pt>
                <c:pt idx="183">
                  <c:v>0.35578678980938133</c:v>
                </c:pt>
                <c:pt idx="184">
                  <c:v>0.35597883779215134</c:v>
                </c:pt>
                <c:pt idx="185">
                  <c:v>0.35658502917965645</c:v>
                </c:pt>
                <c:pt idx="186">
                  <c:v>0.35676872969482415</c:v>
                </c:pt>
                <c:pt idx="187">
                  <c:v>0.35691105473199153</c:v>
                </c:pt>
                <c:pt idx="188">
                  <c:v>0.35698535292226702</c:v>
                </c:pt>
                <c:pt idx="189">
                  <c:v>0.35822146044206454</c:v>
                </c:pt>
                <c:pt idx="190">
                  <c:v>0.35905284343659633</c:v>
                </c:pt>
                <c:pt idx="191">
                  <c:v>0.35921116587526508</c:v>
                </c:pt>
                <c:pt idx="192">
                  <c:v>0.35947018305594874</c:v>
                </c:pt>
                <c:pt idx="193">
                  <c:v>0.35948238563040164</c:v>
                </c:pt>
                <c:pt idx="194">
                  <c:v>0.35966656863082103</c:v>
                </c:pt>
                <c:pt idx="195">
                  <c:v>0.35990493914448174</c:v>
                </c:pt>
                <c:pt idx="196">
                  <c:v>0.3601319122621755</c:v>
                </c:pt>
                <c:pt idx="197">
                  <c:v>0.36018892505319267</c:v>
                </c:pt>
                <c:pt idx="198">
                  <c:v>0.36038936361347856</c:v>
                </c:pt>
                <c:pt idx="199">
                  <c:v>0.36099788168904773</c:v>
                </c:pt>
                <c:pt idx="200">
                  <c:v>0.36106874805632994</c:v>
                </c:pt>
                <c:pt idx="201">
                  <c:v>0.36126535910567609</c:v>
                </c:pt>
                <c:pt idx="202">
                  <c:v>0.36157208580279954</c:v>
                </c:pt>
                <c:pt idx="203">
                  <c:v>0.36157677619387596</c:v>
                </c:pt>
                <c:pt idx="204">
                  <c:v>0.3624576150248468</c:v>
                </c:pt>
                <c:pt idx="205">
                  <c:v>0.36254488918240629</c:v>
                </c:pt>
                <c:pt idx="206">
                  <c:v>0.36269423799612904</c:v>
                </c:pt>
                <c:pt idx="207">
                  <c:v>0.36299927136519683</c:v>
                </c:pt>
                <c:pt idx="208">
                  <c:v>0.36371883148072115</c:v>
                </c:pt>
                <c:pt idx="209">
                  <c:v>0.36372836092076116</c:v>
                </c:pt>
                <c:pt idx="210">
                  <c:v>0.36381246988718963</c:v>
                </c:pt>
                <c:pt idx="211">
                  <c:v>0.36392394741884898</c:v>
                </c:pt>
                <c:pt idx="212">
                  <c:v>0.36401947294728287</c:v>
                </c:pt>
                <c:pt idx="213">
                  <c:v>0.36450255135584064</c:v>
                </c:pt>
                <c:pt idx="214">
                  <c:v>0.36495705101418324</c:v>
                </c:pt>
                <c:pt idx="215">
                  <c:v>0.36510649368441661</c:v>
                </c:pt>
                <c:pt idx="216">
                  <c:v>0.36513256230861602</c:v>
                </c:pt>
                <c:pt idx="217">
                  <c:v>0.36530879801130556</c:v>
                </c:pt>
                <c:pt idx="218">
                  <c:v>0.36547145354099825</c:v>
                </c:pt>
                <c:pt idx="219">
                  <c:v>0.3658208755845086</c:v>
                </c:pt>
                <c:pt idx="220">
                  <c:v>0.36640885558955116</c:v>
                </c:pt>
                <c:pt idx="221">
                  <c:v>0.36776552526378548</c:v>
                </c:pt>
                <c:pt idx="222">
                  <c:v>0.36853730715845184</c:v>
                </c:pt>
                <c:pt idx="223">
                  <c:v>0.3686762239979039</c:v>
                </c:pt>
                <c:pt idx="224">
                  <c:v>0.36874981363123011</c:v>
                </c:pt>
                <c:pt idx="225">
                  <c:v>0.36900686172509795</c:v>
                </c:pt>
                <c:pt idx="226">
                  <c:v>0.36934264681313128</c:v>
                </c:pt>
                <c:pt idx="227">
                  <c:v>0.36962813763169805</c:v>
                </c:pt>
                <c:pt idx="228">
                  <c:v>0.36963841525311508</c:v>
                </c:pt>
                <c:pt idx="229">
                  <c:v>0.36970441419472494</c:v>
                </c:pt>
                <c:pt idx="230">
                  <c:v>0.36975352115138083</c:v>
                </c:pt>
                <c:pt idx="231">
                  <c:v>0.36996682136226383</c:v>
                </c:pt>
                <c:pt idx="232">
                  <c:v>0.37027160135390907</c:v>
                </c:pt>
                <c:pt idx="233">
                  <c:v>0.37076026904037668</c:v>
                </c:pt>
                <c:pt idx="234">
                  <c:v>0.37094275827501799</c:v>
                </c:pt>
                <c:pt idx="235">
                  <c:v>0.3712246399505621</c:v>
                </c:pt>
                <c:pt idx="236">
                  <c:v>0.37137496930606101</c:v>
                </c:pt>
                <c:pt idx="237">
                  <c:v>0.37177672781983478</c:v>
                </c:pt>
                <c:pt idx="238">
                  <c:v>0.37195506255795546</c:v>
                </c:pt>
                <c:pt idx="239">
                  <c:v>0.37212052042241966</c:v>
                </c:pt>
                <c:pt idx="240">
                  <c:v>0.37252138817126945</c:v>
                </c:pt>
                <c:pt idx="241">
                  <c:v>0.37253933814603651</c:v>
                </c:pt>
                <c:pt idx="242">
                  <c:v>0.37274590514511985</c:v>
                </c:pt>
                <c:pt idx="243">
                  <c:v>0.37277213654933267</c:v>
                </c:pt>
                <c:pt idx="244">
                  <c:v>0.37277218782587396</c:v>
                </c:pt>
                <c:pt idx="245">
                  <c:v>0.37345564476378851</c:v>
                </c:pt>
                <c:pt idx="246">
                  <c:v>0.37374557378762086</c:v>
                </c:pt>
                <c:pt idx="247">
                  <c:v>0.37381062119222874</c:v>
                </c:pt>
                <c:pt idx="248">
                  <c:v>0.3740503238664642</c:v>
                </c:pt>
                <c:pt idx="249">
                  <c:v>0.37474689473843276</c:v>
                </c:pt>
                <c:pt idx="250">
                  <c:v>0.37489602715988984</c:v>
                </c:pt>
                <c:pt idx="251">
                  <c:v>0.37523808815876464</c:v>
                </c:pt>
                <c:pt idx="252">
                  <c:v>0.37593257615874637</c:v>
                </c:pt>
                <c:pt idx="253">
                  <c:v>0.37599240653287641</c:v>
                </c:pt>
                <c:pt idx="254">
                  <c:v>0.37603828119602262</c:v>
                </c:pt>
                <c:pt idx="255">
                  <c:v>0.37631216415422825</c:v>
                </c:pt>
                <c:pt idx="256">
                  <c:v>0.37640642896149618</c:v>
                </c:pt>
                <c:pt idx="257">
                  <c:v>0.37649708288428263</c:v>
                </c:pt>
                <c:pt idx="258">
                  <c:v>0.37658160714001521</c:v>
                </c:pt>
                <c:pt idx="259">
                  <c:v>0.37659292480261891</c:v>
                </c:pt>
                <c:pt idx="260">
                  <c:v>0.37664965329948769</c:v>
                </c:pt>
                <c:pt idx="261">
                  <c:v>0.37725346240975444</c:v>
                </c:pt>
                <c:pt idx="262">
                  <c:v>0.37841367184808972</c:v>
                </c:pt>
                <c:pt idx="263">
                  <c:v>0.37851467623278823</c:v>
                </c:pt>
                <c:pt idx="264">
                  <c:v>0.37855765083224341</c:v>
                </c:pt>
                <c:pt idx="265">
                  <c:v>0.37864205880666557</c:v>
                </c:pt>
                <c:pt idx="266">
                  <c:v>0.37888683331487782</c:v>
                </c:pt>
                <c:pt idx="267">
                  <c:v>0.37897866507945599</c:v>
                </c:pt>
                <c:pt idx="268">
                  <c:v>0.37967021573820375</c:v>
                </c:pt>
                <c:pt idx="269">
                  <c:v>0.38045350236071113</c:v>
                </c:pt>
                <c:pt idx="270">
                  <c:v>0.38077186877707675</c:v>
                </c:pt>
                <c:pt idx="271">
                  <c:v>0.38087130894647736</c:v>
                </c:pt>
                <c:pt idx="272">
                  <c:v>0.38118020394315899</c:v>
                </c:pt>
                <c:pt idx="273">
                  <c:v>0.3812674859976482</c:v>
                </c:pt>
                <c:pt idx="274">
                  <c:v>0.38140745620632366</c:v>
                </c:pt>
                <c:pt idx="275">
                  <c:v>0.38146764080314122</c:v>
                </c:pt>
                <c:pt idx="276">
                  <c:v>0.38161983747423461</c:v>
                </c:pt>
                <c:pt idx="277">
                  <c:v>0.38174778801547227</c:v>
                </c:pt>
                <c:pt idx="278">
                  <c:v>0.38181645601716019</c:v>
                </c:pt>
                <c:pt idx="279">
                  <c:v>0.38229518810462276</c:v>
                </c:pt>
                <c:pt idx="280">
                  <c:v>0.38232985958388249</c:v>
                </c:pt>
                <c:pt idx="281">
                  <c:v>0.38265456419387484</c:v>
                </c:pt>
                <c:pt idx="282">
                  <c:v>0.3830002959288934</c:v>
                </c:pt>
                <c:pt idx="283">
                  <c:v>0.38321750604890842</c:v>
                </c:pt>
                <c:pt idx="284">
                  <c:v>0.38339512038094675</c:v>
                </c:pt>
                <c:pt idx="285">
                  <c:v>0.3834339351288113</c:v>
                </c:pt>
                <c:pt idx="286">
                  <c:v>0.38356742537375171</c:v>
                </c:pt>
                <c:pt idx="287">
                  <c:v>0.38362441305830025</c:v>
                </c:pt>
                <c:pt idx="288">
                  <c:v>0.38391408581141606</c:v>
                </c:pt>
                <c:pt idx="289">
                  <c:v>0.38399037521360452</c:v>
                </c:pt>
                <c:pt idx="290">
                  <c:v>0.384164139767949</c:v>
                </c:pt>
                <c:pt idx="291">
                  <c:v>0.38441527974199979</c:v>
                </c:pt>
                <c:pt idx="292">
                  <c:v>0.3846980091251459</c:v>
                </c:pt>
                <c:pt idx="293">
                  <c:v>0.38503867984621959</c:v>
                </c:pt>
                <c:pt idx="294">
                  <c:v>0.38538432619119278</c:v>
                </c:pt>
                <c:pt idx="295">
                  <c:v>0.38540481767511192</c:v>
                </c:pt>
                <c:pt idx="296">
                  <c:v>0.38552684864708281</c:v>
                </c:pt>
                <c:pt idx="297">
                  <c:v>0.3856411568834085</c:v>
                </c:pt>
                <c:pt idx="298">
                  <c:v>0.38651885993636409</c:v>
                </c:pt>
                <c:pt idx="299">
                  <c:v>0.38657494433340306</c:v>
                </c:pt>
                <c:pt idx="300">
                  <c:v>0.38662529889815733</c:v>
                </c:pt>
                <c:pt idx="301">
                  <c:v>0.38673337803597496</c:v>
                </c:pt>
                <c:pt idx="302">
                  <c:v>0.38689357542372732</c:v>
                </c:pt>
                <c:pt idx="303">
                  <c:v>0.38731825924950747</c:v>
                </c:pt>
                <c:pt idx="304">
                  <c:v>0.38752177473465732</c:v>
                </c:pt>
                <c:pt idx="305">
                  <c:v>0.38768519472823787</c:v>
                </c:pt>
                <c:pt idx="306">
                  <c:v>0.38774136099307493</c:v>
                </c:pt>
                <c:pt idx="307">
                  <c:v>0.38792308427631245</c:v>
                </c:pt>
                <c:pt idx="308">
                  <c:v>0.38827083394302059</c:v>
                </c:pt>
                <c:pt idx="309">
                  <c:v>0.38827555237896366</c:v>
                </c:pt>
                <c:pt idx="310">
                  <c:v>0.38830171476397979</c:v>
                </c:pt>
                <c:pt idx="311">
                  <c:v>0.38885716525727232</c:v>
                </c:pt>
                <c:pt idx="312">
                  <c:v>0.38890319738226686</c:v>
                </c:pt>
                <c:pt idx="313">
                  <c:v>0.38927908411678519</c:v>
                </c:pt>
                <c:pt idx="314">
                  <c:v>0.38939759941353452</c:v>
                </c:pt>
                <c:pt idx="315">
                  <c:v>0.38953201390530456</c:v>
                </c:pt>
                <c:pt idx="316">
                  <c:v>0.3897443487151821</c:v>
                </c:pt>
                <c:pt idx="317">
                  <c:v>0.38989870205775135</c:v>
                </c:pt>
                <c:pt idx="318">
                  <c:v>0.39006196311507091</c:v>
                </c:pt>
                <c:pt idx="319">
                  <c:v>0.39006795692287793</c:v>
                </c:pt>
                <c:pt idx="320">
                  <c:v>0.39010484943068618</c:v>
                </c:pt>
                <c:pt idx="321">
                  <c:v>0.39031413021785177</c:v>
                </c:pt>
                <c:pt idx="322">
                  <c:v>0.39064888701535733</c:v>
                </c:pt>
                <c:pt idx="323">
                  <c:v>0.39083320960680351</c:v>
                </c:pt>
                <c:pt idx="324">
                  <c:v>0.39104906142132578</c:v>
                </c:pt>
                <c:pt idx="325">
                  <c:v>0.39109795628422939</c:v>
                </c:pt>
                <c:pt idx="326">
                  <c:v>0.39145125328857028</c:v>
                </c:pt>
                <c:pt idx="327">
                  <c:v>0.39160010517059329</c:v>
                </c:pt>
                <c:pt idx="328">
                  <c:v>0.39192216559889897</c:v>
                </c:pt>
                <c:pt idx="329">
                  <c:v>0.39216972046721449</c:v>
                </c:pt>
                <c:pt idx="330">
                  <c:v>0.39253100491173565</c:v>
                </c:pt>
                <c:pt idx="331">
                  <c:v>0.39263569071886906</c:v>
                </c:pt>
                <c:pt idx="332">
                  <c:v>0.39299768393183726</c:v>
                </c:pt>
                <c:pt idx="333">
                  <c:v>0.39337764176169382</c:v>
                </c:pt>
                <c:pt idx="334">
                  <c:v>0.39349847296753399</c:v>
                </c:pt>
                <c:pt idx="335">
                  <c:v>0.39380356500265434</c:v>
                </c:pt>
                <c:pt idx="336">
                  <c:v>0.39399893023136479</c:v>
                </c:pt>
                <c:pt idx="337">
                  <c:v>0.39445339832166804</c:v>
                </c:pt>
                <c:pt idx="338">
                  <c:v>0.39473726471286064</c:v>
                </c:pt>
                <c:pt idx="339">
                  <c:v>0.39478658721315674</c:v>
                </c:pt>
                <c:pt idx="340">
                  <c:v>0.39512480801509953</c:v>
                </c:pt>
                <c:pt idx="341">
                  <c:v>0.39521209350919861</c:v>
                </c:pt>
                <c:pt idx="342">
                  <c:v>0.39552701981317717</c:v>
                </c:pt>
                <c:pt idx="343">
                  <c:v>0.39577556013471404</c:v>
                </c:pt>
                <c:pt idx="344">
                  <c:v>0.396356995006587</c:v>
                </c:pt>
                <c:pt idx="345">
                  <c:v>0.39639548699814431</c:v>
                </c:pt>
                <c:pt idx="346">
                  <c:v>0.39647204595537272</c:v>
                </c:pt>
                <c:pt idx="347">
                  <c:v>0.39652406381213984</c:v>
                </c:pt>
                <c:pt idx="348">
                  <c:v>0.39691154631767495</c:v>
                </c:pt>
                <c:pt idx="349">
                  <c:v>0.3971668899479881</c:v>
                </c:pt>
                <c:pt idx="350">
                  <c:v>0.39733295918807349</c:v>
                </c:pt>
                <c:pt idx="351">
                  <c:v>0.3975079178130721</c:v>
                </c:pt>
                <c:pt idx="352">
                  <c:v>0.39798200994894317</c:v>
                </c:pt>
                <c:pt idx="353">
                  <c:v>0.39805459131660292</c:v>
                </c:pt>
                <c:pt idx="354">
                  <c:v>0.39850959325374757</c:v>
                </c:pt>
                <c:pt idx="355">
                  <c:v>0.39861620140640425</c:v>
                </c:pt>
                <c:pt idx="356">
                  <c:v>0.398621460153192</c:v>
                </c:pt>
                <c:pt idx="357">
                  <c:v>0.39865438116463314</c:v>
                </c:pt>
                <c:pt idx="358">
                  <c:v>0.39956667877512098</c:v>
                </c:pt>
                <c:pt idx="359">
                  <c:v>0.39992575245490608</c:v>
                </c:pt>
                <c:pt idx="360">
                  <c:v>0.39996200442611629</c:v>
                </c:pt>
                <c:pt idx="361">
                  <c:v>0.39999216324144204</c:v>
                </c:pt>
                <c:pt idx="362">
                  <c:v>0.40001352083053943</c:v>
                </c:pt>
                <c:pt idx="363">
                  <c:v>0.40010551250101445</c:v>
                </c:pt>
                <c:pt idx="364">
                  <c:v>0.40019096536711568</c:v>
                </c:pt>
                <c:pt idx="365">
                  <c:v>0.40019347295618424</c:v>
                </c:pt>
                <c:pt idx="366">
                  <c:v>0.40020981472077072</c:v>
                </c:pt>
                <c:pt idx="367">
                  <c:v>0.40044177083264976</c:v>
                </c:pt>
                <c:pt idx="368">
                  <c:v>0.40046091215973384</c:v>
                </c:pt>
                <c:pt idx="369">
                  <c:v>0.40059935275435976</c:v>
                </c:pt>
                <c:pt idx="370">
                  <c:v>0.40086095729050369</c:v>
                </c:pt>
                <c:pt idx="371">
                  <c:v>0.40096937136668237</c:v>
                </c:pt>
                <c:pt idx="372">
                  <c:v>0.40127427913525393</c:v>
                </c:pt>
                <c:pt idx="373">
                  <c:v>0.40158777517191774</c:v>
                </c:pt>
                <c:pt idx="374">
                  <c:v>0.40162915889971823</c:v>
                </c:pt>
                <c:pt idx="375">
                  <c:v>0.40166014452622567</c:v>
                </c:pt>
                <c:pt idx="376">
                  <c:v>0.40193439318521745</c:v>
                </c:pt>
                <c:pt idx="377">
                  <c:v>0.40212518412310694</c:v>
                </c:pt>
                <c:pt idx="378">
                  <c:v>0.40229068203372459</c:v>
                </c:pt>
                <c:pt idx="379">
                  <c:v>0.40231526239730125</c:v>
                </c:pt>
                <c:pt idx="380">
                  <c:v>0.40238926269656877</c:v>
                </c:pt>
                <c:pt idx="381">
                  <c:v>0.40276478612872441</c:v>
                </c:pt>
                <c:pt idx="382">
                  <c:v>0.40307474837796065</c:v>
                </c:pt>
                <c:pt idx="383">
                  <c:v>0.4034023755907688</c:v>
                </c:pt>
                <c:pt idx="384">
                  <c:v>0.40343924869672054</c:v>
                </c:pt>
                <c:pt idx="385">
                  <c:v>0.40402129364637812</c:v>
                </c:pt>
                <c:pt idx="386">
                  <c:v>0.40503389357226005</c:v>
                </c:pt>
                <c:pt idx="387">
                  <c:v>0.40535954229082155</c:v>
                </c:pt>
                <c:pt idx="388">
                  <c:v>0.40537469365329803</c:v>
                </c:pt>
                <c:pt idx="389">
                  <c:v>0.40556407954313839</c:v>
                </c:pt>
                <c:pt idx="390">
                  <c:v>0.40562494540003186</c:v>
                </c:pt>
                <c:pt idx="391">
                  <c:v>0.40603253679122892</c:v>
                </c:pt>
                <c:pt idx="392">
                  <c:v>0.40633674082380167</c:v>
                </c:pt>
                <c:pt idx="393">
                  <c:v>0.40668405840617283</c:v>
                </c:pt>
                <c:pt idx="394">
                  <c:v>0.40704158049317546</c:v>
                </c:pt>
                <c:pt idx="395">
                  <c:v>0.40718434984440072</c:v>
                </c:pt>
                <c:pt idx="396">
                  <c:v>0.40726559341301721</c:v>
                </c:pt>
                <c:pt idx="397">
                  <c:v>0.40743879296428898</c:v>
                </c:pt>
                <c:pt idx="398">
                  <c:v>0.40750131233290959</c:v>
                </c:pt>
                <c:pt idx="399">
                  <c:v>0.4075623797026991</c:v>
                </c:pt>
                <c:pt idx="400">
                  <c:v>0.40765401508299798</c:v>
                </c:pt>
                <c:pt idx="401">
                  <c:v>0.40856958308644475</c:v>
                </c:pt>
                <c:pt idx="402">
                  <c:v>0.40915339276430068</c:v>
                </c:pt>
                <c:pt idx="403">
                  <c:v>0.41003895032205895</c:v>
                </c:pt>
                <c:pt idx="404">
                  <c:v>0.4103459195830414</c:v>
                </c:pt>
                <c:pt idx="405">
                  <c:v>0.41039895910944008</c:v>
                </c:pt>
                <c:pt idx="406">
                  <c:v>0.41044198628720951</c:v>
                </c:pt>
                <c:pt idx="407">
                  <c:v>0.41046391266320881</c:v>
                </c:pt>
                <c:pt idx="408">
                  <c:v>0.41076885890984488</c:v>
                </c:pt>
                <c:pt idx="409">
                  <c:v>0.41080262805060291</c:v>
                </c:pt>
                <c:pt idx="410">
                  <c:v>0.41119607015491044</c:v>
                </c:pt>
                <c:pt idx="411">
                  <c:v>0.41150686173419532</c:v>
                </c:pt>
                <c:pt idx="412">
                  <c:v>0.4117475945273858</c:v>
                </c:pt>
                <c:pt idx="413">
                  <c:v>0.41194709738238255</c:v>
                </c:pt>
                <c:pt idx="414">
                  <c:v>0.41275969270168972</c:v>
                </c:pt>
                <c:pt idx="415">
                  <c:v>0.41281461400398606</c:v>
                </c:pt>
                <c:pt idx="416">
                  <c:v>0.41359256356324431</c:v>
                </c:pt>
                <c:pt idx="417">
                  <c:v>0.41361352883436597</c:v>
                </c:pt>
                <c:pt idx="418">
                  <c:v>0.41365992399103996</c:v>
                </c:pt>
                <c:pt idx="419">
                  <c:v>0.41369035894338607</c:v>
                </c:pt>
                <c:pt idx="420">
                  <c:v>0.41418767170395177</c:v>
                </c:pt>
                <c:pt idx="421">
                  <c:v>0.4142046603215932</c:v>
                </c:pt>
                <c:pt idx="422">
                  <c:v>0.41439558741016713</c:v>
                </c:pt>
                <c:pt idx="423">
                  <c:v>0.41452183136674359</c:v>
                </c:pt>
                <c:pt idx="424">
                  <c:v>0.41459624081468682</c:v>
                </c:pt>
                <c:pt idx="425">
                  <c:v>0.41493781997746382</c:v>
                </c:pt>
                <c:pt idx="426">
                  <c:v>0.4151767834885674</c:v>
                </c:pt>
                <c:pt idx="427">
                  <c:v>0.41518822025344088</c:v>
                </c:pt>
                <c:pt idx="428">
                  <c:v>0.4152967543712518</c:v>
                </c:pt>
                <c:pt idx="429">
                  <c:v>0.41532357672193554</c:v>
                </c:pt>
                <c:pt idx="430">
                  <c:v>0.41543801581698686</c:v>
                </c:pt>
                <c:pt idx="431">
                  <c:v>0.41546394697325423</c:v>
                </c:pt>
                <c:pt idx="432">
                  <c:v>0.41565721263189048</c:v>
                </c:pt>
                <c:pt idx="433">
                  <c:v>0.4156635847794754</c:v>
                </c:pt>
                <c:pt idx="434">
                  <c:v>0.41573748873430877</c:v>
                </c:pt>
                <c:pt idx="435">
                  <c:v>0.41577574559783675</c:v>
                </c:pt>
                <c:pt idx="436">
                  <c:v>0.41578132757992003</c:v>
                </c:pt>
                <c:pt idx="437">
                  <c:v>0.41579672314286786</c:v>
                </c:pt>
                <c:pt idx="438">
                  <c:v>0.41622987455706656</c:v>
                </c:pt>
                <c:pt idx="439">
                  <c:v>0.41628032254277453</c:v>
                </c:pt>
                <c:pt idx="440">
                  <c:v>0.41631406637315321</c:v>
                </c:pt>
                <c:pt idx="441">
                  <c:v>0.41677150427564652</c:v>
                </c:pt>
                <c:pt idx="442">
                  <c:v>0.41677832165484835</c:v>
                </c:pt>
                <c:pt idx="443">
                  <c:v>0.41720037671741866</c:v>
                </c:pt>
                <c:pt idx="444">
                  <c:v>0.41745998185807848</c:v>
                </c:pt>
                <c:pt idx="445">
                  <c:v>0.41769485954712099</c:v>
                </c:pt>
                <c:pt idx="446">
                  <c:v>0.41784442502396352</c:v>
                </c:pt>
                <c:pt idx="447">
                  <c:v>0.41806597606869628</c:v>
                </c:pt>
                <c:pt idx="448">
                  <c:v>0.41846240818231217</c:v>
                </c:pt>
                <c:pt idx="449">
                  <c:v>0.41850469380048344</c:v>
                </c:pt>
                <c:pt idx="450">
                  <c:v>0.41867014634619237</c:v>
                </c:pt>
                <c:pt idx="451">
                  <c:v>0.41870676310383537</c:v>
                </c:pt>
                <c:pt idx="452">
                  <c:v>0.41874653889066715</c:v>
                </c:pt>
                <c:pt idx="453">
                  <c:v>0.41915583248149507</c:v>
                </c:pt>
                <c:pt idx="454">
                  <c:v>0.41932562118252414</c:v>
                </c:pt>
                <c:pt idx="455">
                  <c:v>0.41951585778127332</c:v>
                </c:pt>
                <c:pt idx="456">
                  <c:v>0.41981418056548792</c:v>
                </c:pt>
                <c:pt idx="457">
                  <c:v>0.42018326526580069</c:v>
                </c:pt>
                <c:pt idx="458">
                  <c:v>0.42068803725826648</c:v>
                </c:pt>
                <c:pt idx="459">
                  <c:v>0.42073336832086045</c:v>
                </c:pt>
                <c:pt idx="460">
                  <c:v>0.42073689490840815</c:v>
                </c:pt>
                <c:pt idx="461">
                  <c:v>0.42112440815377639</c:v>
                </c:pt>
                <c:pt idx="462">
                  <c:v>0.42127207518307891</c:v>
                </c:pt>
                <c:pt idx="463">
                  <c:v>0.4215308657210417</c:v>
                </c:pt>
                <c:pt idx="464">
                  <c:v>0.42164761243080534</c:v>
                </c:pt>
                <c:pt idx="465">
                  <c:v>0.42201947015410735</c:v>
                </c:pt>
                <c:pt idx="466">
                  <c:v>0.42220417444200931</c:v>
                </c:pt>
                <c:pt idx="467">
                  <c:v>0.42241132556759631</c:v>
                </c:pt>
                <c:pt idx="468">
                  <c:v>0.42247579869259572</c:v>
                </c:pt>
                <c:pt idx="469">
                  <c:v>0.42276005221813628</c:v>
                </c:pt>
                <c:pt idx="470">
                  <c:v>0.42282767067028187</c:v>
                </c:pt>
                <c:pt idx="471">
                  <c:v>0.42340574719151353</c:v>
                </c:pt>
                <c:pt idx="472">
                  <c:v>0.4240465271071388</c:v>
                </c:pt>
                <c:pt idx="473">
                  <c:v>0.42411584043307998</c:v>
                </c:pt>
                <c:pt idx="474">
                  <c:v>0.42418656930075366</c:v>
                </c:pt>
                <c:pt idx="475">
                  <c:v>0.42436094261997198</c:v>
                </c:pt>
                <c:pt idx="476">
                  <c:v>0.42453441701621319</c:v>
                </c:pt>
                <c:pt idx="477">
                  <c:v>0.42464326077074543</c:v>
                </c:pt>
                <c:pt idx="478">
                  <c:v>0.42474030410451497</c:v>
                </c:pt>
                <c:pt idx="479">
                  <c:v>0.42499105444652185</c:v>
                </c:pt>
                <c:pt idx="480">
                  <c:v>0.4253450976641352</c:v>
                </c:pt>
                <c:pt idx="481">
                  <c:v>0.42538084040364588</c:v>
                </c:pt>
                <c:pt idx="482">
                  <c:v>0.42555321067950386</c:v>
                </c:pt>
                <c:pt idx="483">
                  <c:v>0.42576704965640011</c:v>
                </c:pt>
                <c:pt idx="484">
                  <c:v>0.42586221998048895</c:v>
                </c:pt>
                <c:pt idx="485">
                  <c:v>0.42611586505864779</c:v>
                </c:pt>
                <c:pt idx="486">
                  <c:v>0.42614857499376924</c:v>
                </c:pt>
                <c:pt idx="487">
                  <c:v>0.42680221253682399</c:v>
                </c:pt>
                <c:pt idx="488">
                  <c:v>0.42681751704124488</c:v>
                </c:pt>
                <c:pt idx="489">
                  <c:v>0.42684339923281861</c:v>
                </c:pt>
                <c:pt idx="490">
                  <c:v>0.42688774237532778</c:v>
                </c:pt>
                <c:pt idx="491">
                  <c:v>0.42689320689027482</c:v>
                </c:pt>
                <c:pt idx="492">
                  <c:v>0.42699556000502337</c:v>
                </c:pt>
                <c:pt idx="493">
                  <c:v>0.427032617365881</c:v>
                </c:pt>
                <c:pt idx="494">
                  <c:v>0.42704228244984083</c:v>
                </c:pt>
                <c:pt idx="495">
                  <c:v>0.42713876647263305</c:v>
                </c:pt>
                <c:pt idx="496">
                  <c:v>0.42717924528515483</c:v>
                </c:pt>
                <c:pt idx="497">
                  <c:v>0.42727894256669707</c:v>
                </c:pt>
                <c:pt idx="498">
                  <c:v>0.42757847948131184</c:v>
                </c:pt>
                <c:pt idx="499">
                  <c:v>0.42761919018693439</c:v>
                </c:pt>
                <c:pt idx="500">
                  <c:v>0.42765209485456396</c:v>
                </c:pt>
                <c:pt idx="501">
                  <c:v>0.42768367957135256</c:v>
                </c:pt>
                <c:pt idx="502">
                  <c:v>0.42789869971115574</c:v>
                </c:pt>
                <c:pt idx="503">
                  <c:v>0.42805029348762397</c:v>
                </c:pt>
                <c:pt idx="504">
                  <c:v>0.42824472439505479</c:v>
                </c:pt>
                <c:pt idx="505">
                  <c:v>0.42839550068971888</c:v>
                </c:pt>
                <c:pt idx="506">
                  <c:v>0.42843527139355642</c:v>
                </c:pt>
                <c:pt idx="507">
                  <c:v>0.42880639787502495</c:v>
                </c:pt>
                <c:pt idx="508">
                  <c:v>0.42898711096076236</c:v>
                </c:pt>
                <c:pt idx="509">
                  <c:v>0.42906581538380129</c:v>
                </c:pt>
                <c:pt idx="510">
                  <c:v>0.42916910337025199</c:v>
                </c:pt>
                <c:pt idx="511">
                  <c:v>0.42938786931867667</c:v>
                </c:pt>
                <c:pt idx="512">
                  <c:v>0.42971454990314495</c:v>
                </c:pt>
                <c:pt idx="513">
                  <c:v>0.42983817892281379</c:v>
                </c:pt>
                <c:pt idx="514">
                  <c:v>0.43014398284511784</c:v>
                </c:pt>
                <c:pt idx="515">
                  <c:v>0.43017486253461895</c:v>
                </c:pt>
                <c:pt idx="516">
                  <c:v>0.43029016783074919</c:v>
                </c:pt>
                <c:pt idx="517">
                  <c:v>0.43066707003795512</c:v>
                </c:pt>
                <c:pt idx="518">
                  <c:v>0.43079188863437451</c:v>
                </c:pt>
                <c:pt idx="519">
                  <c:v>0.43120162689417252</c:v>
                </c:pt>
                <c:pt idx="520">
                  <c:v>0.43127665933651216</c:v>
                </c:pt>
                <c:pt idx="521">
                  <c:v>0.43150146631461878</c:v>
                </c:pt>
                <c:pt idx="522">
                  <c:v>0.43175304464161707</c:v>
                </c:pt>
                <c:pt idx="523">
                  <c:v>0.4320473552615266</c:v>
                </c:pt>
                <c:pt idx="524">
                  <c:v>0.43239364990588575</c:v>
                </c:pt>
                <c:pt idx="525">
                  <c:v>0.43248258912744697</c:v>
                </c:pt>
                <c:pt idx="526">
                  <c:v>0.43257382427691327</c:v>
                </c:pt>
                <c:pt idx="527">
                  <c:v>0.43278371909352503</c:v>
                </c:pt>
                <c:pt idx="528">
                  <c:v>0.43290371752455703</c:v>
                </c:pt>
                <c:pt idx="529">
                  <c:v>0.43341031515913409</c:v>
                </c:pt>
                <c:pt idx="530">
                  <c:v>0.43343937635677338</c:v>
                </c:pt>
                <c:pt idx="531">
                  <c:v>0.4334555552104904</c:v>
                </c:pt>
                <c:pt idx="532">
                  <c:v>0.43351121283771826</c:v>
                </c:pt>
                <c:pt idx="533">
                  <c:v>0.43388236363778576</c:v>
                </c:pt>
                <c:pt idx="534">
                  <c:v>0.43395265785604936</c:v>
                </c:pt>
                <c:pt idx="535">
                  <c:v>0.43419081067024196</c:v>
                </c:pt>
                <c:pt idx="536">
                  <c:v>0.43424579345105779</c:v>
                </c:pt>
                <c:pt idx="537">
                  <c:v>0.43481725784541503</c:v>
                </c:pt>
                <c:pt idx="538">
                  <c:v>0.43482584333937702</c:v>
                </c:pt>
                <c:pt idx="539">
                  <c:v>0.43491694912800549</c:v>
                </c:pt>
                <c:pt idx="540">
                  <c:v>0.43522033287430151</c:v>
                </c:pt>
                <c:pt idx="541">
                  <c:v>0.43556682403564417</c:v>
                </c:pt>
                <c:pt idx="542">
                  <c:v>0.43557964510676223</c:v>
                </c:pt>
                <c:pt idx="543">
                  <c:v>0.43581208272492128</c:v>
                </c:pt>
                <c:pt idx="544">
                  <c:v>0.43585871776901836</c:v>
                </c:pt>
                <c:pt idx="545">
                  <c:v>0.43588543113855538</c:v>
                </c:pt>
                <c:pt idx="546">
                  <c:v>0.43609696667847303</c:v>
                </c:pt>
                <c:pt idx="547">
                  <c:v>0.43620180690827365</c:v>
                </c:pt>
                <c:pt idx="548">
                  <c:v>0.4363749552552062</c:v>
                </c:pt>
                <c:pt idx="549">
                  <c:v>0.4366008079286145</c:v>
                </c:pt>
                <c:pt idx="550">
                  <c:v>0.43673419456592655</c:v>
                </c:pt>
                <c:pt idx="551">
                  <c:v>0.43673804526062598</c:v>
                </c:pt>
                <c:pt idx="552">
                  <c:v>0.43675204480523133</c:v>
                </c:pt>
                <c:pt idx="553">
                  <c:v>0.4368263141796816</c:v>
                </c:pt>
                <c:pt idx="554">
                  <c:v>0.43731135543781402</c:v>
                </c:pt>
                <c:pt idx="555">
                  <c:v>0.43758158450637485</c:v>
                </c:pt>
                <c:pt idx="556">
                  <c:v>0.43761768657276817</c:v>
                </c:pt>
                <c:pt idx="557">
                  <c:v>0.43796365447647956</c:v>
                </c:pt>
                <c:pt idx="558">
                  <c:v>0.43853597761067997</c:v>
                </c:pt>
                <c:pt idx="559">
                  <c:v>0.43882782194866071</c:v>
                </c:pt>
                <c:pt idx="560">
                  <c:v>0.43886353208645695</c:v>
                </c:pt>
                <c:pt idx="561">
                  <c:v>0.43896916858325857</c:v>
                </c:pt>
                <c:pt idx="562">
                  <c:v>0.43898364607952017</c:v>
                </c:pt>
                <c:pt idx="563">
                  <c:v>0.43903115272299836</c:v>
                </c:pt>
                <c:pt idx="564">
                  <c:v>0.43914113399335369</c:v>
                </c:pt>
                <c:pt idx="565">
                  <c:v>0.43920280273365775</c:v>
                </c:pt>
                <c:pt idx="566">
                  <c:v>0.43926033497000888</c:v>
                </c:pt>
                <c:pt idx="567">
                  <c:v>0.43931718272555781</c:v>
                </c:pt>
                <c:pt idx="568">
                  <c:v>0.43940986622738487</c:v>
                </c:pt>
                <c:pt idx="569">
                  <c:v>0.43962184307627433</c:v>
                </c:pt>
                <c:pt idx="570">
                  <c:v>0.43968374640282315</c:v>
                </c:pt>
                <c:pt idx="571">
                  <c:v>0.43969428529544863</c:v>
                </c:pt>
                <c:pt idx="572">
                  <c:v>0.43974815413310941</c:v>
                </c:pt>
                <c:pt idx="573">
                  <c:v>0.43977716680601925</c:v>
                </c:pt>
                <c:pt idx="574">
                  <c:v>0.44008921697383385</c:v>
                </c:pt>
                <c:pt idx="575">
                  <c:v>0.44014665757338062</c:v>
                </c:pt>
                <c:pt idx="576">
                  <c:v>0.44021709769528261</c:v>
                </c:pt>
                <c:pt idx="577">
                  <c:v>0.44044068003492398</c:v>
                </c:pt>
                <c:pt idx="578">
                  <c:v>0.44044267225672451</c:v>
                </c:pt>
                <c:pt idx="579">
                  <c:v>0.440478351454414</c:v>
                </c:pt>
                <c:pt idx="580">
                  <c:v>0.44052933584139803</c:v>
                </c:pt>
                <c:pt idx="581">
                  <c:v>0.44077936839364229</c:v>
                </c:pt>
                <c:pt idx="582">
                  <c:v>0.44083655090561408</c:v>
                </c:pt>
                <c:pt idx="583">
                  <c:v>0.44094600636122849</c:v>
                </c:pt>
                <c:pt idx="584">
                  <c:v>0.44108368653775676</c:v>
                </c:pt>
                <c:pt idx="585">
                  <c:v>0.44113225819508473</c:v>
                </c:pt>
                <c:pt idx="586">
                  <c:v>0.44113544554712086</c:v>
                </c:pt>
                <c:pt idx="587">
                  <c:v>0.44144635923478664</c:v>
                </c:pt>
                <c:pt idx="588">
                  <c:v>0.4415650544987022</c:v>
                </c:pt>
                <c:pt idx="589">
                  <c:v>0.44160538303129726</c:v>
                </c:pt>
                <c:pt idx="590">
                  <c:v>0.44174244744848018</c:v>
                </c:pt>
                <c:pt idx="591">
                  <c:v>0.44178638885487048</c:v>
                </c:pt>
                <c:pt idx="592">
                  <c:v>0.4418190072691236</c:v>
                </c:pt>
                <c:pt idx="593">
                  <c:v>0.44188409151079899</c:v>
                </c:pt>
                <c:pt idx="594">
                  <c:v>0.44258236935465195</c:v>
                </c:pt>
                <c:pt idx="595">
                  <c:v>0.44323633777947191</c:v>
                </c:pt>
                <c:pt idx="596">
                  <c:v>0.4434476805520165</c:v>
                </c:pt>
                <c:pt idx="597">
                  <c:v>0.44353788830232987</c:v>
                </c:pt>
                <c:pt idx="598">
                  <c:v>0.44355013455119152</c:v>
                </c:pt>
                <c:pt idx="599">
                  <c:v>0.44378429363687066</c:v>
                </c:pt>
                <c:pt idx="600">
                  <c:v>0.44386958974431689</c:v>
                </c:pt>
                <c:pt idx="601">
                  <c:v>0.4440955860012194</c:v>
                </c:pt>
                <c:pt idx="602">
                  <c:v>0.44415465497678364</c:v>
                </c:pt>
                <c:pt idx="603">
                  <c:v>0.44439809252238616</c:v>
                </c:pt>
                <c:pt idx="604">
                  <c:v>0.44459910993692098</c:v>
                </c:pt>
                <c:pt idx="605">
                  <c:v>0.44477325823877306</c:v>
                </c:pt>
                <c:pt idx="606">
                  <c:v>0.44488692654010453</c:v>
                </c:pt>
                <c:pt idx="607">
                  <c:v>0.44490452889768639</c:v>
                </c:pt>
                <c:pt idx="608">
                  <c:v>0.44496291434857199</c:v>
                </c:pt>
                <c:pt idx="609">
                  <c:v>0.44544345051467854</c:v>
                </c:pt>
                <c:pt idx="610">
                  <c:v>0.44611308078114897</c:v>
                </c:pt>
                <c:pt idx="611">
                  <c:v>0.44639467777160513</c:v>
                </c:pt>
                <c:pt idx="612">
                  <c:v>0.446582552569526</c:v>
                </c:pt>
                <c:pt idx="613">
                  <c:v>0.44694634885561302</c:v>
                </c:pt>
                <c:pt idx="614">
                  <c:v>0.44707378931820901</c:v>
                </c:pt>
                <c:pt idx="615">
                  <c:v>0.44734002142965235</c:v>
                </c:pt>
                <c:pt idx="616">
                  <c:v>0.44786208387942622</c:v>
                </c:pt>
                <c:pt idx="617">
                  <c:v>0.44786475521162872</c:v>
                </c:pt>
                <c:pt idx="618">
                  <c:v>0.44825889596023999</c:v>
                </c:pt>
                <c:pt idx="619">
                  <c:v>0.44834725611536558</c:v>
                </c:pt>
                <c:pt idx="620">
                  <c:v>0.44871354136028563</c:v>
                </c:pt>
                <c:pt idx="621">
                  <c:v>0.44875296366401507</c:v>
                </c:pt>
                <c:pt idx="622">
                  <c:v>0.44899586208785741</c:v>
                </c:pt>
                <c:pt idx="623">
                  <c:v>0.44900249096377393</c:v>
                </c:pt>
                <c:pt idx="624">
                  <c:v>0.44901106238124788</c:v>
                </c:pt>
                <c:pt idx="625">
                  <c:v>0.44908597595044425</c:v>
                </c:pt>
                <c:pt idx="626">
                  <c:v>0.44912779800702923</c:v>
                </c:pt>
                <c:pt idx="627">
                  <c:v>0.44922719454364124</c:v>
                </c:pt>
                <c:pt idx="628">
                  <c:v>0.449257904672693</c:v>
                </c:pt>
                <c:pt idx="629">
                  <c:v>0.44928466714785592</c:v>
                </c:pt>
                <c:pt idx="630">
                  <c:v>0.44988260482437009</c:v>
                </c:pt>
                <c:pt idx="631">
                  <c:v>0.45024052228519185</c:v>
                </c:pt>
                <c:pt idx="632">
                  <c:v>0.45036245794367508</c:v>
                </c:pt>
                <c:pt idx="633">
                  <c:v>0.45044923784405511</c:v>
                </c:pt>
                <c:pt idx="634">
                  <c:v>0.45055798179414452</c:v>
                </c:pt>
                <c:pt idx="635">
                  <c:v>0.45129413951170216</c:v>
                </c:pt>
                <c:pt idx="636">
                  <c:v>0.45167721584395631</c:v>
                </c:pt>
                <c:pt idx="637">
                  <c:v>0.45183311844970925</c:v>
                </c:pt>
                <c:pt idx="638">
                  <c:v>0.4518734457782107</c:v>
                </c:pt>
                <c:pt idx="639">
                  <c:v>0.45228496947581914</c:v>
                </c:pt>
                <c:pt idx="640">
                  <c:v>0.45233138622613211</c:v>
                </c:pt>
                <c:pt idx="641">
                  <c:v>0.4527462440973925</c:v>
                </c:pt>
                <c:pt idx="642">
                  <c:v>0.45276439105270788</c:v>
                </c:pt>
                <c:pt idx="643">
                  <c:v>0.45292942489701049</c:v>
                </c:pt>
                <c:pt idx="644">
                  <c:v>0.45295934639315327</c:v>
                </c:pt>
                <c:pt idx="645">
                  <c:v>0.45309042437395053</c:v>
                </c:pt>
                <c:pt idx="646">
                  <c:v>0.45319905771307684</c:v>
                </c:pt>
                <c:pt idx="647">
                  <c:v>0.45324431441286633</c:v>
                </c:pt>
                <c:pt idx="648">
                  <c:v>0.45376837385792756</c:v>
                </c:pt>
                <c:pt idx="649">
                  <c:v>0.45382835257357462</c:v>
                </c:pt>
                <c:pt idx="650">
                  <c:v>0.45387879342127119</c:v>
                </c:pt>
                <c:pt idx="651">
                  <c:v>0.45437184233924244</c:v>
                </c:pt>
                <c:pt idx="652">
                  <c:v>0.45452979653007458</c:v>
                </c:pt>
                <c:pt idx="653">
                  <c:v>0.45467198051665342</c:v>
                </c:pt>
                <c:pt idx="654">
                  <c:v>0.45489739822157133</c:v>
                </c:pt>
                <c:pt idx="655">
                  <c:v>0.45491317743679704</c:v>
                </c:pt>
                <c:pt idx="656">
                  <c:v>0.45504333579757944</c:v>
                </c:pt>
                <c:pt idx="657">
                  <c:v>0.45505649957695837</c:v>
                </c:pt>
                <c:pt idx="658">
                  <c:v>0.45518038110176784</c:v>
                </c:pt>
                <c:pt idx="659">
                  <c:v>0.45529621327296027</c:v>
                </c:pt>
                <c:pt idx="660">
                  <c:v>0.45533591860486544</c:v>
                </c:pt>
                <c:pt idx="661">
                  <c:v>0.45551532573031334</c:v>
                </c:pt>
                <c:pt idx="662">
                  <c:v>0.45604996194086567</c:v>
                </c:pt>
                <c:pt idx="663">
                  <c:v>0.45623545656218184</c:v>
                </c:pt>
                <c:pt idx="664">
                  <c:v>0.45643008157159587</c:v>
                </c:pt>
                <c:pt idx="665">
                  <c:v>0.4566273242006948</c:v>
                </c:pt>
                <c:pt idx="666">
                  <c:v>0.45667131670359479</c:v>
                </c:pt>
                <c:pt idx="667">
                  <c:v>0.4566861295452605</c:v>
                </c:pt>
                <c:pt idx="668">
                  <c:v>0.45677025034301727</c:v>
                </c:pt>
                <c:pt idx="669">
                  <c:v>0.45688463109735683</c:v>
                </c:pt>
                <c:pt idx="670">
                  <c:v>0.45706840262869092</c:v>
                </c:pt>
                <c:pt idx="671">
                  <c:v>0.45717767581953672</c:v>
                </c:pt>
                <c:pt idx="672">
                  <c:v>0.45743749141752704</c:v>
                </c:pt>
                <c:pt idx="673">
                  <c:v>0.45748751059644954</c:v>
                </c:pt>
                <c:pt idx="674">
                  <c:v>0.45759383318487984</c:v>
                </c:pt>
                <c:pt idx="675">
                  <c:v>0.45787229730603618</c:v>
                </c:pt>
                <c:pt idx="676">
                  <c:v>0.45852366875306655</c:v>
                </c:pt>
                <c:pt idx="677">
                  <c:v>0.45888178147532216</c:v>
                </c:pt>
                <c:pt idx="678">
                  <c:v>0.45894823503271476</c:v>
                </c:pt>
                <c:pt idx="679">
                  <c:v>0.45907222148047588</c:v>
                </c:pt>
                <c:pt idx="680">
                  <c:v>0.45914047280064429</c:v>
                </c:pt>
                <c:pt idx="681">
                  <c:v>0.45935577015204121</c:v>
                </c:pt>
                <c:pt idx="682">
                  <c:v>0.45946822671062559</c:v>
                </c:pt>
                <c:pt idx="683">
                  <c:v>0.45986954203917862</c:v>
                </c:pt>
                <c:pt idx="684">
                  <c:v>0.45996988773497205</c:v>
                </c:pt>
                <c:pt idx="685">
                  <c:v>0.46010880946603661</c:v>
                </c:pt>
                <c:pt idx="686">
                  <c:v>0.4603034126835604</c:v>
                </c:pt>
                <c:pt idx="687">
                  <c:v>0.46045645422861459</c:v>
                </c:pt>
                <c:pt idx="688">
                  <c:v>0.4605003101191002</c:v>
                </c:pt>
                <c:pt idx="689">
                  <c:v>0.46072670324302167</c:v>
                </c:pt>
                <c:pt idx="690">
                  <c:v>0.46075707566774948</c:v>
                </c:pt>
                <c:pt idx="691">
                  <c:v>0.46099679803374893</c:v>
                </c:pt>
                <c:pt idx="692">
                  <c:v>0.46109429601653851</c:v>
                </c:pt>
                <c:pt idx="693">
                  <c:v>0.46118810771743046</c:v>
                </c:pt>
                <c:pt idx="694">
                  <c:v>0.46163644399341386</c:v>
                </c:pt>
                <c:pt idx="695">
                  <c:v>0.46186331636562267</c:v>
                </c:pt>
                <c:pt idx="696">
                  <c:v>0.46219315321525434</c:v>
                </c:pt>
                <c:pt idx="697">
                  <c:v>0.46222009436022271</c:v>
                </c:pt>
                <c:pt idx="698">
                  <c:v>0.46239299785997984</c:v>
                </c:pt>
                <c:pt idx="699">
                  <c:v>0.46270749602380595</c:v>
                </c:pt>
                <c:pt idx="700">
                  <c:v>0.46284333945253342</c:v>
                </c:pt>
                <c:pt idx="701">
                  <c:v>0.46286879595417629</c:v>
                </c:pt>
                <c:pt idx="702">
                  <c:v>0.46297106020904549</c:v>
                </c:pt>
                <c:pt idx="703">
                  <c:v>0.4630524269508618</c:v>
                </c:pt>
                <c:pt idx="704">
                  <c:v>0.46346782135577247</c:v>
                </c:pt>
                <c:pt idx="705">
                  <c:v>0.46347415148608995</c:v>
                </c:pt>
                <c:pt idx="706">
                  <c:v>0.46351238979916437</c:v>
                </c:pt>
                <c:pt idx="707">
                  <c:v>0.4639578760682051</c:v>
                </c:pt>
                <c:pt idx="708">
                  <c:v>0.46397869907298422</c:v>
                </c:pt>
                <c:pt idx="709">
                  <c:v>0.46420141246546964</c:v>
                </c:pt>
                <c:pt idx="710">
                  <c:v>0.46450994532594886</c:v>
                </c:pt>
                <c:pt idx="711">
                  <c:v>0.46455894525678043</c:v>
                </c:pt>
                <c:pt idx="712">
                  <c:v>0.46477389609280867</c:v>
                </c:pt>
                <c:pt idx="713">
                  <c:v>0.46492538653019982</c:v>
                </c:pt>
                <c:pt idx="714">
                  <c:v>0.46517104186150443</c:v>
                </c:pt>
                <c:pt idx="715">
                  <c:v>0.46527152643844122</c:v>
                </c:pt>
                <c:pt idx="716">
                  <c:v>0.46541521224202015</c:v>
                </c:pt>
                <c:pt idx="717">
                  <c:v>0.46569705047672971</c:v>
                </c:pt>
                <c:pt idx="718">
                  <c:v>0.46600664850236234</c:v>
                </c:pt>
                <c:pt idx="719">
                  <c:v>0.46606734272010236</c:v>
                </c:pt>
                <c:pt idx="720">
                  <c:v>0.4661039976127393</c:v>
                </c:pt>
                <c:pt idx="721">
                  <c:v>0.46614765502512673</c:v>
                </c:pt>
                <c:pt idx="722">
                  <c:v>0.46630124914759846</c:v>
                </c:pt>
                <c:pt idx="723">
                  <c:v>0.46650407120500148</c:v>
                </c:pt>
                <c:pt idx="724">
                  <c:v>0.46666174521100146</c:v>
                </c:pt>
                <c:pt idx="725">
                  <c:v>0.46669560308509894</c:v>
                </c:pt>
                <c:pt idx="726">
                  <c:v>0.46686102575060756</c:v>
                </c:pt>
                <c:pt idx="727">
                  <c:v>0.46687029473977859</c:v>
                </c:pt>
                <c:pt idx="728">
                  <c:v>0.46705984749149615</c:v>
                </c:pt>
                <c:pt idx="729">
                  <c:v>0.46731874984598137</c:v>
                </c:pt>
                <c:pt idx="730">
                  <c:v>0.46748862543177161</c:v>
                </c:pt>
                <c:pt idx="731">
                  <c:v>0.46763075196529408</c:v>
                </c:pt>
                <c:pt idx="732">
                  <c:v>0.46782661656172947</c:v>
                </c:pt>
                <c:pt idx="733">
                  <c:v>0.4679009709329191</c:v>
                </c:pt>
                <c:pt idx="734">
                  <c:v>0.46792343728258157</c:v>
                </c:pt>
                <c:pt idx="735">
                  <c:v>0.46819798908768101</c:v>
                </c:pt>
                <c:pt idx="736">
                  <c:v>0.46824258348220182</c:v>
                </c:pt>
                <c:pt idx="737">
                  <c:v>0.46869069959300041</c:v>
                </c:pt>
                <c:pt idx="738">
                  <c:v>0.46894445730597534</c:v>
                </c:pt>
                <c:pt idx="739">
                  <c:v>0.46896314116146431</c:v>
                </c:pt>
                <c:pt idx="740">
                  <c:v>0.46910503545256071</c:v>
                </c:pt>
                <c:pt idx="741">
                  <c:v>0.4691436711490245</c:v>
                </c:pt>
                <c:pt idx="742">
                  <c:v>0.46930620498472814</c:v>
                </c:pt>
                <c:pt idx="743">
                  <c:v>0.46945535722049536</c:v>
                </c:pt>
                <c:pt idx="744">
                  <c:v>0.46970231543434116</c:v>
                </c:pt>
                <c:pt idx="745">
                  <c:v>0.46974716279620343</c:v>
                </c:pt>
                <c:pt idx="746">
                  <c:v>0.47000939846253426</c:v>
                </c:pt>
                <c:pt idx="747">
                  <c:v>0.47005113147623029</c:v>
                </c:pt>
                <c:pt idx="748">
                  <c:v>0.47016926117798591</c:v>
                </c:pt>
                <c:pt idx="749">
                  <c:v>0.47037887564597008</c:v>
                </c:pt>
                <c:pt idx="750">
                  <c:v>0.47042038233071232</c:v>
                </c:pt>
                <c:pt idx="751">
                  <c:v>0.47063502504074156</c:v>
                </c:pt>
                <c:pt idx="752">
                  <c:v>0.47076938234203713</c:v>
                </c:pt>
                <c:pt idx="753">
                  <c:v>0.47097187619202052</c:v>
                </c:pt>
                <c:pt idx="754">
                  <c:v>0.47124957382149596</c:v>
                </c:pt>
                <c:pt idx="755">
                  <c:v>0.47129852644244302</c:v>
                </c:pt>
                <c:pt idx="756">
                  <c:v>0.47138609973587781</c:v>
                </c:pt>
                <c:pt idx="757">
                  <c:v>0.47144988863146747</c:v>
                </c:pt>
                <c:pt idx="758">
                  <c:v>0.47156233626732086</c:v>
                </c:pt>
                <c:pt idx="759">
                  <c:v>0.4718058987911059</c:v>
                </c:pt>
                <c:pt idx="760">
                  <c:v>0.47180754648872797</c:v>
                </c:pt>
                <c:pt idx="761">
                  <c:v>0.47184224435046446</c:v>
                </c:pt>
                <c:pt idx="762">
                  <c:v>0.47186744288469762</c:v>
                </c:pt>
                <c:pt idx="763">
                  <c:v>0.4719190041782983</c:v>
                </c:pt>
                <c:pt idx="764">
                  <c:v>0.47199597982269509</c:v>
                </c:pt>
                <c:pt idx="765">
                  <c:v>0.47241199508750675</c:v>
                </c:pt>
                <c:pt idx="766">
                  <c:v>0.47248754011755656</c:v>
                </c:pt>
                <c:pt idx="767">
                  <c:v>0.47265834630760878</c:v>
                </c:pt>
                <c:pt idx="768">
                  <c:v>0.47268789128403371</c:v>
                </c:pt>
                <c:pt idx="769">
                  <c:v>0.47270401249139726</c:v>
                </c:pt>
                <c:pt idx="770">
                  <c:v>0.47278658271877277</c:v>
                </c:pt>
                <c:pt idx="771">
                  <c:v>0.47294487376909777</c:v>
                </c:pt>
                <c:pt idx="772">
                  <c:v>0.4731197066445148</c:v>
                </c:pt>
                <c:pt idx="773">
                  <c:v>0.47333250118957498</c:v>
                </c:pt>
                <c:pt idx="774">
                  <c:v>0.47337889554808649</c:v>
                </c:pt>
                <c:pt idx="775">
                  <c:v>0.47341065201699367</c:v>
                </c:pt>
                <c:pt idx="776">
                  <c:v>0.4734268554724253</c:v>
                </c:pt>
                <c:pt idx="777">
                  <c:v>0.47352494812033574</c:v>
                </c:pt>
                <c:pt idx="778">
                  <c:v>0.47392873662366708</c:v>
                </c:pt>
                <c:pt idx="779">
                  <c:v>0.47394835861349977</c:v>
                </c:pt>
                <c:pt idx="780">
                  <c:v>0.47413398405811913</c:v>
                </c:pt>
                <c:pt idx="781">
                  <c:v>0.47424618605470342</c:v>
                </c:pt>
                <c:pt idx="782">
                  <c:v>0.47428676815091331</c:v>
                </c:pt>
                <c:pt idx="783">
                  <c:v>0.47439697736098019</c:v>
                </c:pt>
                <c:pt idx="784">
                  <c:v>0.47441218954185072</c:v>
                </c:pt>
                <c:pt idx="785">
                  <c:v>0.47442503584617712</c:v>
                </c:pt>
                <c:pt idx="786">
                  <c:v>0.47486272915883165</c:v>
                </c:pt>
                <c:pt idx="787">
                  <c:v>0.47496826018731098</c:v>
                </c:pt>
                <c:pt idx="788">
                  <c:v>0.4749807816701816</c:v>
                </c:pt>
                <c:pt idx="789">
                  <c:v>0.47516629483914169</c:v>
                </c:pt>
                <c:pt idx="790">
                  <c:v>0.47544118595511647</c:v>
                </c:pt>
                <c:pt idx="791">
                  <c:v>0.47551869580677442</c:v>
                </c:pt>
                <c:pt idx="792">
                  <c:v>0.47573761021240979</c:v>
                </c:pt>
                <c:pt idx="793">
                  <c:v>0.47612395633926591</c:v>
                </c:pt>
                <c:pt idx="794">
                  <c:v>0.47618806350428794</c:v>
                </c:pt>
                <c:pt idx="795">
                  <c:v>0.47637367442749018</c:v>
                </c:pt>
                <c:pt idx="796">
                  <c:v>0.47644432263974373</c:v>
                </c:pt>
                <c:pt idx="797">
                  <c:v>0.47680259286516496</c:v>
                </c:pt>
                <c:pt idx="798">
                  <c:v>0.47694508084374032</c:v>
                </c:pt>
                <c:pt idx="799">
                  <c:v>0.47707706546608453</c:v>
                </c:pt>
                <c:pt idx="800">
                  <c:v>0.4771175132053373</c:v>
                </c:pt>
                <c:pt idx="801">
                  <c:v>0.47744172524424122</c:v>
                </c:pt>
                <c:pt idx="802">
                  <c:v>0.47773750485513006</c:v>
                </c:pt>
                <c:pt idx="803">
                  <c:v>0.47775669541232418</c:v>
                </c:pt>
                <c:pt idx="804">
                  <c:v>0.47792895129479901</c:v>
                </c:pt>
                <c:pt idx="805">
                  <c:v>0.4780736711282455</c:v>
                </c:pt>
                <c:pt idx="806">
                  <c:v>0.47828553141891683</c:v>
                </c:pt>
                <c:pt idx="807">
                  <c:v>0.47859946919569912</c:v>
                </c:pt>
                <c:pt idx="808">
                  <c:v>0.47860135597104098</c:v>
                </c:pt>
                <c:pt idx="809">
                  <c:v>0.47902901547474996</c:v>
                </c:pt>
                <c:pt idx="810">
                  <c:v>0.47903194524818421</c:v>
                </c:pt>
                <c:pt idx="811">
                  <c:v>0.47904977602112991</c:v>
                </c:pt>
                <c:pt idx="812">
                  <c:v>0.4791136875979024</c:v>
                </c:pt>
                <c:pt idx="813">
                  <c:v>0.47913638145504039</c:v>
                </c:pt>
                <c:pt idx="814">
                  <c:v>0.47923090630807175</c:v>
                </c:pt>
                <c:pt idx="815">
                  <c:v>0.47956353349208558</c:v>
                </c:pt>
                <c:pt idx="816">
                  <c:v>0.47960228472472627</c:v>
                </c:pt>
                <c:pt idx="817">
                  <c:v>0.47971822919468932</c:v>
                </c:pt>
                <c:pt idx="818">
                  <c:v>0.47973576962584452</c:v>
                </c:pt>
                <c:pt idx="819">
                  <c:v>0.48004936718523489</c:v>
                </c:pt>
                <c:pt idx="820">
                  <c:v>0.48013190991803595</c:v>
                </c:pt>
                <c:pt idx="821">
                  <c:v>0.48017439588269589</c:v>
                </c:pt>
                <c:pt idx="822">
                  <c:v>0.48024977138488584</c:v>
                </c:pt>
                <c:pt idx="823">
                  <c:v>0.48031761577191701</c:v>
                </c:pt>
                <c:pt idx="824">
                  <c:v>0.4804023723347004</c:v>
                </c:pt>
                <c:pt idx="825">
                  <c:v>0.48069961626853375</c:v>
                </c:pt>
                <c:pt idx="826">
                  <c:v>0.48090409762808778</c:v>
                </c:pt>
                <c:pt idx="827">
                  <c:v>0.48098898169796889</c:v>
                </c:pt>
                <c:pt idx="828">
                  <c:v>0.48110213709519734</c:v>
                </c:pt>
                <c:pt idx="829">
                  <c:v>0.4811697727331532</c:v>
                </c:pt>
                <c:pt idx="830">
                  <c:v>0.4811981776295926</c:v>
                </c:pt>
                <c:pt idx="831">
                  <c:v>0.48131148423277959</c:v>
                </c:pt>
                <c:pt idx="832">
                  <c:v>0.48155022291759703</c:v>
                </c:pt>
                <c:pt idx="833">
                  <c:v>0.48173720464068748</c:v>
                </c:pt>
                <c:pt idx="834">
                  <c:v>0.4819630882323076</c:v>
                </c:pt>
                <c:pt idx="835">
                  <c:v>0.48203067267380373</c:v>
                </c:pt>
                <c:pt idx="836">
                  <c:v>0.48217545870083417</c:v>
                </c:pt>
                <c:pt idx="837">
                  <c:v>0.48224623580693787</c:v>
                </c:pt>
                <c:pt idx="838">
                  <c:v>0.48236846474320222</c:v>
                </c:pt>
                <c:pt idx="839">
                  <c:v>0.48237913880629774</c:v>
                </c:pt>
                <c:pt idx="840">
                  <c:v>0.48268631389787559</c:v>
                </c:pt>
                <c:pt idx="841">
                  <c:v>0.4827361187866247</c:v>
                </c:pt>
                <c:pt idx="842">
                  <c:v>0.48276962092891934</c:v>
                </c:pt>
                <c:pt idx="843">
                  <c:v>0.48278742866194368</c:v>
                </c:pt>
                <c:pt idx="844">
                  <c:v>0.48282481326572829</c:v>
                </c:pt>
                <c:pt idx="845">
                  <c:v>0.48312898995508208</c:v>
                </c:pt>
                <c:pt idx="846">
                  <c:v>0.48320583462414635</c:v>
                </c:pt>
                <c:pt idx="847">
                  <c:v>0.48379267149959959</c:v>
                </c:pt>
                <c:pt idx="848">
                  <c:v>0.48436915392667179</c:v>
                </c:pt>
                <c:pt idx="849">
                  <c:v>0.4844296459040382</c:v>
                </c:pt>
                <c:pt idx="850">
                  <c:v>0.48446267485885153</c:v>
                </c:pt>
                <c:pt idx="851">
                  <c:v>0.48447124679278114</c:v>
                </c:pt>
                <c:pt idx="852">
                  <c:v>0.48448673692264288</c:v>
                </c:pt>
                <c:pt idx="853">
                  <c:v>0.48459761155654224</c:v>
                </c:pt>
                <c:pt idx="854">
                  <c:v>0.48475733701766993</c:v>
                </c:pt>
                <c:pt idx="855">
                  <c:v>0.48495581339927102</c:v>
                </c:pt>
                <c:pt idx="856">
                  <c:v>0.48499093717946601</c:v>
                </c:pt>
                <c:pt idx="857">
                  <c:v>0.48504733064212913</c:v>
                </c:pt>
                <c:pt idx="858">
                  <c:v>0.48509255764642772</c:v>
                </c:pt>
                <c:pt idx="859">
                  <c:v>0.48512524417296093</c:v>
                </c:pt>
                <c:pt idx="860">
                  <c:v>0.48517148282958783</c:v>
                </c:pt>
                <c:pt idx="861">
                  <c:v>0.48517299083456339</c:v>
                </c:pt>
                <c:pt idx="862">
                  <c:v>0.48540532104097595</c:v>
                </c:pt>
                <c:pt idx="863">
                  <c:v>0.48545524050784883</c:v>
                </c:pt>
                <c:pt idx="864">
                  <c:v>0.48570682673263754</c:v>
                </c:pt>
                <c:pt idx="865">
                  <c:v>0.48572178994736881</c:v>
                </c:pt>
                <c:pt idx="866">
                  <c:v>0.48587087495627168</c:v>
                </c:pt>
                <c:pt idx="867">
                  <c:v>0.48594025196598567</c:v>
                </c:pt>
                <c:pt idx="868">
                  <c:v>0.48596345238192323</c:v>
                </c:pt>
                <c:pt idx="869">
                  <c:v>0.486503739058263</c:v>
                </c:pt>
                <c:pt idx="870">
                  <c:v>0.4865467478438622</c:v>
                </c:pt>
                <c:pt idx="871">
                  <c:v>0.48658978046817608</c:v>
                </c:pt>
                <c:pt idx="872">
                  <c:v>0.48696639591644492</c:v>
                </c:pt>
                <c:pt idx="873">
                  <c:v>0.48710956649007559</c:v>
                </c:pt>
                <c:pt idx="874">
                  <c:v>0.48750730652741658</c:v>
                </c:pt>
                <c:pt idx="875">
                  <c:v>0.48782921330287765</c:v>
                </c:pt>
                <c:pt idx="876">
                  <c:v>0.48799889876293073</c:v>
                </c:pt>
                <c:pt idx="877">
                  <c:v>0.48800572318318891</c:v>
                </c:pt>
                <c:pt idx="878">
                  <c:v>0.48821125787661113</c:v>
                </c:pt>
                <c:pt idx="879">
                  <c:v>0.4882585721708817</c:v>
                </c:pt>
                <c:pt idx="880">
                  <c:v>0.4883190873537987</c:v>
                </c:pt>
                <c:pt idx="881">
                  <c:v>0.48833835700738026</c:v>
                </c:pt>
                <c:pt idx="882">
                  <c:v>0.48849871447196425</c:v>
                </c:pt>
                <c:pt idx="883">
                  <c:v>0.4885814197742363</c:v>
                </c:pt>
                <c:pt idx="884">
                  <c:v>0.48874554211662663</c:v>
                </c:pt>
                <c:pt idx="885">
                  <c:v>0.48878439962819187</c:v>
                </c:pt>
                <c:pt idx="886">
                  <c:v>0.4888051825594884</c:v>
                </c:pt>
                <c:pt idx="887">
                  <c:v>0.48890212097902663</c:v>
                </c:pt>
                <c:pt idx="888">
                  <c:v>0.48901521318856339</c:v>
                </c:pt>
                <c:pt idx="889">
                  <c:v>0.48903623089323023</c:v>
                </c:pt>
                <c:pt idx="890">
                  <c:v>0.49002930500879444</c:v>
                </c:pt>
                <c:pt idx="891">
                  <c:v>0.49093615622180364</c:v>
                </c:pt>
                <c:pt idx="892">
                  <c:v>0.49120291011362566</c:v>
                </c:pt>
                <c:pt idx="893">
                  <c:v>0.49132010872829007</c:v>
                </c:pt>
                <c:pt idx="894">
                  <c:v>0.49149545071934225</c:v>
                </c:pt>
                <c:pt idx="895">
                  <c:v>0.49165490636464981</c:v>
                </c:pt>
                <c:pt idx="896">
                  <c:v>0.49187557935190379</c:v>
                </c:pt>
                <c:pt idx="897">
                  <c:v>0.49192357848138457</c:v>
                </c:pt>
                <c:pt idx="898">
                  <c:v>0.49205020043297221</c:v>
                </c:pt>
                <c:pt idx="899">
                  <c:v>0.49211306232523533</c:v>
                </c:pt>
                <c:pt idx="900">
                  <c:v>0.49243203199708524</c:v>
                </c:pt>
                <c:pt idx="901">
                  <c:v>0.49248782345280412</c:v>
                </c:pt>
                <c:pt idx="902">
                  <c:v>0.4926111957011115</c:v>
                </c:pt>
                <c:pt idx="903">
                  <c:v>0.49271041525597581</c:v>
                </c:pt>
                <c:pt idx="904">
                  <c:v>0.49286685838152566</c:v>
                </c:pt>
                <c:pt idx="905">
                  <c:v>0.49302587701424655</c:v>
                </c:pt>
                <c:pt idx="906">
                  <c:v>0.4931250614947299</c:v>
                </c:pt>
                <c:pt idx="907">
                  <c:v>0.49338212349663679</c:v>
                </c:pt>
                <c:pt idx="908">
                  <c:v>0.4934071984400325</c:v>
                </c:pt>
                <c:pt idx="909">
                  <c:v>0.49347870709595809</c:v>
                </c:pt>
                <c:pt idx="910">
                  <c:v>0.49378413444002978</c:v>
                </c:pt>
                <c:pt idx="911">
                  <c:v>0.49398255072945935</c:v>
                </c:pt>
                <c:pt idx="912">
                  <c:v>0.49413335076554837</c:v>
                </c:pt>
                <c:pt idx="913">
                  <c:v>0.49448349641301087</c:v>
                </c:pt>
                <c:pt idx="914">
                  <c:v>0.49457961459899752</c:v>
                </c:pt>
                <c:pt idx="915">
                  <c:v>0.49467886889028123</c:v>
                </c:pt>
                <c:pt idx="916">
                  <c:v>0.49468987230414568</c:v>
                </c:pt>
                <c:pt idx="917">
                  <c:v>0.49502007353600086</c:v>
                </c:pt>
                <c:pt idx="918">
                  <c:v>0.49505578036759157</c:v>
                </c:pt>
                <c:pt idx="919">
                  <c:v>0.49523067273549087</c:v>
                </c:pt>
                <c:pt idx="920">
                  <c:v>0.49526408972743791</c:v>
                </c:pt>
                <c:pt idx="921">
                  <c:v>0.4955793327380405</c:v>
                </c:pt>
                <c:pt idx="922">
                  <c:v>0.49606897610801515</c:v>
                </c:pt>
                <c:pt idx="923">
                  <c:v>0.49636713135443111</c:v>
                </c:pt>
                <c:pt idx="924">
                  <c:v>0.49641396965910001</c:v>
                </c:pt>
                <c:pt idx="925">
                  <c:v>0.49679153674979232</c:v>
                </c:pt>
                <c:pt idx="926">
                  <c:v>0.49697629729409643</c:v>
                </c:pt>
                <c:pt idx="927">
                  <c:v>0.49711571060895265</c:v>
                </c:pt>
                <c:pt idx="928">
                  <c:v>0.49724595241444669</c:v>
                </c:pt>
                <c:pt idx="929">
                  <c:v>0.49725902122324567</c:v>
                </c:pt>
                <c:pt idx="930">
                  <c:v>0.4972780278675718</c:v>
                </c:pt>
                <c:pt idx="931">
                  <c:v>0.49728231718159283</c:v>
                </c:pt>
                <c:pt idx="932">
                  <c:v>0.49745020602918344</c:v>
                </c:pt>
                <c:pt idx="933">
                  <c:v>0.49754328687110755</c:v>
                </c:pt>
                <c:pt idx="934">
                  <c:v>0.49816879028491839</c:v>
                </c:pt>
                <c:pt idx="935">
                  <c:v>0.49817556448856187</c:v>
                </c:pt>
                <c:pt idx="936">
                  <c:v>0.49818133914187651</c:v>
                </c:pt>
                <c:pt idx="937">
                  <c:v>0.49823718197850403</c:v>
                </c:pt>
                <c:pt idx="938">
                  <c:v>0.49824030206770548</c:v>
                </c:pt>
                <c:pt idx="939">
                  <c:v>0.49835762092676056</c:v>
                </c:pt>
                <c:pt idx="940">
                  <c:v>0.49838903796583761</c:v>
                </c:pt>
                <c:pt idx="941">
                  <c:v>0.49843556507641229</c:v>
                </c:pt>
                <c:pt idx="942">
                  <c:v>0.49843673560674401</c:v>
                </c:pt>
                <c:pt idx="943">
                  <c:v>0.49847837145303958</c:v>
                </c:pt>
                <c:pt idx="944">
                  <c:v>0.49878550818243694</c:v>
                </c:pt>
                <c:pt idx="945">
                  <c:v>0.49882422395409626</c:v>
                </c:pt>
                <c:pt idx="946">
                  <c:v>0.4989316762814261</c:v>
                </c:pt>
                <c:pt idx="947">
                  <c:v>0.49936926650978247</c:v>
                </c:pt>
                <c:pt idx="948">
                  <c:v>0.49937773272960007</c:v>
                </c:pt>
                <c:pt idx="949">
                  <c:v>0.4997067828161475</c:v>
                </c:pt>
                <c:pt idx="950">
                  <c:v>0.49980573783275439</c:v>
                </c:pt>
                <c:pt idx="951">
                  <c:v>0.49992624142045017</c:v>
                </c:pt>
                <c:pt idx="952">
                  <c:v>0.49996620668072389</c:v>
                </c:pt>
                <c:pt idx="953">
                  <c:v>0.50033815830178974</c:v>
                </c:pt>
                <c:pt idx="954">
                  <c:v>0.50039467142110328</c:v>
                </c:pt>
                <c:pt idx="955">
                  <c:v>0.50039700242815366</c:v>
                </c:pt>
                <c:pt idx="956">
                  <c:v>0.50044559172377479</c:v>
                </c:pt>
                <c:pt idx="957">
                  <c:v>0.50063274527192525</c:v>
                </c:pt>
                <c:pt idx="958">
                  <c:v>0.50068970718427108</c:v>
                </c:pt>
                <c:pt idx="959">
                  <c:v>0.50074137960508547</c:v>
                </c:pt>
                <c:pt idx="960">
                  <c:v>0.50081905598745935</c:v>
                </c:pt>
                <c:pt idx="961">
                  <c:v>0.50084533055184621</c:v>
                </c:pt>
                <c:pt idx="962">
                  <c:v>0.50091275576811511</c:v>
                </c:pt>
                <c:pt idx="963">
                  <c:v>0.50102521841146153</c:v>
                </c:pt>
                <c:pt idx="964">
                  <c:v>0.5010851959004804</c:v>
                </c:pt>
                <c:pt idx="965">
                  <c:v>0.50127232174287761</c:v>
                </c:pt>
                <c:pt idx="966">
                  <c:v>0.501332784136308</c:v>
                </c:pt>
                <c:pt idx="967">
                  <c:v>0.50164152293733422</c:v>
                </c:pt>
                <c:pt idx="968">
                  <c:v>0.50187045830575672</c:v>
                </c:pt>
                <c:pt idx="969">
                  <c:v>0.5019180718496512</c:v>
                </c:pt>
                <c:pt idx="970">
                  <c:v>0.50203670518705545</c:v>
                </c:pt>
                <c:pt idx="971">
                  <c:v>0.50212330205896138</c:v>
                </c:pt>
                <c:pt idx="972">
                  <c:v>0.50217085664793515</c:v>
                </c:pt>
                <c:pt idx="973">
                  <c:v>0.50243583515948442</c:v>
                </c:pt>
                <c:pt idx="974">
                  <c:v>0.50247185369098513</c:v>
                </c:pt>
                <c:pt idx="975">
                  <c:v>0.50248388976333502</c:v>
                </c:pt>
                <c:pt idx="976">
                  <c:v>0.50251947612874603</c:v>
                </c:pt>
                <c:pt idx="977">
                  <c:v>0.50267048064081454</c:v>
                </c:pt>
                <c:pt idx="978">
                  <c:v>0.50270783523499185</c:v>
                </c:pt>
                <c:pt idx="979">
                  <c:v>0.50295039513579209</c:v>
                </c:pt>
                <c:pt idx="980">
                  <c:v>0.50305420300411263</c:v>
                </c:pt>
                <c:pt idx="981">
                  <c:v>0.50310229726984312</c:v>
                </c:pt>
                <c:pt idx="982">
                  <c:v>0.50312796710876106</c:v>
                </c:pt>
                <c:pt idx="983">
                  <c:v>0.50320301667738465</c:v>
                </c:pt>
                <c:pt idx="984">
                  <c:v>0.50332701156149218</c:v>
                </c:pt>
                <c:pt idx="985">
                  <c:v>0.50347513829166735</c:v>
                </c:pt>
                <c:pt idx="986">
                  <c:v>0.50356925076718773</c:v>
                </c:pt>
                <c:pt idx="987">
                  <c:v>0.50359513075664519</c:v>
                </c:pt>
                <c:pt idx="988">
                  <c:v>0.5037487999062511</c:v>
                </c:pt>
                <c:pt idx="989">
                  <c:v>0.50375149551225229</c:v>
                </c:pt>
                <c:pt idx="990">
                  <c:v>0.50378461853405743</c:v>
                </c:pt>
                <c:pt idx="991">
                  <c:v>0.50381173148766212</c:v>
                </c:pt>
                <c:pt idx="992">
                  <c:v>0.5038119584913382</c:v>
                </c:pt>
                <c:pt idx="993">
                  <c:v>0.50412132379319974</c:v>
                </c:pt>
                <c:pt idx="994">
                  <c:v>0.50431999048537968</c:v>
                </c:pt>
                <c:pt idx="995">
                  <c:v>0.50439566455419371</c:v>
                </c:pt>
                <c:pt idx="996">
                  <c:v>0.50440339725303684</c:v>
                </c:pt>
                <c:pt idx="997">
                  <c:v>0.50457500276848122</c:v>
                </c:pt>
                <c:pt idx="998">
                  <c:v>0.50479440964241584</c:v>
                </c:pt>
                <c:pt idx="999">
                  <c:v>0.5048297410302659</c:v>
                </c:pt>
                <c:pt idx="1000">
                  <c:v>0.5048823144553185</c:v>
                </c:pt>
                <c:pt idx="1001">
                  <c:v>0.50517744920126206</c:v>
                </c:pt>
                <c:pt idx="1002">
                  <c:v>0.50541415385674948</c:v>
                </c:pt>
                <c:pt idx="1003">
                  <c:v>0.50542364627111747</c:v>
                </c:pt>
                <c:pt idx="1004">
                  <c:v>0.50559456623542343</c:v>
                </c:pt>
                <c:pt idx="1005">
                  <c:v>0.50566374748621545</c:v>
                </c:pt>
                <c:pt idx="1006">
                  <c:v>0.50574456399765755</c:v>
                </c:pt>
                <c:pt idx="1007">
                  <c:v>0.50579660307013419</c:v>
                </c:pt>
                <c:pt idx="1008">
                  <c:v>0.50590298972773695</c:v>
                </c:pt>
                <c:pt idx="1009">
                  <c:v>0.50609764950622771</c:v>
                </c:pt>
                <c:pt idx="1010">
                  <c:v>0.50622456594896725</c:v>
                </c:pt>
                <c:pt idx="1011">
                  <c:v>0.5063134308412448</c:v>
                </c:pt>
                <c:pt idx="1012">
                  <c:v>0.50687360502363077</c:v>
                </c:pt>
                <c:pt idx="1013">
                  <c:v>0.50688094765624148</c:v>
                </c:pt>
                <c:pt idx="1014">
                  <c:v>0.5069327117421556</c:v>
                </c:pt>
                <c:pt idx="1015">
                  <c:v>0.50704109636129624</c:v>
                </c:pt>
                <c:pt idx="1016">
                  <c:v>0.5070762689878443</c:v>
                </c:pt>
                <c:pt idx="1017">
                  <c:v>0.50724768105120122</c:v>
                </c:pt>
                <c:pt idx="1018">
                  <c:v>0.50727421870445077</c:v>
                </c:pt>
                <c:pt idx="1019">
                  <c:v>0.50753298334772923</c:v>
                </c:pt>
                <c:pt idx="1020">
                  <c:v>0.50767911346869632</c:v>
                </c:pt>
                <c:pt idx="1021">
                  <c:v>0.50774935769970098</c:v>
                </c:pt>
                <c:pt idx="1022">
                  <c:v>0.50782452223501684</c:v>
                </c:pt>
                <c:pt idx="1023">
                  <c:v>0.50784109079069695</c:v>
                </c:pt>
                <c:pt idx="1024">
                  <c:v>0.50795015907654673</c:v>
                </c:pt>
                <c:pt idx="1025">
                  <c:v>0.50803611303875773</c:v>
                </c:pt>
                <c:pt idx="1026">
                  <c:v>0.50805341781085611</c:v>
                </c:pt>
                <c:pt idx="1027">
                  <c:v>0.50815978502096293</c:v>
                </c:pt>
                <c:pt idx="1028">
                  <c:v>0.50828688413943379</c:v>
                </c:pt>
                <c:pt idx="1029">
                  <c:v>0.50921848347676058</c:v>
                </c:pt>
                <c:pt idx="1030">
                  <c:v>0.50929353538224531</c:v>
                </c:pt>
                <c:pt idx="1031">
                  <c:v>0.50936489417398512</c:v>
                </c:pt>
                <c:pt idx="1032">
                  <c:v>0.50959269385068029</c:v>
                </c:pt>
                <c:pt idx="1033">
                  <c:v>0.50966380261596689</c:v>
                </c:pt>
                <c:pt idx="1034">
                  <c:v>0.50970615535289066</c:v>
                </c:pt>
                <c:pt idx="1035">
                  <c:v>0.50974600874367737</c:v>
                </c:pt>
                <c:pt idx="1036">
                  <c:v>0.50985666407687036</c:v>
                </c:pt>
                <c:pt idx="1037">
                  <c:v>0.50992680030062176</c:v>
                </c:pt>
                <c:pt idx="1038">
                  <c:v>0.51002210368357626</c:v>
                </c:pt>
                <c:pt idx="1039">
                  <c:v>0.51003314582727466</c:v>
                </c:pt>
                <c:pt idx="1040">
                  <c:v>0.51004546369074222</c:v>
                </c:pt>
                <c:pt idx="1041">
                  <c:v>0.51004986838164579</c:v>
                </c:pt>
                <c:pt idx="1042">
                  <c:v>0.51018955970800062</c:v>
                </c:pt>
                <c:pt idx="1043">
                  <c:v>0.51057325637947792</c:v>
                </c:pt>
                <c:pt idx="1044">
                  <c:v>0.51060864790516491</c:v>
                </c:pt>
                <c:pt idx="1045">
                  <c:v>0.51066130928522302</c:v>
                </c:pt>
                <c:pt idx="1046">
                  <c:v>0.51095409072385545</c:v>
                </c:pt>
                <c:pt idx="1047">
                  <c:v>0.51107539986220396</c:v>
                </c:pt>
                <c:pt idx="1048">
                  <c:v>0.51110454777050263</c:v>
                </c:pt>
                <c:pt idx="1049">
                  <c:v>0.51127022683899015</c:v>
                </c:pt>
                <c:pt idx="1050">
                  <c:v>0.51151606582131492</c:v>
                </c:pt>
                <c:pt idx="1051">
                  <c:v>0.51155040373765925</c:v>
                </c:pt>
                <c:pt idx="1052">
                  <c:v>0.51162592996271861</c:v>
                </c:pt>
                <c:pt idx="1053">
                  <c:v>0.51177706452327953</c:v>
                </c:pt>
                <c:pt idx="1054">
                  <c:v>0.51196944821183221</c:v>
                </c:pt>
                <c:pt idx="1055">
                  <c:v>0.51211752121363441</c:v>
                </c:pt>
                <c:pt idx="1056">
                  <c:v>0.5121274471126791</c:v>
                </c:pt>
                <c:pt idx="1057">
                  <c:v>0.51227627921675378</c:v>
                </c:pt>
                <c:pt idx="1058">
                  <c:v>0.51234308314072463</c:v>
                </c:pt>
                <c:pt idx="1059">
                  <c:v>0.51238371039719255</c:v>
                </c:pt>
                <c:pt idx="1060">
                  <c:v>0.5127283079784527</c:v>
                </c:pt>
                <c:pt idx="1061">
                  <c:v>0.51286885420373562</c:v>
                </c:pt>
                <c:pt idx="1062">
                  <c:v>0.51303562918241541</c:v>
                </c:pt>
                <c:pt idx="1063">
                  <c:v>0.51303870269299112</c:v>
                </c:pt>
                <c:pt idx="1064">
                  <c:v>0.51308247341275426</c:v>
                </c:pt>
                <c:pt idx="1065">
                  <c:v>0.51311284803402235</c:v>
                </c:pt>
                <c:pt idx="1066">
                  <c:v>0.51311652304557565</c:v>
                </c:pt>
                <c:pt idx="1067">
                  <c:v>0.51316152463040721</c:v>
                </c:pt>
                <c:pt idx="1068">
                  <c:v>0.51323162396428801</c:v>
                </c:pt>
                <c:pt idx="1069">
                  <c:v>0.51323544859085679</c:v>
                </c:pt>
                <c:pt idx="1070">
                  <c:v>0.51328609611824361</c:v>
                </c:pt>
                <c:pt idx="1071">
                  <c:v>0.51335761477508157</c:v>
                </c:pt>
                <c:pt idx="1072">
                  <c:v>0.51339342543152389</c:v>
                </c:pt>
                <c:pt idx="1073">
                  <c:v>0.51361310528591986</c:v>
                </c:pt>
                <c:pt idx="1074">
                  <c:v>0.51378449899747147</c:v>
                </c:pt>
                <c:pt idx="1075">
                  <c:v>0.51384750073107155</c:v>
                </c:pt>
                <c:pt idx="1076">
                  <c:v>0.51426540314590852</c:v>
                </c:pt>
                <c:pt idx="1077">
                  <c:v>0.51436458550828845</c:v>
                </c:pt>
                <c:pt idx="1078">
                  <c:v>0.51448806855866092</c:v>
                </c:pt>
                <c:pt idx="1079">
                  <c:v>0.51456383341373713</c:v>
                </c:pt>
                <c:pt idx="1080">
                  <c:v>0.51461377392484764</c:v>
                </c:pt>
                <c:pt idx="1081">
                  <c:v>0.51470155749010738</c:v>
                </c:pt>
                <c:pt idx="1082">
                  <c:v>0.51478750348759472</c:v>
                </c:pt>
                <c:pt idx="1083">
                  <c:v>0.51507770668741315</c:v>
                </c:pt>
                <c:pt idx="1084">
                  <c:v>0.51513052076708155</c:v>
                </c:pt>
                <c:pt idx="1085">
                  <c:v>0.5151702339376617</c:v>
                </c:pt>
                <c:pt idx="1086">
                  <c:v>0.51534850975863977</c:v>
                </c:pt>
                <c:pt idx="1087">
                  <c:v>0.51537030632304115</c:v>
                </c:pt>
                <c:pt idx="1088">
                  <c:v>0.51545080275457811</c:v>
                </c:pt>
                <c:pt idx="1089">
                  <c:v>0.51580818853392651</c:v>
                </c:pt>
                <c:pt idx="1090">
                  <c:v>0.51590273387626884</c:v>
                </c:pt>
                <c:pt idx="1091">
                  <c:v>0.51597682787695709</c:v>
                </c:pt>
                <c:pt idx="1092">
                  <c:v>0.51611703234585404</c:v>
                </c:pt>
                <c:pt idx="1093">
                  <c:v>0.51617496297886167</c:v>
                </c:pt>
                <c:pt idx="1094">
                  <c:v>0.51626344994523043</c:v>
                </c:pt>
                <c:pt idx="1095">
                  <c:v>0.51630593190660246</c:v>
                </c:pt>
                <c:pt idx="1096">
                  <c:v>0.51637459071761671</c:v>
                </c:pt>
                <c:pt idx="1097">
                  <c:v>0.51642678845768375</c:v>
                </c:pt>
                <c:pt idx="1098">
                  <c:v>0.51652091195746352</c:v>
                </c:pt>
                <c:pt idx="1099">
                  <c:v>0.51658607594113659</c:v>
                </c:pt>
                <c:pt idx="1100">
                  <c:v>0.51664957296568781</c:v>
                </c:pt>
                <c:pt idx="1101">
                  <c:v>0.51666404890215234</c:v>
                </c:pt>
                <c:pt idx="1102">
                  <c:v>0.51704670732949243</c:v>
                </c:pt>
                <c:pt idx="1103">
                  <c:v>0.51721213583119863</c:v>
                </c:pt>
                <c:pt idx="1104">
                  <c:v>0.517317116440421</c:v>
                </c:pt>
                <c:pt idx="1105">
                  <c:v>0.51748070812233771</c:v>
                </c:pt>
                <c:pt idx="1106">
                  <c:v>0.51758755116561095</c:v>
                </c:pt>
                <c:pt idx="1107">
                  <c:v>0.51764240341126999</c:v>
                </c:pt>
                <c:pt idx="1108">
                  <c:v>0.51800252857421536</c:v>
                </c:pt>
                <c:pt idx="1109">
                  <c:v>0.51825908961870915</c:v>
                </c:pt>
                <c:pt idx="1110">
                  <c:v>0.51879217775102271</c:v>
                </c:pt>
                <c:pt idx="1111">
                  <c:v>0.51879676963862664</c:v>
                </c:pt>
                <c:pt idx="1112">
                  <c:v>0.51932931646550595</c:v>
                </c:pt>
                <c:pt idx="1113">
                  <c:v>0.51942211703905949</c:v>
                </c:pt>
                <c:pt idx="1114">
                  <c:v>0.51962643273557552</c:v>
                </c:pt>
                <c:pt idx="1115">
                  <c:v>0.52005570452679917</c:v>
                </c:pt>
                <c:pt idx="1116">
                  <c:v>0.52029678185712047</c:v>
                </c:pt>
                <c:pt idx="1117">
                  <c:v>0.52078164352433853</c:v>
                </c:pt>
                <c:pt idx="1118">
                  <c:v>0.52115653510713322</c:v>
                </c:pt>
                <c:pt idx="1119">
                  <c:v>0.52122624863368061</c:v>
                </c:pt>
                <c:pt idx="1120">
                  <c:v>0.52124499657589152</c:v>
                </c:pt>
                <c:pt idx="1121">
                  <c:v>0.52134951808375196</c:v>
                </c:pt>
                <c:pt idx="1122">
                  <c:v>0.52160911575448388</c:v>
                </c:pt>
                <c:pt idx="1123">
                  <c:v>0.52180701489793924</c:v>
                </c:pt>
                <c:pt idx="1124">
                  <c:v>0.52187618712273387</c:v>
                </c:pt>
                <c:pt idx="1125">
                  <c:v>0.52207779645571872</c:v>
                </c:pt>
                <c:pt idx="1126">
                  <c:v>0.52227472158997335</c:v>
                </c:pt>
                <c:pt idx="1127">
                  <c:v>0.52260305883831903</c:v>
                </c:pt>
                <c:pt idx="1128">
                  <c:v>0.52274631634499702</c:v>
                </c:pt>
                <c:pt idx="1129">
                  <c:v>0.52283308243841931</c:v>
                </c:pt>
                <c:pt idx="1130">
                  <c:v>0.52286715788443827</c:v>
                </c:pt>
                <c:pt idx="1131">
                  <c:v>0.52314948189484378</c:v>
                </c:pt>
                <c:pt idx="1132">
                  <c:v>0.52339114370281437</c:v>
                </c:pt>
                <c:pt idx="1133">
                  <c:v>0.52362598841120023</c:v>
                </c:pt>
                <c:pt idx="1134">
                  <c:v>0.52367977306206603</c:v>
                </c:pt>
                <c:pt idx="1135">
                  <c:v>0.52375973406739884</c:v>
                </c:pt>
                <c:pt idx="1136">
                  <c:v>0.52386170572286361</c:v>
                </c:pt>
                <c:pt idx="1137">
                  <c:v>0.52432370731201661</c:v>
                </c:pt>
                <c:pt idx="1138">
                  <c:v>0.52454206223028554</c:v>
                </c:pt>
                <c:pt idx="1139">
                  <c:v>0.5245821557040079</c:v>
                </c:pt>
                <c:pt idx="1140">
                  <c:v>0.52466497655426902</c:v>
                </c:pt>
                <c:pt idx="1141">
                  <c:v>0.5247750950059844</c:v>
                </c:pt>
                <c:pt idx="1142">
                  <c:v>0.52488268640498104</c:v>
                </c:pt>
                <c:pt idx="1143">
                  <c:v>0.52501225845021282</c:v>
                </c:pt>
                <c:pt idx="1144">
                  <c:v>0.52514122388732176</c:v>
                </c:pt>
                <c:pt idx="1145">
                  <c:v>0.52516654215988312</c:v>
                </c:pt>
                <c:pt idx="1146">
                  <c:v>0.52531917916994697</c:v>
                </c:pt>
                <c:pt idx="1147">
                  <c:v>0.52549343476884325</c:v>
                </c:pt>
                <c:pt idx="1148">
                  <c:v>0.5255892419167576</c:v>
                </c:pt>
                <c:pt idx="1149">
                  <c:v>0.52568858060702706</c:v>
                </c:pt>
                <c:pt idx="1150">
                  <c:v>0.52575612191975651</c:v>
                </c:pt>
                <c:pt idx="1151">
                  <c:v>0.52587212683090867</c:v>
                </c:pt>
                <c:pt idx="1152">
                  <c:v>0.52604179428809839</c:v>
                </c:pt>
                <c:pt idx="1153">
                  <c:v>0.52604325450644707</c:v>
                </c:pt>
                <c:pt idx="1154">
                  <c:v>0.52608322938049001</c:v>
                </c:pt>
                <c:pt idx="1155">
                  <c:v>0.52611587461112153</c:v>
                </c:pt>
                <c:pt idx="1156">
                  <c:v>0.5262751246314743</c:v>
                </c:pt>
                <c:pt idx="1157">
                  <c:v>0.52627594147359347</c:v>
                </c:pt>
                <c:pt idx="1158">
                  <c:v>0.52644115516784518</c:v>
                </c:pt>
                <c:pt idx="1159">
                  <c:v>0.52653978698046999</c:v>
                </c:pt>
                <c:pt idx="1160">
                  <c:v>0.52673058448819066</c:v>
                </c:pt>
                <c:pt idx="1161">
                  <c:v>0.52687159792713689</c:v>
                </c:pt>
                <c:pt idx="1162">
                  <c:v>0.52687830169719096</c:v>
                </c:pt>
                <c:pt idx="1163">
                  <c:v>0.5271979300997206</c:v>
                </c:pt>
                <c:pt idx="1164">
                  <c:v>0.52730219840301129</c:v>
                </c:pt>
                <c:pt idx="1165">
                  <c:v>0.52734582127968377</c:v>
                </c:pt>
                <c:pt idx="1166">
                  <c:v>0.52747353310685918</c:v>
                </c:pt>
                <c:pt idx="1167">
                  <c:v>0.52750813147398334</c:v>
                </c:pt>
                <c:pt idx="1168">
                  <c:v>0.52757785523278511</c:v>
                </c:pt>
                <c:pt idx="1169">
                  <c:v>0.52764043548644146</c:v>
                </c:pt>
                <c:pt idx="1170">
                  <c:v>0.52777249886108524</c:v>
                </c:pt>
                <c:pt idx="1171">
                  <c:v>0.52783732318134902</c:v>
                </c:pt>
                <c:pt idx="1172">
                  <c:v>0.52802849083141945</c:v>
                </c:pt>
                <c:pt idx="1173">
                  <c:v>0.52814253537995959</c:v>
                </c:pt>
                <c:pt idx="1174">
                  <c:v>0.52818244148541293</c:v>
                </c:pt>
                <c:pt idx="1175">
                  <c:v>0.52823511890422337</c:v>
                </c:pt>
                <c:pt idx="1176">
                  <c:v>0.52830365647323296</c:v>
                </c:pt>
                <c:pt idx="1177">
                  <c:v>0.52914649105653722</c:v>
                </c:pt>
                <c:pt idx="1178">
                  <c:v>0.52916651843461526</c:v>
                </c:pt>
                <c:pt idx="1179">
                  <c:v>0.52944223147292446</c:v>
                </c:pt>
                <c:pt idx="1180">
                  <c:v>0.52958394779205209</c:v>
                </c:pt>
                <c:pt idx="1181">
                  <c:v>0.52959327632335962</c:v>
                </c:pt>
                <c:pt idx="1182">
                  <c:v>0.52965764045436614</c:v>
                </c:pt>
                <c:pt idx="1183">
                  <c:v>0.52972473018050981</c:v>
                </c:pt>
                <c:pt idx="1184">
                  <c:v>0.53005790453103097</c:v>
                </c:pt>
                <c:pt idx="1185">
                  <c:v>0.5304238235797315</c:v>
                </c:pt>
                <c:pt idx="1186">
                  <c:v>0.53052749565960478</c:v>
                </c:pt>
                <c:pt idx="1187">
                  <c:v>0.53065248630658435</c:v>
                </c:pt>
                <c:pt idx="1188">
                  <c:v>0.53083204927650862</c:v>
                </c:pt>
                <c:pt idx="1189">
                  <c:v>0.53097952414111682</c:v>
                </c:pt>
                <c:pt idx="1190">
                  <c:v>0.53107635941622033</c:v>
                </c:pt>
                <c:pt idx="1191">
                  <c:v>0.53118055024417699</c:v>
                </c:pt>
                <c:pt idx="1192">
                  <c:v>0.53133324376416058</c:v>
                </c:pt>
                <c:pt idx="1193">
                  <c:v>0.53134993939925879</c:v>
                </c:pt>
                <c:pt idx="1194">
                  <c:v>0.5313747739777962</c:v>
                </c:pt>
                <c:pt idx="1195">
                  <c:v>0.53168366224926811</c:v>
                </c:pt>
                <c:pt idx="1196">
                  <c:v>0.53170025968074563</c:v>
                </c:pt>
                <c:pt idx="1197">
                  <c:v>0.53179682568226794</c:v>
                </c:pt>
                <c:pt idx="1198">
                  <c:v>0.53210829516535352</c:v>
                </c:pt>
                <c:pt idx="1199">
                  <c:v>0.53223398579342684</c:v>
                </c:pt>
                <c:pt idx="1200">
                  <c:v>0.53228508891410642</c:v>
                </c:pt>
                <c:pt idx="1201">
                  <c:v>0.53242409019619197</c:v>
                </c:pt>
                <c:pt idx="1202">
                  <c:v>0.53258963940865556</c:v>
                </c:pt>
                <c:pt idx="1203">
                  <c:v>0.53262954695111964</c:v>
                </c:pt>
                <c:pt idx="1204">
                  <c:v>0.53313434760988165</c:v>
                </c:pt>
                <c:pt idx="1205">
                  <c:v>0.53319171901138906</c:v>
                </c:pt>
                <c:pt idx="1206">
                  <c:v>0.53321713951598981</c:v>
                </c:pt>
                <c:pt idx="1207">
                  <c:v>0.53338334528712961</c:v>
                </c:pt>
                <c:pt idx="1208">
                  <c:v>0.53388231025356792</c:v>
                </c:pt>
                <c:pt idx="1209">
                  <c:v>0.53404261950098519</c:v>
                </c:pt>
                <c:pt idx="1210">
                  <c:v>0.53406098048659889</c:v>
                </c:pt>
                <c:pt idx="1211">
                  <c:v>0.53407960686855982</c:v>
                </c:pt>
                <c:pt idx="1212">
                  <c:v>0.53419552538637693</c:v>
                </c:pt>
                <c:pt idx="1213">
                  <c:v>0.53437350169646525</c:v>
                </c:pt>
                <c:pt idx="1214">
                  <c:v>0.5344918921096441</c:v>
                </c:pt>
                <c:pt idx="1215">
                  <c:v>0.53451614991569174</c:v>
                </c:pt>
                <c:pt idx="1216">
                  <c:v>0.53486606733953701</c:v>
                </c:pt>
                <c:pt idx="1217">
                  <c:v>0.53494387580700642</c:v>
                </c:pt>
                <c:pt idx="1218">
                  <c:v>0.53512433318030028</c:v>
                </c:pt>
                <c:pt idx="1219">
                  <c:v>0.53524966622504011</c:v>
                </c:pt>
                <c:pt idx="1220">
                  <c:v>0.53535077592816172</c:v>
                </c:pt>
                <c:pt idx="1221">
                  <c:v>0.53543966611097138</c:v>
                </c:pt>
                <c:pt idx="1222">
                  <c:v>0.53544656243306921</c:v>
                </c:pt>
                <c:pt idx="1223">
                  <c:v>0.53556066738453012</c:v>
                </c:pt>
                <c:pt idx="1224">
                  <c:v>0.53577040205984672</c:v>
                </c:pt>
                <c:pt idx="1225">
                  <c:v>0.5358684423968697</c:v>
                </c:pt>
                <c:pt idx="1226">
                  <c:v>0.53588232702893668</c:v>
                </c:pt>
                <c:pt idx="1227">
                  <c:v>0.53588347865878783</c:v>
                </c:pt>
                <c:pt idx="1228">
                  <c:v>0.53589290838725401</c:v>
                </c:pt>
                <c:pt idx="1229">
                  <c:v>0.53597511653698759</c:v>
                </c:pt>
                <c:pt idx="1230">
                  <c:v>0.53605048054663773</c:v>
                </c:pt>
                <c:pt idx="1231">
                  <c:v>0.53610592497304654</c:v>
                </c:pt>
                <c:pt idx="1232">
                  <c:v>0.53616926271088006</c:v>
                </c:pt>
                <c:pt idx="1233">
                  <c:v>0.53622095254304336</c:v>
                </c:pt>
                <c:pt idx="1234">
                  <c:v>0.5362352560846616</c:v>
                </c:pt>
                <c:pt idx="1235">
                  <c:v>0.53652870119839902</c:v>
                </c:pt>
                <c:pt idx="1236">
                  <c:v>0.53662295332862719</c:v>
                </c:pt>
                <c:pt idx="1237">
                  <c:v>0.53680363216431159</c:v>
                </c:pt>
                <c:pt idx="1238">
                  <c:v>0.53682081982913121</c:v>
                </c:pt>
                <c:pt idx="1239">
                  <c:v>0.53693337821659848</c:v>
                </c:pt>
                <c:pt idx="1240">
                  <c:v>0.53701064100729645</c:v>
                </c:pt>
                <c:pt idx="1241">
                  <c:v>0.53705473397532366</c:v>
                </c:pt>
                <c:pt idx="1242">
                  <c:v>0.53730157866215755</c:v>
                </c:pt>
                <c:pt idx="1243">
                  <c:v>0.53730195713830242</c:v>
                </c:pt>
                <c:pt idx="1244">
                  <c:v>0.53744161974696569</c:v>
                </c:pt>
                <c:pt idx="1245">
                  <c:v>0.53753508063991395</c:v>
                </c:pt>
                <c:pt idx="1246">
                  <c:v>0.53760426354166491</c:v>
                </c:pt>
                <c:pt idx="1247">
                  <c:v>0.53766015735323558</c:v>
                </c:pt>
                <c:pt idx="1248">
                  <c:v>0.53778706720643232</c:v>
                </c:pt>
                <c:pt idx="1249">
                  <c:v>0.5378444796863997</c:v>
                </c:pt>
                <c:pt idx="1250">
                  <c:v>0.53792266397377497</c:v>
                </c:pt>
                <c:pt idx="1251">
                  <c:v>0.53806255717431306</c:v>
                </c:pt>
                <c:pt idx="1252">
                  <c:v>0.53816481234609737</c:v>
                </c:pt>
                <c:pt idx="1253">
                  <c:v>0.53841986337278669</c:v>
                </c:pt>
                <c:pt idx="1254">
                  <c:v>0.5387503719848844</c:v>
                </c:pt>
                <c:pt idx="1255">
                  <c:v>0.53877144384947595</c:v>
                </c:pt>
                <c:pt idx="1256">
                  <c:v>0.53879672643021725</c:v>
                </c:pt>
                <c:pt idx="1257">
                  <c:v>0.53901765720867811</c:v>
                </c:pt>
                <c:pt idx="1258">
                  <c:v>0.53923201322648362</c:v>
                </c:pt>
                <c:pt idx="1259">
                  <c:v>0.53928625669592678</c:v>
                </c:pt>
                <c:pt idx="1260">
                  <c:v>0.53935736912279497</c:v>
                </c:pt>
                <c:pt idx="1261">
                  <c:v>0.53948530891387059</c:v>
                </c:pt>
                <c:pt idx="1262">
                  <c:v>0.53950346999022558</c:v>
                </c:pt>
                <c:pt idx="1263">
                  <c:v>0.53955546251420194</c:v>
                </c:pt>
                <c:pt idx="1264">
                  <c:v>0.53976801484071957</c:v>
                </c:pt>
                <c:pt idx="1265">
                  <c:v>0.53990246962610877</c:v>
                </c:pt>
                <c:pt idx="1266">
                  <c:v>0.53990285102002267</c:v>
                </c:pt>
                <c:pt idx="1267">
                  <c:v>0.54004382135929252</c:v>
                </c:pt>
                <c:pt idx="1268">
                  <c:v>0.54017085135672194</c:v>
                </c:pt>
                <c:pt idx="1269">
                  <c:v>0.54033606411257862</c:v>
                </c:pt>
                <c:pt idx="1270">
                  <c:v>0.54055361512460554</c:v>
                </c:pt>
                <c:pt idx="1271">
                  <c:v>0.54079435961123912</c:v>
                </c:pt>
                <c:pt idx="1272">
                  <c:v>0.54098973014756135</c:v>
                </c:pt>
                <c:pt idx="1273">
                  <c:v>0.54147173475567989</c:v>
                </c:pt>
                <c:pt idx="1274">
                  <c:v>0.54154254462088025</c:v>
                </c:pt>
                <c:pt idx="1275">
                  <c:v>0.54164566165015848</c:v>
                </c:pt>
                <c:pt idx="1276">
                  <c:v>0.54190090976291239</c:v>
                </c:pt>
                <c:pt idx="1277">
                  <c:v>0.54204147852621565</c:v>
                </c:pt>
                <c:pt idx="1278">
                  <c:v>0.5420742712762423</c:v>
                </c:pt>
                <c:pt idx="1279">
                  <c:v>0.54229558961165014</c:v>
                </c:pt>
                <c:pt idx="1280">
                  <c:v>0.54236660031749673</c:v>
                </c:pt>
                <c:pt idx="1281">
                  <c:v>0.54255431914355123</c:v>
                </c:pt>
                <c:pt idx="1282">
                  <c:v>0.54284229555885377</c:v>
                </c:pt>
                <c:pt idx="1283">
                  <c:v>0.54324005459427538</c:v>
                </c:pt>
                <c:pt idx="1284">
                  <c:v>0.54325060818642201</c:v>
                </c:pt>
                <c:pt idx="1285">
                  <c:v>0.54330595169670026</c:v>
                </c:pt>
                <c:pt idx="1286">
                  <c:v>0.54342899097759578</c:v>
                </c:pt>
                <c:pt idx="1287">
                  <c:v>0.54349452739597093</c:v>
                </c:pt>
                <c:pt idx="1288">
                  <c:v>0.54354108341720608</c:v>
                </c:pt>
                <c:pt idx="1289">
                  <c:v>0.54414675577930938</c:v>
                </c:pt>
                <c:pt idx="1290">
                  <c:v>0.54470720810403028</c:v>
                </c:pt>
                <c:pt idx="1291">
                  <c:v>0.54480882237506156</c:v>
                </c:pt>
                <c:pt idx="1292">
                  <c:v>0.5451220429738538</c:v>
                </c:pt>
                <c:pt idx="1293">
                  <c:v>0.54522353227981291</c:v>
                </c:pt>
                <c:pt idx="1294">
                  <c:v>0.54568919105160785</c:v>
                </c:pt>
                <c:pt idx="1295">
                  <c:v>0.54574047280140003</c:v>
                </c:pt>
                <c:pt idx="1296">
                  <c:v>0.545748958392965</c:v>
                </c:pt>
                <c:pt idx="1297">
                  <c:v>0.54580000681844476</c:v>
                </c:pt>
                <c:pt idx="1298">
                  <c:v>0.54598693197379056</c:v>
                </c:pt>
                <c:pt idx="1299">
                  <c:v>0.54621097362127868</c:v>
                </c:pt>
                <c:pt idx="1300">
                  <c:v>0.54622852102934727</c:v>
                </c:pt>
                <c:pt idx="1301">
                  <c:v>0.54633882195427763</c:v>
                </c:pt>
                <c:pt idx="1302">
                  <c:v>0.54645356228588471</c:v>
                </c:pt>
                <c:pt idx="1303">
                  <c:v>0.54651355963072379</c:v>
                </c:pt>
                <c:pt idx="1304">
                  <c:v>0.54652005341328058</c:v>
                </c:pt>
                <c:pt idx="1305">
                  <c:v>0.54664154952274502</c:v>
                </c:pt>
                <c:pt idx="1306">
                  <c:v>0.54665035937016804</c:v>
                </c:pt>
                <c:pt idx="1307">
                  <c:v>0.54708998263881903</c:v>
                </c:pt>
                <c:pt idx="1308">
                  <c:v>0.54713612495855757</c:v>
                </c:pt>
                <c:pt idx="1309">
                  <c:v>0.54718146285617186</c:v>
                </c:pt>
                <c:pt idx="1310">
                  <c:v>0.54719684118126699</c:v>
                </c:pt>
                <c:pt idx="1311">
                  <c:v>0.54722606288389286</c:v>
                </c:pt>
                <c:pt idx="1312">
                  <c:v>0.54727636628412857</c:v>
                </c:pt>
                <c:pt idx="1313">
                  <c:v>0.54740166716816052</c:v>
                </c:pt>
                <c:pt idx="1314">
                  <c:v>0.54758512913699997</c:v>
                </c:pt>
                <c:pt idx="1315">
                  <c:v>0.54773707775445146</c:v>
                </c:pt>
                <c:pt idx="1316">
                  <c:v>0.54782110940727291</c:v>
                </c:pt>
                <c:pt idx="1317">
                  <c:v>0.54803437668282096</c:v>
                </c:pt>
                <c:pt idx="1318">
                  <c:v>0.54808075457348415</c:v>
                </c:pt>
                <c:pt idx="1319">
                  <c:v>0.54848888129912232</c:v>
                </c:pt>
                <c:pt idx="1320">
                  <c:v>0.5485208133581565</c:v>
                </c:pt>
                <c:pt idx="1321">
                  <c:v>0.54863193135219523</c:v>
                </c:pt>
                <c:pt idx="1322">
                  <c:v>0.54863552313413122</c:v>
                </c:pt>
                <c:pt idx="1323">
                  <c:v>0.54867786229020088</c:v>
                </c:pt>
                <c:pt idx="1324">
                  <c:v>0.54871748576923529</c:v>
                </c:pt>
                <c:pt idx="1325">
                  <c:v>0.54880494450014028</c:v>
                </c:pt>
                <c:pt idx="1326">
                  <c:v>0.54922891383647654</c:v>
                </c:pt>
                <c:pt idx="1327">
                  <c:v>0.54952399914590822</c:v>
                </c:pt>
                <c:pt idx="1328">
                  <c:v>0.5497867205039233</c:v>
                </c:pt>
                <c:pt idx="1329">
                  <c:v>0.54999542379487532</c:v>
                </c:pt>
                <c:pt idx="1330">
                  <c:v>0.55001181060074422</c:v>
                </c:pt>
                <c:pt idx="1331">
                  <c:v>0.55003574550000212</c:v>
                </c:pt>
                <c:pt idx="1332">
                  <c:v>0.55004590851709345</c:v>
                </c:pt>
                <c:pt idx="1333">
                  <c:v>0.55017360140742833</c:v>
                </c:pt>
                <c:pt idx="1334">
                  <c:v>0.55057539056711668</c:v>
                </c:pt>
                <c:pt idx="1335">
                  <c:v>0.55076174549406265</c:v>
                </c:pt>
                <c:pt idx="1336">
                  <c:v>0.55076174549406265</c:v>
                </c:pt>
                <c:pt idx="1337">
                  <c:v>0.55078487507708473</c:v>
                </c:pt>
                <c:pt idx="1338">
                  <c:v>0.55099954815822361</c:v>
                </c:pt>
                <c:pt idx="1339">
                  <c:v>0.55106178823833418</c:v>
                </c:pt>
                <c:pt idx="1340">
                  <c:v>0.5512848368159885</c:v>
                </c:pt>
                <c:pt idx="1341">
                  <c:v>0.55131296257062468</c:v>
                </c:pt>
                <c:pt idx="1342">
                  <c:v>0.55172134254289917</c:v>
                </c:pt>
                <c:pt idx="1343">
                  <c:v>0.55199027221853469</c:v>
                </c:pt>
                <c:pt idx="1344">
                  <c:v>0.55223627854587387</c:v>
                </c:pt>
                <c:pt idx="1345">
                  <c:v>0.55264826443376625</c:v>
                </c:pt>
                <c:pt idx="1346">
                  <c:v>0.55284315809365081</c:v>
                </c:pt>
                <c:pt idx="1347">
                  <c:v>0.55285146246725714</c:v>
                </c:pt>
                <c:pt idx="1348">
                  <c:v>0.55344807239516192</c:v>
                </c:pt>
                <c:pt idx="1349">
                  <c:v>0.55369748641630001</c:v>
                </c:pt>
                <c:pt idx="1350">
                  <c:v>0.55379312871058384</c:v>
                </c:pt>
                <c:pt idx="1351">
                  <c:v>0.55384003749535482</c:v>
                </c:pt>
                <c:pt idx="1352">
                  <c:v>0.55390684946923119</c:v>
                </c:pt>
                <c:pt idx="1353">
                  <c:v>0.55423601846563852</c:v>
                </c:pt>
                <c:pt idx="1354">
                  <c:v>0.55429709290249973</c:v>
                </c:pt>
                <c:pt idx="1355">
                  <c:v>0.55443732307500992</c:v>
                </c:pt>
                <c:pt idx="1356">
                  <c:v>0.55446391139347362</c:v>
                </c:pt>
                <c:pt idx="1357">
                  <c:v>0.55462115245771071</c:v>
                </c:pt>
                <c:pt idx="1358">
                  <c:v>0.55464895854602381</c:v>
                </c:pt>
                <c:pt idx="1359">
                  <c:v>0.55471688067779945</c:v>
                </c:pt>
                <c:pt idx="1360">
                  <c:v>0.55478344728898998</c:v>
                </c:pt>
                <c:pt idx="1361">
                  <c:v>0.55485835088713731</c:v>
                </c:pt>
                <c:pt idx="1362">
                  <c:v>0.55489625302589762</c:v>
                </c:pt>
                <c:pt idx="1363">
                  <c:v>0.55494215680518688</c:v>
                </c:pt>
                <c:pt idx="1364">
                  <c:v>0.55522830282677516</c:v>
                </c:pt>
                <c:pt idx="1365">
                  <c:v>0.55531072905714218</c:v>
                </c:pt>
                <c:pt idx="1366">
                  <c:v>0.55547316608142661</c:v>
                </c:pt>
                <c:pt idx="1367">
                  <c:v>0.55555657978069473</c:v>
                </c:pt>
                <c:pt idx="1368">
                  <c:v>0.55556188272060847</c:v>
                </c:pt>
                <c:pt idx="1369">
                  <c:v>0.55559956742316052</c:v>
                </c:pt>
                <c:pt idx="1370">
                  <c:v>0.55565509531924651</c:v>
                </c:pt>
                <c:pt idx="1371">
                  <c:v>0.55598202025766874</c:v>
                </c:pt>
                <c:pt idx="1372">
                  <c:v>0.55613104101116806</c:v>
                </c:pt>
                <c:pt idx="1373">
                  <c:v>0.55651372750156636</c:v>
                </c:pt>
                <c:pt idx="1374">
                  <c:v>0.55706934985903989</c:v>
                </c:pt>
                <c:pt idx="1375">
                  <c:v>0.5573721603797348</c:v>
                </c:pt>
                <c:pt idx="1376">
                  <c:v>0.55779550709778658</c:v>
                </c:pt>
                <c:pt idx="1377">
                  <c:v>0.5578125635317509</c:v>
                </c:pt>
                <c:pt idx="1378">
                  <c:v>0.5581902133626272</c:v>
                </c:pt>
                <c:pt idx="1379">
                  <c:v>0.55848473399214282</c:v>
                </c:pt>
                <c:pt idx="1380">
                  <c:v>0.55863698523305449</c:v>
                </c:pt>
                <c:pt idx="1381">
                  <c:v>0.55880693245592183</c:v>
                </c:pt>
                <c:pt idx="1382">
                  <c:v>0.55884745156674387</c:v>
                </c:pt>
                <c:pt idx="1383">
                  <c:v>0.55899521795981411</c:v>
                </c:pt>
                <c:pt idx="1384">
                  <c:v>0.55936499214559965</c:v>
                </c:pt>
                <c:pt idx="1385">
                  <c:v>0.55939651980723126</c:v>
                </c:pt>
                <c:pt idx="1386">
                  <c:v>0.55979244972757958</c:v>
                </c:pt>
                <c:pt idx="1387">
                  <c:v>0.56000592388781123</c:v>
                </c:pt>
                <c:pt idx="1388">
                  <c:v>0.56003534299271551</c:v>
                </c:pt>
                <c:pt idx="1389">
                  <c:v>0.56041746333791809</c:v>
                </c:pt>
                <c:pt idx="1390">
                  <c:v>0.56062779011649411</c:v>
                </c:pt>
                <c:pt idx="1391">
                  <c:v>0.56110154882997654</c:v>
                </c:pt>
                <c:pt idx="1392">
                  <c:v>0.5611878361885595</c:v>
                </c:pt>
                <c:pt idx="1393">
                  <c:v>0.56148174555806951</c:v>
                </c:pt>
                <c:pt idx="1394">
                  <c:v>0.56163859911252201</c:v>
                </c:pt>
                <c:pt idx="1395">
                  <c:v>0.56187993036460204</c:v>
                </c:pt>
                <c:pt idx="1396">
                  <c:v>0.56193507410693633</c:v>
                </c:pt>
                <c:pt idx="1397">
                  <c:v>0.56193728031418277</c:v>
                </c:pt>
                <c:pt idx="1398">
                  <c:v>0.56207699198927452</c:v>
                </c:pt>
                <c:pt idx="1399">
                  <c:v>0.56215134055568872</c:v>
                </c:pt>
                <c:pt idx="1400">
                  <c:v>0.5625389212952856</c:v>
                </c:pt>
                <c:pt idx="1401">
                  <c:v>0.5627760556767093</c:v>
                </c:pt>
                <c:pt idx="1402">
                  <c:v>0.56283256780541668</c:v>
                </c:pt>
                <c:pt idx="1403">
                  <c:v>0.56329832860658879</c:v>
                </c:pt>
                <c:pt idx="1404">
                  <c:v>0.56331978591347598</c:v>
                </c:pt>
                <c:pt idx="1405">
                  <c:v>0.5634335641260606</c:v>
                </c:pt>
                <c:pt idx="1406">
                  <c:v>0.56347585060613359</c:v>
                </c:pt>
                <c:pt idx="1407">
                  <c:v>0.56399195230459676</c:v>
                </c:pt>
                <c:pt idx="1408">
                  <c:v>0.56401170054628003</c:v>
                </c:pt>
                <c:pt idx="1409">
                  <c:v>0.56411102984327988</c:v>
                </c:pt>
                <c:pt idx="1410">
                  <c:v>0.56431352775729238</c:v>
                </c:pt>
                <c:pt idx="1411">
                  <c:v>0.56453660789386739</c:v>
                </c:pt>
                <c:pt idx="1412">
                  <c:v>0.56483744006853431</c:v>
                </c:pt>
                <c:pt idx="1413">
                  <c:v>0.56489635398389304</c:v>
                </c:pt>
                <c:pt idx="1414">
                  <c:v>0.56503616312142979</c:v>
                </c:pt>
                <c:pt idx="1415">
                  <c:v>0.56520078073188562</c:v>
                </c:pt>
                <c:pt idx="1416">
                  <c:v>0.56532803964885281</c:v>
                </c:pt>
                <c:pt idx="1417">
                  <c:v>0.56553016153573787</c:v>
                </c:pt>
                <c:pt idx="1418">
                  <c:v>0.56564504601419829</c:v>
                </c:pt>
                <c:pt idx="1419">
                  <c:v>0.56586680192681638</c:v>
                </c:pt>
                <c:pt idx="1420">
                  <c:v>0.56586804363374277</c:v>
                </c:pt>
                <c:pt idx="1421">
                  <c:v>0.56621648454731033</c:v>
                </c:pt>
                <c:pt idx="1422">
                  <c:v>0.56623231207203051</c:v>
                </c:pt>
                <c:pt idx="1423">
                  <c:v>0.56623867122585492</c:v>
                </c:pt>
                <c:pt idx="1424">
                  <c:v>0.56635620288842459</c:v>
                </c:pt>
                <c:pt idx="1425">
                  <c:v>0.56643484385181886</c:v>
                </c:pt>
                <c:pt idx="1426">
                  <c:v>0.56674310216721713</c:v>
                </c:pt>
                <c:pt idx="1427">
                  <c:v>0.56694900211626087</c:v>
                </c:pt>
                <c:pt idx="1428">
                  <c:v>0.56697525498787749</c:v>
                </c:pt>
                <c:pt idx="1429">
                  <c:v>0.56699732597790109</c:v>
                </c:pt>
                <c:pt idx="1430">
                  <c:v>0.56705917330649025</c:v>
                </c:pt>
                <c:pt idx="1431">
                  <c:v>0.56726700270232178</c:v>
                </c:pt>
                <c:pt idx="1432">
                  <c:v>0.56783998711194195</c:v>
                </c:pt>
                <c:pt idx="1433">
                  <c:v>0.56835163414087608</c:v>
                </c:pt>
                <c:pt idx="1434">
                  <c:v>0.5685786414855406</c:v>
                </c:pt>
                <c:pt idx="1435">
                  <c:v>0.56871517846928932</c:v>
                </c:pt>
                <c:pt idx="1436">
                  <c:v>0.5687158383246419</c:v>
                </c:pt>
                <c:pt idx="1437">
                  <c:v>0.56874768007597876</c:v>
                </c:pt>
                <c:pt idx="1438">
                  <c:v>0.56885801921370505</c:v>
                </c:pt>
                <c:pt idx="1439">
                  <c:v>0.56888843532833278</c:v>
                </c:pt>
                <c:pt idx="1440">
                  <c:v>0.56908393276375546</c:v>
                </c:pt>
                <c:pt idx="1441">
                  <c:v>0.56991328489039095</c:v>
                </c:pt>
                <c:pt idx="1442">
                  <c:v>0.56992411035221924</c:v>
                </c:pt>
                <c:pt idx="1443">
                  <c:v>0.57023712768712298</c:v>
                </c:pt>
                <c:pt idx="1444">
                  <c:v>0.57033106703023706</c:v>
                </c:pt>
                <c:pt idx="1445">
                  <c:v>0.57038032093023883</c:v>
                </c:pt>
                <c:pt idx="1446">
                  <c:v>0.57048160989106456</c:v>
                </c:pt>
                <c:pt idx="1447">
                  <c:v>0.57051012056780559</c:v>
                </c:pt>
                <c:pt idx="1448">
                  <c:v>0.57073950787637928</c:v>
                </c:pt>
                <c:pt idx="1449">
                  <c:v>0.57074265697942728</c:v>
                </c:pt>
                <c:pt idx="1450">
                  <c:v>0.57081403712451417</c:v>
                </c:pt>
                <c:pt idx="1451">
                  <c:v>0.57093126499861446</c:v>
                </c:pt>
                <c:pt idx="1452">
                  <c:v>0.57096559366783717</c:v>
                </c:pt>
                <c:pt idx="1453">
                  <c:v>0.57107757775030121</c:v>
                </c:pt>
                <c:pt idx="1454">
                  <c:v>0.57109520520032797</c:v>
                </c:pt>
                <c:pt idx="1455">
                  <c:v>0.57116172610346083</c:v>
                </c:pt>
                <c:pt idx="1456">
                  <c:v>0.571303218714313</c:v>
                </c:pt>
                <c:pt idx="1457">
                  <c:v>0.57166377023689752</c:v>
                </c:pt>
                <c:pt idx="1458">
                  <c:v>0.57166825726371007</c:v>
                </c:pt>
                <c:pt idx="1459">
                  <c:v>0.57175442713482094</c:v>
                </c:pt>
                <c:pt idx="1460">
                  <c:v>0.5718077865467448</c:v>
                </c:pt>
                <c:pt idx="1461">
                  <c:v>0.57195601418982578</c:v>
                </c:pt>
                <c:pt idx="1462">
                  <c:v>0.5723789144591207</c:v>
                </c:pt>
                <c:pt idx="1463">
                  <c:v>0.57252874095546225</c:v>
                </c:pt>
                <c:pt idx="1464">
                  <c:v>0.57252949051052138</c:v>
                </c:pt>
                <c:pt idx="1465">
                  <c:v>0.57253449212644003</c:v>
                </c:pt>
                <c:pt idx="1466">
                  <c:v>0.57253594975535727</c:v>
                </c:pt>
                <c:pt idx="1467">
                  <c:v>0.57285706402643477</c:v>
                </c:pt>
                <c:pt idx="1468">
                  <c:v>0.57301180394207174</c:v>
                </c:pt>
                <c:pt idx="1469">
                  <c:v>0.57313006517561149</c:v>
                </c:pt>
                <c:pt idx="1470">
                  <c:v>0.57335154327415294</c:v>
                </c:pt>
                <c:pt idx="1471">
                  <c:v>0.57345704556876897</c:v>
                </c:pt>
                <c:pt idx="1472">
                  <c:v>0.57376340404174675</c:v>
                </c:pt>
                <c:pt idx="1473">
                  <c:v>0.57383879212462119</c:v>
                </c:pt>
                <c:pt idx="1474">
                  <c:v>0.5742932257366079</c:v>
                </c:pt>
                <c:pt idx="1475">
                  <c:v>0.5747708701140869</c:v>
                </c:pt>
                <c:pt idx="1476">
                  <c:v>0.57496823265314545</c:v>
                </c:pt>
                <c:pt idx="1477">
                  <c:v>0.57509030228082336</c:v>
                </c:pt>
                <c:pt idx="1478">
                  <c:v>0.57522535243677608</c:v>
                </c:pt>
                <c:pt idx="1479">
                  <c:v>0.57540222401794183</c:v>
                </c:pt>
                <c:pt idx="1480">
                  <c:v>0.57547877829115213</c:v>
                </c:pt>
                <c:pt idx="1481">
                  <c:v>0.5759305118736443</c:v>
                </c:pt>
                <c:pt idx="1482">
                  <c:v>0.57605889143608957</c:v>
                </c:pt>
                <c:pt idx="1483">
                  <c:v>0.57624140181771555</c:v>
                </c:pt>
                <c:pt idx="1484">
                  <c:v>0.57635612588073382</c:v>
                </c:pt>
                <c:pt idx="1485">
                  <c:v>0.57649089821121968</c:v>
                </c:pt>
                <c:pt idx="1486">
                  <c:v>0.57668300810009154</c:v>
                </c:pt>
                <c:pt idx="1487">
                  <c:v>0.57682991831683339</c:v>
                </c:pt>
                <c:pt idx="1488">
                  <c:v>0.57689788420702759</c:v>
                </c:pt>
                <c:pt idx="1489">
                  <c:v>0.57727090368849454</c:v>
                </c:pt>
                <c:pt idx="1490">
                  <c:v>0.57737746945880841</c:v>
                </c:pt>
                <c:pt idx="1491">
                  <c:v>0.57772388541138064</c:v>
                </c:pt>
                <c:pt idx="1492">
                  <c:v>0.57857036376908189</c:v>
                </c:pt>
                <c:pt idx="1493">
                  <c:v>0.57861593933087352</c:v>
                </c:pt>
                <c:pt idx="1494">
                  <c:v>0.57915947727659722</c:v>
                </c:pt>
                <c:pt idx="1495">
                  <c:v>0.57925873709084186</c:v>
                </c:pt>
                <c:pt idx="1496">
                  <c:v>0.5795745339705729</c:v>
                </c:pt>
                <c:pt idx="1497">
                  <c:v>0.57965363251370428</c:v>
                </c:pt>
                <c:pt idx="1498">
                  <c:v>0.57976862687706376</c:v>
                </c:pt>
                <c:pt idx="1499">
                  <c:v>0.58006710930249161</c:v>
                </c:pt>
                <c:pt idx="1500">
                  <c:v>0.58029101274704276</c:v>
                </c:pt>
                <c:pt idx="1501">
                  <c:v>0.58038705136237367</c:v>
                </c:pt>
                <c:pt idx="1502">
                  <c:v>0.5805172252479841</c:v>
                </c:pt>
                <c:pt idx="1503">
                  <c:v>0.58061725517948481</c:v>
                </c:pt>
                <c:pt idx="1504">
                  <c:v>0.58061938295617332</c:v>
                </c:pt>
                <c:pt idx="1505">
                  <c:v>0.5806457804354187</c:v>
                </c:pt>
                <c:pt idx="1506">
                  <c:v>0.58072633393704887</c:v>
                </c:pt>
                <c:pt idx="1507">
                  <c:v>0.58083525543532044</c:v>
                </c:pt>
                <c:pt idx="1508">
                  <c:v>0.58111905985537293</c:v>
                </c:pt>
                <c:pt idx="1509">
                  <c:v>0.58155810389731166</c:v>
                </c:pt>
                <c:pt idx="1510">
                  <c:v>0.58176389228184167</c:v>
                </c:pt>
                <c:pt idx="1511">
                  <c:v>0.58177341064104771</c:v>
                </c:pt>
                <c:pt idx="1512">
                  <c:v>0.58179983892368869</c:v>
                </c:pt>
                <c:pt idx="1513">
                  <c:v>0.58182630539222768</c:v>
                </c:pt>
                <c:pt idx="1514">
                  <c:v>0.58199308716679243</c:v>
                </c:pt>
                <c:pt idx="1515">
                  <c:v>0.58220697945600364</c:v>
                </c:pt>
                <c:pt idx="1516">
                  <c:v>0.58247901445089401</c:v>
                </c:pt>
                <c:pt idx="1517">
                  <c:v>0.58262331066815531</c:v>
                </c:pt>
                <c:pt idx="1518">
                  <c:v>0.58293951469662242</c:v>
                </c:pt>
                <c:pt idx="1519">
                  <c:v>0.58303798347573887</c:v>
                </c:pt>
                <c:pt idx="1520">
                  <c:v>0.58322971669228307</c:v>
                </c:pt>
                <c:pt idx="1521">
                  <c:v>0.5835227543092274</c:v>
                </c:pt>
                <c:pt idx="1522">
                  <c:v>0.58361414134413203</c:v>
                </c:pt>
                <c:pt idx="1523">
                  <c:v>0.58380231479310107</c:v>
                </c:pt>
                <c:pt idx="1524">
                  <c:v>0.58413333359461861</c:v>
                </c:pt>
                <c:pt idx="1525">
                  <c:v>0.58421106590121274</c:v>
                </c:pt>
                <c:pt idx="1526">
                  <c:v>0.58423305380986557</c:v>
                </c:pt>
                <c:pt idx="1527">
                  <c:v>0.58452039769517028</c:v>
                </c:pt>
                <c:pt idx="1528">
                  <c:v>0.58460539607194606</c:v>
                </c:pt>
                <c:pt idx="1529">
                  <c:v>0.58483654031820775</c:v>
                </c:pt>
                <c:pt idx="1530">
                  <c:v>0.58493030558059389</c:v>
                </c:pt>
                <c:pt idx="1531">
                  <c:v>0.58494136000024788</c:v>
                </c:pt>
                <c:pt idx="1532">
                  <c:v>0.58508973533724395</c:v>
                </c:pt>
                <c:pt idx="1533">
                  <c:v>0.5856340257126591</c:v>
                </c:pt>
                <c:pt idx="1534">
                  <c:v>0.58616583081770035</c:v>
                </c:pt>
                <c:pt idx="1535">
                  <c:v>0.58625576149612513</c:v>
                </c:pt>
                <c:pt idx="1536">
                  <c:v>0.58625937608144563</c:v>
                </c:pt>
                <c:pt idx="1537">
                  <c:v>0.58699408578313628</c:v>
                </c:pt>
                <c:pt idx="1538">
                  <c:v>0.58718117621046451</c:v>
                </c:pt>
                <c:pt idx="1539">
                  <c:v>0.58760248611804156</c:v>
                </c:pt>
                <c:pt idx="1540">
                  <c:v>0.58799692684296079</c:v>
                </c:pt>
                <c:pt idx="1541">
                  <c:v>0.5881026951441406</c:v>
                </c:pt>
                <c:pt idx="1542">
                  <c:v>0.58810865616179642</c:v>
                </c:pt>
                <c:pt idx="1543">
                  <c:v>0.58815639374743856</c:v>
                </c:pt>
                <c:pt idx="1544">
                  <c:v>0.58822545465945208</c:v>
                </c:pt>
                <c:pt idx="1545">
                  <c:v>0.58826911728727505</c:v>
                </c:pt>
                <c:pt idx="1546">
                  <c:v>0.58836471182770467</c:v>
                </c:pt>
                <c:pt idx="1547">
                  <c:v>0.58839352816506652</c:v>
                </c:pt>
                <c:pt idx="1548">
                  <c:v>0.58842292803044505</c:v>
                </c:pt>
                <c:pt idx="1549">
                  <c:v>0.58852664256354958</c:v>
                </c:pt>
                <c:pt idx="1550">
                  <c:v>0.58853823423583151</c:v>
                </c:pt>
                <c:pt idx="1551">
                  <c:v>0.58872427560140883</c:v>
                </c:pt>
                <c:pt idx="1552">
                  <c:v>0.58901496861680191</c:v>
                </c:pt>
                <c:pt idx="1553">
                  <c:v>0.58909937323602402</c:v>
                </c:pt>
                <c:pt idx="1554">
                  <c:v>0.58919357031408381</c:v>
                </c:pt>
                <c:pt idx="1555">
                  <c:v>0.58929530537783215</c:v>
                </c:pt>
                <c:pt idx="1556">
                  <c:v>0.58961467537219792</c:v>
                </c:pt>
                <c:pt idx="1557">
                  <c:v>0.58967178886046945</c:v>
                </c:pt>
                <c:pt idx="1558">
                  <c:v>0.59017115517917718</c:v>
                </c:pt>
                <c:pt idx="1559">
                  <c:v>0.59023802198376574</c:v>
                </c:pt>
                <c:pt idx="1560">
                  <c:v>0.5904925723826624</c:v>
                </c:pt>
                <c:pt idx="1561">
                  <c:v>0.59073657757786191</c:v>
                </c:pt>
                <c:pt idx="1562">
                  <c:v>0.59097734107807709</c:v>
                </c:pt>
                <c:pt idx="1563">
                  <c:v>0.59099621743614206</c:v>
                </c:pt>
                <c:pt idx="1564">
                  <c:v>0.59125195256299756</c:v>
                </c:pt>
                <c:pt idx="1565">
                  <c:v>0.59125474351349172</c:v>
                </c:pt>
                <c:pt idx="1566">
                  <c:v>0.59131296667985389</c:v>
                </c:pt>
                <c:pt idx="1567">
                  <c:v>0.59149848182805576</c:v>
                </c:pt>
                <c:pt idx="1568">
                  <c:v>0.59165651074421111</c:v>
                </c:pt>
                <c:pt idx="1569">
                  <c:v>0.59166249676896021</c:v>
                </c:pt>
                <c:pt idx="1570">
                  <c:v>0.59166397639262214</c:v>
                </c:pt>
                <c:pt idx="1571">
                  <c:v>0.59170510231920737</c:v>
                </c:pt>
                <c:pt idx="1572">
                  <c:v>0.59206362691730663</c:v>
                </c:pt>
                <c:pt idx="1573">
                  <c:v>0.59212181390568397</c:v>
                </c:pt>
                <c:pt idx="1574">
                  <c:v>0.59224279103412258</c:v>
                </c:pt>
                <c:pt idx="1575">
                  <c:v>0.59227663579463585</c:v>
                </c:pt>
                <c:pt idx="1576">
                  <c:v>0.59284282980541236</c:v>
                </c:pt>
                <c:pt idx="1577">
                  <c:v>0.59313085350783645</c:v>
                </c:pt>
                <c:pt idx="1578">
                  <c:v>0.59317535560969015</c:v>
                </c:pt>
                <c:pt idx="1579">
                  <c:v>0.59320611235642884</c:v>
                </c:pt>
                <c:pt idx="1580">
                  <c:v>0.59353394195663345</c:v>
                </c:pt>
                <c:pt idx="1581">
                  <c:v>0.59361166607832483</c:v>
                </c:pt>
                <c:pt idx="1582">
                  <c:v>0.59377214826904401</c:v>
                </c:pt>
                <c:pt idx="1583">
                  <c:v>0.59377432374911621</c:v>
                </c:pt>
                <c:pt idx="1584">
                  <c:v>0.59377733220568962</c:v>
                </c:pt>
                <c:pt idx="1585">
                  <c:v>0.59391194819551296</c:v>
                </c:pt>
                <c:pt idx="1586">
                  <c:v>0.59429791994364256</c:v>
                </c:pt>
                <c:pt idx="1587">
                  <c:v>0.5944528003875853</c:v>
                </c:pt>
                <c:pt idx="1588">
                  <c:v>0.59470503543554809</c:v>
                </c:pt>
                <c:pt idx="1589">
                  <c:v>0.59501759324726733</c:v>
                </c:pt>
                <c:pt idx="1590">
                  <c:v>0.59515293764171762</c:v>
                </c:pt>
                <c:pt idx="1591">
                  <c:v>0.59520089458113568</c:v>
                </c:pt>
                <c:pt idx="1592">
                  <c:v>0.59541958924614025</c:v>
                </c:pt>
                <c:pt idx="1593">
                  <c:v>0.59590778328189054</c:v>
                </c:pt>
                <c:pt idx="1594">
                  <c:v>0.59617728805701331</c:v>
                </c:pt>
                <c:pt idx="1595">
                  <c:v>0.59633856882700376</c:v>
                </c:pt>
                <c:pt idx="1596">
                  <c:v>0.59682482975895113</c:v>
                </c:pt>
                <c:pt idx="1597">
                  <c:v>0.59690399511655989</c:v>
                </c:pt>
                <c:pt idx="1598">
                  <c:v>0.59705112087577028</c:v>
                </c:pt>
                <c:pt idx="1599">
                  <c:v>0.5971306918474909</c:v>
                </c:pt>
                <c:pt idx="1600">
                  <c:v>0.5976368746495675</c:v>
                </c:pt>
                <c:pt idx="1601">
                  <c:v>0.59801382647774171</c:v>
                </c:pt>
                <c:pt idx="1602">
                  <c:v>0.59831640888599535</c:v>
                </c:pt>
                <c:pt idx="1603">
                  <c:v>0.598652812948544</c:v>
                </c:pt>
                <c:pt idx="1604">
                  <c:v>0.5988916356306011</c:v>
                </c:pt>
                <c:pt idx="1605">
                  <c:v>0.5992808925433234</c:v>
                </c:pt>
                <c:pt idx="1606">
                  <c:v>0.59977958472515891</c:v>
                </c:pt>
                <c:pt idx="1607">
                  <c:v>0.60006516454683478</c:v>
                </c:pt>
                <c:pt idx="1608">
                  <c:v>0.60020306712241045</c:v>
                </c:pt>
                <c:pt idx="1609">
                  <c:v>0.60113503311277194</c:v>
                </c:pt>
                <c:pt idx="1610">
                  <c:v>0.60120113763410887</c:v>
                </c:pt>
                <c:pt idx="1611">
                  <c:v>0.60128151857039891</c:v>
                </c:pt>
                <c:pt idx="1612">
                  <c:v>0.60128923777040877</c:v>
                </c:pt>
                <c:pt idx="1613">
                  <c:v>0.60187782822861724</c:v>
                </c:pt>
                <c:pt idx="1614">
                  <c:v>0.60220000858155909</c:v>
                </c:pt>
                <c:pt idx="1615">
                  <c:v>0.60231567103961781</c:v>
                </c:pt>
                <c:pt idx="1616">
                  <c:v>0.60249020252254282</c:v>
                </c:pt>
                <c:pt idx="1617">
                  <c:v>0.60258087535701654</c:v>
                </c:pt>
                <c:pt idx="1618">
                  <c:v>0.60295228508586685</c:v>
                </c:pt>
                <c:pt idx="1619">
                  <c:v>0.60307973324170994</c:v>
                </c:pt>
                <c:pt idx="1620">
                  <c:v>0.60349898067295493</c:v>
                </c:pt>
                <c:pt idx="1621">
                  <c:v>0.60355730081709225</c:v>
                </c:pt>
                <c:pt idx="1622">
                  <c:v>0.60359262054068041</c:v>
                </c:pt>
                <c:pt idx="1623">
                  <c:v>0.60366559175598156</c:v>
                </c:pt>
                <c:pt idx="1624">
                  <c:v>0.60374005667849762</c:v>
                </c:pt>
                <c:pt idx="1625">
                  <c:v>0.60408790493677689</c:v>
                </c:pt>
                <c:pt idx="1626">
                  <c:v>0.60409515243023348</c:v>
                </c:pt>
                <c:pt idx="1627">
                  <c:v>0.60429924853308936</c:v>
                </c:pt>
                <c:pt idx="1628">
                  <c:v>0.60483552627747206</c:v>
                </c:pt>
                <c:pt idx="1629">
                  <c:v>0.60522152319336253</c:v>
                </c:pt>
                <c:pt idx="1630">
                  <c:v>0.60605753536909368</c:v>
                </c:pt>
                <c:pt idx="1631">
                  <c:v>0.60624587076225755</c:v>
                </c:pt>
                <c:pt idx="1632">
                  <c:v>0.60637306424429716</c:v>
                </c:pt>
                <c:pt idx="1633">
                  <c:v>0.60650795310364269</c:v>
                </c:pt>
                <c:pt idx="1634">
                  <c:v>0.60656852693579733</c:v>
                </c:pt>
                <c:pt idx="1635">
                  <c:v>0.60663377059048529</c:v>
                </c:pt>
                <c:pt idx="1636">
                  <c:v>0.60683670873280482</c:v>
                </c:pt>
                <c:pt idx="1637">
                  <c:v>0.60719365269347214</c:v>
                </c:pt>
                <c:pt idx="1638">
                  <c:v>0.60734286608018717</c:v>
                </c:pt>
                <c:pt idx="1639">
                  <c:v>0.60749862430713675</c:v>
                </c:pt>
                <c:pt idx="1640">
                  <c:v>0.60789948718007325</c:v>
                </c:pt>
                <c:pt idx="1641">
                  <c:v>0.60795865762040002</c:v>
                </c:pt>
                <c:pt idx="1642">
                  <c:v>0.60827522332393802</c:v>
                </c:pt>
                <c:pt idx="1643">
                  <c:v>0.60869153448955171</c:v>
                </c:pt>
                <c:pt idx="1644">
                  <c:v>0.60892848758545526</c:v>
                </c:pt>
                <c:pt idx="1645">
                  <c:v>0.60897265150594337</c:v>
                </c:pt>
                <c:pt idx="1646">
                  <c:v>0.60928953283109022</c:v>
                </c:pt>
                <c:pt idx="1647">
                  <c:v>0.60930612553987584</c:v>
                </c:pt>
                <c:pt idx="1648">
                  <c:v>0.60933079999717776</c:v>
                </c:pt>
                <c:pt idx="1649">
                  <c:v>0.60946100166753603</c:v>
                </c:pt>
                <c:pt idx="1650">
                  <c:v>0.60971493791150433</c:v>
                </c:pt>
                <c:pt idx="1651">
                  <c:v>0.61012497591205361</c:v>
                </c:pt>
                <c:pt idx="1652">
                  <c:v>0.61031038988782438</c:v>
                </c:pt>
                <c:pt idx="1653">
                  <c:v>0.61068205942781384</c:v>
                </c:pt>
                <c:pt idx="1654">
                  <c:v>0.61090045880180011</c:v>
                </c:pt>
                <c:pt idx="1655">
                  <c:v>0.61105216978083332</c:v>
                </c:pt>
                <c:pt idx="1656">
                  <c:v>0.61105509033271965</c:v>
                </c:pt>
                <c:pt idx="1657">
                  <c:v>0.61114553638087776</c:v>
                </c:pt>
                <c:pt idx="1658">
                  <c:v>0.61116936921275511</c:v>
                </c:pt>
                <c:pt idx="1659">
                  <c:v>0.61161145762492053</c:v>
                </c:pt>
                <c:pt idx="1660">
                  <c:v>0.61164009539916842</c:v>
                </c:pt>
                <c:pt idx="1661">
                  <c:v>0.61221218596909244</c:v>
                </c:pt>
                <c:pt idx="1662">
                  <c:v>0.61225264542051194</c:v>
                </c:pt>
                <c:pt idx="1663">
                  <c:v>0.61225447024029322</c:v>
                </c:pt>
                <c:pt idx="1664">
                  <c:v>0.61231232593654084</c:v>
                </c:pt>
                <c:pt idx="1665">
                  <c:v>0.61246625160809542</c:v>
                </c:pt>
                <c:pt idx="1666">
                  <c:v>0.61254958860831754</c:v>
                </c:pt>
                <c:pt idx="1667">
                  <c:v>0.6126187625929943</c:v>
                </c:pt>
                <c:pt idx="1668">
                  <c:v>0.61268122764419808</c:v>
                </c:pt>
                <c:pt idx="1669">
                  <c:v>0.61270031030506655</c:v>
                </c:pt>
                <c:pt idx="1670">
                  <c:v>0.61302371393655453</c:v>
                </c:pt>
                <c:pt idx="1671">
                  <c:v>0.61312509862770548</c:v>
                </c:pt>
                <c:pt idx="1672">
                  <c:v>0.61327057697293641</c:v>
                </c:pt>
                <c:pt idx="1673">
                  <c:v>0.61330575311763169</c:v>
                </c:pt>
                <c:pt idx="1674">
                  <c:v>0.61342459529491755</c:v>
                </c:pt>
                <c:pt idx="1675">
                  <c:v>0.61350505099728125</c:v>
                </c:pt>
                <c:pt idx="1676">
                  <c:v>0.61355760870605724</c:v>
                </c:pt>
                <c:pt idx="1677">
                  <c:v>0.61356680120742002</c:v>
                </c:pt>
                <c:pt idx="1678">
                  <c:v>0.61358243526869694</c:v>
                </c:pt>
                <c:pt idx="1679">
                  <c:v>0.61369835320169575</c:v>
                </c:pt>
                <c:pt idx="1680">
                  <c:v>0.61384217016343923</c:v>
                </c:pt>
                <c:pt idx="1681">
                  <c:v>0.61388144293650493</c:v>
                </c:pt>
                <c:pt idx="1682">
                  <c:v>0.61390615249772384</c:v>
                </c:pt>
                <c:pt idx="1683">
                  <c:v>0.61399129686001264</c:v>
                </c:pt>
                <c:pt idx="1684">
                  <c:v>0.61400132118324202</c:v>
                </c:pt>
                <c:pt idx="1685">
                  <c:v>0.61458994072186601</c:v>
                </c:pt>
                <c:pt idx="1686">
                  <c:v>0.61519927971506205</c:v>
                </c:pt>
                <c:pt idx="1687">
                  <c:v>0.61529919491960994</c:v>
                </c:pt>
                <c:pt idx="1688">
                  <c:v>0.61532712136985368</c:v>
                </c:pt>
                <c:pt idx="1689">
                  <c:v>0.61547489450671877</c:v>
                </c:pt>
                <c:pt idx="1690">
                  <c:v>0.61569969221574972</c:v>
                </c:pt>
                <c:pt idx="1691">
                  <c:v>0.61576387132432175</c:v>
                </c:pt>
                <c:pt idx="1692">
                  <c:v>0.61577740920064106</c:v>
                </c:pt>
                <c:pt idx="1693">
                  <c:v>0.61611166278043938</c:v>
                </c:pt>
                <c:pt idx="1694">
                  <c:v>0.61619151311950493</c:v>
                </c:pt>
                <c:pt idx="1695">
                  <c:v>0.61669965654988401</c:v>
                </c:pt>
                <c:pt idx="1696">
                  <c:v>0.61709159109983935</c:v>
                </c:pt>
                <c:pt idx="1697">
                  <c:v>0.61735302845225126</c:v>
                </c:pt>
                <c:pt idx="1698">
                  <c:v>0.61767731449830687</c:v>
                </c:pt>
                <c:pt idx="1699">
                  <c:v>0.61798015597216871</c:v>
                </c:pt>
                <c:pt idx="1700">
                  <c:v>0.6181754663246718</c:v>
                </c:pt>
                <c:pt idx="1701">
                  <c:v>0.61853144549709071</c:v>
                </c:pt>
                <c:pt idx="1702">
                  <c:v>0.61858866904079968</c:v>
                </c:pt>
                <c:pt idx="1703">
                  <c:v>0.61888358234552854</c:v>
                </c:pt>
                <c:pt idx="1704">
                  <c:v>0.61889222107511432</c:v>
                </c:pt>
                <c:pt idx="1705">
                  <c:v>0.61896298378878156</c:v>
                </c:pt>
                <c:pt idx="1706">
                  <c:v>0.61906722146300686</c:v>
                </c:pt>
                <c:pt idx="1707">
                  <c:v>0.61929368669650808</c:v>
                </c:pt>
                <c:pt idx="1708">
                  <c:v>0.61931821989474323</c:v>
                </c:pt>
                <c:pt idx="1709">
                  <c:v>0.6196655832387763</c:v>
                </c:pt>
                <c:pt idx="1710">
                  <c:v>0.62017299750946597</c:v>
                </c:pt>
                <c:pt idx="1711">
                  <c:v>0.62026337304476775</c:v>
                </c:pt>
                <c:pt idx="1712">
                  <c:v>0.62034504691231862</c:v>
                </c:pt>
                <c:pt idx="1713">
                  <c:v>0.62056643970515613</c:v>
                </c:pt>
                <c:pt idx="1714">
                  <c:v>0.62104345524897553</c:v>
                </c:pt>
                <c:pt idx="1715">
                  <c:v>0.62112414492171741</c:v>
                </c:pt>
                <c:pt idx="1716">
                  <c:v>0.62131326860236147</c:v>
                </c:pt>
                <c:pt idx="1717">
                  <c:v>0.62158342318380311</c:v>
                </c:pt>
                <c:pt idx="1718">
                  <c:v>0.62160289647699107</c:v>
                </c:pt>
                <c:pt idx="1719">
                  <c:v>0.6216312664676461</c:v>
                </c:pt>
                <c:pt idx="1720">
                  <c:v>0.62185403664159511</c:v>
                </c:pt>
                <c:pt idx="1721">
                  <c:v>0.62188869091215304</c:v>
                </c:pt>
                <c:pt idx="1722">
                  <c:v>0.62220338037553413</c:v>
                </c:pt>
                <c:pt idx="1723">
                  <c:v>0.62275087883621327</c:v>
                </c:pt>
                <c:pt idx="1724">
                  <c:v>0.62389963332056786</c:v>
                </c:pt>
                <c:pt idx="1725">
                  <c:v>0.62416959964449192</c:v>
                </c:pt>
                <c:pt idx="1726">
                  <c:v>0.62446679419231077</c:v>
                </c:pt>
                <c:pt idx="1727">
                  <c:v>0.6246724661985118</c:v>
                </c:pt>
                <c:pt idx="1728">
                  <c:v>0.62468105131339002</c:v>
                </c:pt>
                <c:pt idx="1729">
                  <c:v>0.62476147014522987</c:v>
                </c:pt>
                <c:pt idx="1730">
                  <c:v>0.6247902706468339</c:v>
                </c:pt>
                <c:pt idx="1731">
                  <c:v>0.62519854010826903</c:v>
                </c:pt>
                <c:pt idx="1732">
                  <c:v>0.62521079550343861</c:v>
                </c:pt>
                <c:pt idx="1733">
                  <c:v>0.62565259754740976</c:v>
                </c:pt>
                <c:pt idx="1734">
                  <c:v>0.62581097063855695</c:v>
                </c:pt>
                <c:pt idx="1735">
                  <c:v>0.62631101264850852</c:v>
                </c:pt>
                <c:pt idx="1736">
                  <c:v>0.62666831079894392</c:v>
                </c:pt>
                <c:pt idx="1737">
                  <c:v>0.62667786503518164</c:v>
                </c:pt>
                <c:pt idx="1738">
                  <c:v>0.62695796210198085</c:v>
                </c:pt>
                <c:pt idx="1739">
                  <c:v>0.62701483224567078</c:v>
                </c:pt>
                <c:pt idx="1740">
                  <c:v>0.62726037776194632</c:v>
                </c:pt>
                <c:pt idx="1741">
                  <c:v>0.62792850862121452</c:v>
                </c:pt>
                <c:pt idx="1742">
                  <c:v>0.62806654090288561</c:v>
                </c:pt>
                <c:pt idx="1743">
                  <c:v>0.62826255458480962</c:v>
                </c:pt>
                <c:pt idx="1744">
                  <c:v>0.6282796125601684</c:v>
                </c:pt>
                <c:pt idx="1745">
                  <c:v>0.62845765755233385</c:v>
                </c:pt>
                <c:pt idx="1746">
                  <c:v>0.62852087169030779</c:v>
                </c:pt>
                <c:pt idx="1747">
                  <c:v>0.6285749927997899</c:v>
                </c:pt>
                <c:pt idx="1748">
                  <c:v>0.62898280983888777</c:v>
                </c:pt>
                <c:pt idx="1749">
                  <c:v>0.62899909082596739</c:v>
                </c:pt>
                <c:pt idx="1750">
                  <c:v>0.62969879260094963</c:v>
                </c:pt>
                <c:pt idx="1751">
                  <c:v>0.62973935238679113</c:v>
                </c:pt>
                <c:pt idx="1752">
                  <c:v>0.62986643914288754</c:v>
                </c:pt>
                <c:pt idx="1753">
                  <c:v>0.63062736059484559</c:v>
                </c:pt>
                <c:pt idx="1754">
                  <c:v>0.63071425949557258</c:v>
                </c:pt>
                <c:pt idx="1755">
                  <c:v>0.63095502350401622</c:v>
                </c:pt>
                <c:pt idx="1756">
                  <c:v>0.63096019161859518</c:v>
                </c:pt>
                <c:pt idx="1757">
                  <c:v>0.63141717064669756</c:v>
                </c:pt>
                <c:pt idx="1758">
                  <c:v>0.63156346872047242</c:v>
                </c:pt>
                <c:pt idx="1759">
                  <c:v>0.63161071897587717</c:v>
                </c:pt>
                <c:pt idx="1760">
                  <c:v>0.63172452014416758</c:v>
                </c:pt>
                <c:pt idx="1761">
                  <c:v>0.63250623426861241</c:v>
                </c:pt>
                <c:pt idx="1762">
                  <c:v>0.63264985621532488</c:v>
                </c:pt>
                <c:pt idx="1763">
                  <c:v>0.63365923570037497</c:v>
                </c:pt>
                <c:pt idx="1764">
                  <c:v>0.63393505895585078</c:v>
                </c:pt>
                <c:pt idx="1765">
                  <c:v>0.63396091771383312</c:v>
                </c:pt>
                <c:pt idx="1766">
                  <c:v>0.63400986254807878</c:v>
                </c:pt>
                <c:pt idx="1767">
                  <c:v>0.63422138520160132</c:v>
                </c:pt>
                <c:pt idx="1768">
                  <c:v>0.63430352910899468</c:v>
                </c:pt>
                <c:pt idx="1769">
                  <c:v>0.63496615220753161</c:v>
                </c:pt>
                <c:pt idx="1770">
                  <c:v>0.63508872003267469</c:v>
                </c:pt>
                <c:pt idx="1771">
                  <c:v>0.63535946680750255</c:v>
                </c:pt>
                <c:pt idx="1772">
                  <c:v>0.63571587587601652</c:v>
                </c:pt>
                <c:pt idx="1773">
                  <c:v>0.63575481391212729</c:v>
                </c:pt>
                <c:pt idx="1774">
                  <c:v>0.63662291761591039</c:v>
                </c:pt>
                <c:pt idx="1775">
                  <c:v>0.63665696270971128</c:v>
                </c:pt>
                <c:pt idx="1776">
                  <c:v>0.63675586300555176</c:v>
                </c:pt>
                <c:pt idx="1777">
                  <c:v>0.63750864428465115</c:v>
                </c:pt>
                <c:pt idx="1778">
                  <c:v>0.63759013006049914</c:v>
                </c:pt>
                <c:pt idx="1779">
                  <c:v>0.63774294013058408</c:v>
                </c:pt>
                <c:pt idx="1780">
                  <c:v>0.63776365884779962</c:v>
                </c:pt>
                <c:pt idx="1781">
                  <c:v>0.63796180044285455</c:v>
                </c:pt>
                <c:pt idx="1782">
                  <c:v>0.63874293332486365</c:v>
                </c:pt>
                <c:pt idx="1783">
                  <c:v>0.638867450745643</c:v>
                </c:pt>
                <c:pt idx="1784">
                  <c:v>0.63895647495508034</c:v>
                </c:pt>
                <c:pt idx="1785">
                  <c:v>0.63917934347748406</c:v>
                </c:pt>
                <c:pt idx="1786">
                  <c:v>0.63940830806125837</c:v>
                </c:pt>
                <c:pt idx="1787">
                  <c:v>0.63967931049543536</c:v>
                </c:pt>
                <c:pt idx="1788">
                  <c:v>0.63972577040699352</c:v>
                </c:pt>
                <c:pt idx="1789">
                  <c:v>0.6402235604558969</c:v>
                </c:pt>
                <c:pt idx="1790">
                  <c:v>0.64022477881456019</c:v>
                </c:pt>
                <c:pt idx="1791">
                  <c:v>0.6404720971789255</c:v>
                </c:pt>
                <c:pt idx="1792">
                  <c:v>0.64088842820639802</c:v>
                </c:pt>
                <c:pt idx="1793">
                  <c:v>0.64099131752804928</c:v>
                </c:pt>
                <c:pt idx="1794">
                  <c:v>0.64103099078136261</c:v>
                </c:pt>
                <c:pt idx="1795">
                  <c:v>0.64106845727186534</c:v>
                </c:pt>
                <c:pt idx="1796">
                  <c:v>0.64110625400386068</c:v>
                </c:pt>
                <c:pt idx="1797">
                  <c:v>0.64146957663940818</c:v>
                </c:pt>
                <c:pt idx="1798">
                  <c:v>0.64260471455797363</c:v>
                </c:pt>
                <c:pt idx="1799">
                  <c:v>0.64336334414611507</c:v>
                </c:pt>
                <c:pt idx="1800">
                  <c:v>0.6435066639715793</c:v>
                </c:pt>
                <c:pt idx="1801">
                  <c:v>0.64393693504393434</c:v>
                </c:pt>
                <c:pt idx="1802">
                  <c:v>0.6440660064389766</c:v>
                </c:pt>
                <c:pt idx="1803">
                  <c:v>0.64410862537725611</c:v>
                </c:pt>
                <c:pt idx="1804">
                  <c:v>0.64429982202562086</c:v>
                </c:pt>
                <c:pt idx="1805">
                  <c:v>0.6443302122195349</c:v>
                </c:pt>
                <c:pt idx="1806">
                  <c:v>0.64433998975618867</c:v>
                </c:pt>
                <c:pt idx="1807">
                  <c:v>0.64475854539034361</c:v>
                </c:pt>
                <c:pt idx="1808">
                  <c:v>0.64488532440967183</c:v>
                </c:pt>
                <c:pt idx="1809">
                  <c:v>0.64591518153784999</c:v>
                </c:pt>
                <c:pt idx="1810">
                  <c:v>0.64602672191220856</c:v>
                </c:pt>
                <c:pt idx="1811">
                  <c:v>0.64614810776401665</c:v>
                </c:pt>
                <c:pt idx="1812">
                  <c:v>0.64636272492378344</c:v>
                </c:pt>
                <c:pt idx="1813">
                  <c:v>0.64649290397506498</c:v>
                </c:pt>
                <c:pt idx="1814">
                  <c:v>0.64653261770029469</c:v>
                </c:pt>
                <c:pt idx="1815">
                  <c:v>0.6471464811205403</c:v>
                </c:pt>
                <c:pt idx="1816">
                  <c:v>0.64718814890896914</c:v>
                </c:pt>
                <c:pt idx="1817">
                  <c:v>0.64730270616292174</c:v>
                </c:pt>
                <c:pt idx="1818">
                  <c:v>0.64740528039905443</c:v>
                </c:pt>
                <c:pt idx="1819">
                  <c:v>0.64756236329095496</c:v>
                </c:pt>
                <c:pt idx="1820">
                  <c:v>0.64807840065455347</c:v>
                </c:pt>
                <c:pt idx="1821">
                  <c:v>0.6487765108454765</c:v>
                </c:pt>
                <c:pt idx="1822">
                  <c:v>0.6490325000704702</c:v>
                </c:pt>
                <c:pt idx="1823">
                  <c:v>0.64905166731910335</c:v>
                </c:pt>
                <c:pt idx="1824">
                  <c:v>0.64914568222299551</c:v>
                </c:pt>
                <c:pt idx="1825">
                  <c:v>0.64925628842357941</c:v>
                </c:pt>
                <c:pt idx="1826">
                  <c:v>0.64945762192459955</c:v>
                </c:pt>
                <c:pt idx="1827">
                  <c:v>0.64973044997130647</c:v>
                </c:pt>
                <c:pt idx="1828">
                  <c:v>0.64998660925042673</c:v>
                </c:pt>
                <c:pt idx="1829">
                  <c:v>0.65073001579422063</c:v>
                </c:pt>
                <c:pt idx="1830">
                  <c:v>0.650759521657434</c:v>
                </c:pt>
                <c:pt idx="1831">
                  <c:v>0.65122975934605198</c:v>
                </c:pt>
                <c:pt idx="1832">
                  <c:v>0.65131495745963031</c:v>
                </c:pt>
                <c:pt idx="1833">
                  <c:v>0.65141308453291435</c:v>
                </c:pt>
                <c:pt idx="1834">
                  <c:v>0.65202387317560062</c:v>
                </c:pt>
                <c:pt idx="1835">
                  <c:v>0.65263432091425666</c:v>
                </c:pt>
                <c:pt idx="1836">
                  <c:v>0.65310175536786941</c:v>
                </c:pt>
                <c:pt idx="1837">
                  <c:v>0.65328455071623093</c:v>
                </c:pt>
                <c:pt idx="1838">
                  <c:v>0.65342626769517131</c:v>
                </c:pt>
                <c:pt idx="1839">
                  <c:v>0.65355492314611074</c:v>
                </c:pt>
                <c:pt idx="1840">
                  <c:v>0.65380992020989237</c:v>
                </c:pt>
                <c:pt idx="1841">
                  <c:v>0.65395244038906486</c:v>
                </c:pt>
                <c:pt idx="1842">
                  <c:v>0.65409961922230619</c:v>
                </c:pt>
                <c:pt idx="1843">
                  <c:v>0.65444515649709867</c:v>
                </c:pt>
                <c:pt idx="1844">
                  <c:v>0.65457622226423573</c:v>
                </c:pt>
                <c:pt idx="1845">
                  <c:v>0.65473800944546046</c:v>
                </c:pt>
                <c:pt idx="1846">
                  <c:v>0.65533798566585255</c:v>
                </c:pt>
                <c:pt idx="1847">
                  <c:v>0.65557600183952391</c:v>
                </c:pt>
                <c:pt idx="1848">
                  <c:v>0.65603186574688477</c:v>
                </c:pt>
                <c:pt idx="1849">
                  <c:v>0.65629587753257368</c:v>
                </c:pt>
                <c:pt idx="1850">
                  <c:v>0.65718875880386052</c:v>
                </c:pt>
                <c:pt idx="1851">
                  <c:v>0.65723933299041659</c:v>
                </c:pt>
                <c:pt idx="1852">
                  <c:v>0.65726027371996176</c:v>
                </c:pt>
                <c:pt idx="1853">
                  <c:v>0.65753825639970598</c:v>
                </c:pt>
                <c:pt idx="1854">
                  <c:v>0.65768083134488886</c:v>
                </c:pt>
                <c:pt idx="1855">
                  <c:v>0.65769942774115853</c:v>
                </c:pt>
                <c:pt idx="1856">
                  <c:v>0.65785727671729932</c:v>
                </c:pt>
                <c:pt idx="1857">
                  <c:v>0.65787261444430323</c:v>
                </c:pt>
                <c:pt idx="1858">
                  <c:v>0.65860986085517792</c:v>
                </c:pt>
                <c:pt idx="1859">
                  <c:v>0.65861752257636552</c:v>
                </c:pt>
                <c:pt idx="1860">
                  <c:v>0.65911766758462609</c:v>
                </c:pt>
                <c:pt idx="1861">
                  <c:v>0.65931544914443052</c:v>
                </c:pt>
                <c:pt idx="1862">
                  <c:v>0.65973584236567595</c:v>
                </c:pt>
                <c:pt idx="1863">
                  <c:v>0.66012288387515672</c:v>
                </c:pt>
                <c:pt idx="1864">
                  <c:v>0.66020058093186984</c:v>
                </c:pt>
                <c:pt idx="1865">
                  <c:v>0.66025928094893616</c:v>
                </c:pt>
                <c:pt idx="1866">
                  <c:v>0.66025928094893616</c:v>
                </c:pt>
                <c:pt idx="1867">
                  <c:v>0.66027132926134036</c:v>
                </c:pt>
                <c:pt idx="1868">
                  <c:v>0.66035596955908782</c:v>
                </c:pt>
                <c:pt idx="1869">
                  <c:v>0.66057027344141295</c:v>
                </c:pt>
                <c:pt idx="1870">
                  <c:v>0.66059074488513425</c:v>
                </c:pt>
                <c:pt idx="1871">
                  <c:v>0.66061523231273833</c:v>
                </c:pt>
                <c:pt idx="1872">
                  <c:v>0.66196501719368117</c:v>
                </c:pt>
                <c:pt idx="1873">
                  <c:v>0.66413809166910576</c:v>
                </c:pt>
                <c:pt idx="1874">
                  <c:v>0.66439548869135601</c:v>
                </c:pt>
                <c:pt idx="1875">
                  <c:v>0.66485152783858636</c:v>
                </c:pt>
                <c:pt idx="1876">
                  <c:v>0.66492035033492747</c:v>
                </c:pt>
                <c:pt idx="1877">
                  <c:v>0.66502166643426985</c:v>
                </c:pt>
                <c:pt idx="1878">
                  <c:v>0.6656185886199808</c:v>
                </c:pt>
                <c:pt idx="1879">
                  <c:v>0.66644144194531307</c:v>
                </c:pt>
                <c:pt idx="1880">
                  <c:v>0.66649668596609901</c:v>
                </c:pt>
                <c:pt idx="1881">
                  <c:v>0.666515502142488</c:v>
                </c:pt>
                <c:pt idx="1882">
                  <c:v>0.66700113091253888</c:v>
                </c:pt>
                <c:pt idx="1883">
                  <c:v>0.66710331610993867</c:v>
                </c:pt>
                <c:pt idx="1884">
                  <c:v>0.66745954267519569</c:v>
                </c:pt>
                <c:pt idx="1885">
                  <c:v>0.66771057337634365</c:v>
                </c:pt>
                <c:pt idx="1886">
                  <c:v>0.66926811408912945</c:v>
                </c:pt>
                <c:pt idx="1887">
                  <c:v>0.66968658559999317</c:v>
                </c:pt>
                <c:pt idx="1888">
                  <c:v>0.6703344914776832</c:v>
                </c:pt>
                <c:pt idx="1889">
                  <c:v>0.67150387763179009</c:v>
                </c:pt>
                <c:pt idx="1890">
                  <c:v>0.67168002024646478</c:v>
                </c:pt>
                <c:pt idx="1891">
                  <c:v>0.67280518261621491</c:v>
                </c:pt>
                <c:pt idx="1892">
                  <c:v>0.67292054838132886</c:v>
                </c:pt>
                <c:pt idx="1893">
                  <c:v>0.67312917318789467</c:v>
                </c:pt>
                <c:pt idx="1894">
                  <c:v>0.6731864981482274</c:v>
                </c:pt>
                <c:pt idx="1895">
                  <c:v>0.67335478223095524</c:v>
                </c:pt>
                <c:pt idx="1896">
                  <c:v>0.67342457602944472</c:v>
                </c:pt>
                <c:pt idx="1897">
                  <c:v>0.67368875821072483</c:v>
                </c:pt>
                <c:pt idx="1898">
                  <c:v>0.67405660363564102</c:v>
                </c:pt>
                <c:pt idx="1899">
                  <c:v>0.6743904459007678</c:v>
                </c:pt>
                <c:pt idx="1900">
                  <c:v>0.67444596642236687</c:v>
                </c:pt>
                <c:pt idx="1901">
                  <c:v>0.6745925262706618</c:v>
                </c:pt>
                <c:pt idx="1902">
                  <c:v>0.67534184338733738</c:v>
                </c:pt>
                <c:pt idx="1903">
                  <c:v>0.67544734571139886</c:v>
                </c:pt>
                <c:pt idx="1904">
                  <c:v>0.67556377377442667</c:v>
                </c:pt>
                <c:pt idx="1905">
                  <c:v>0.67640715120232409</c:v>
                </c:pt>
                <c:pt idx="1906">
                  <c:v>0.676528874166483</c:v>
                </c:pt>
                <c:pt idx="1907">
                  <c:v>0.67670168514131468</c:v>
                </c:pt>
                <c:pt idx="1908">
                  <c:v>0.67674321395532311</c:v>
                </c:pt>
                <c:pt idx="1909">
                  <c:v>0.67732629669455191</c:v>
                </c:pt>
                <c:pt idx="1910">
                  <c:v>0.67748343610412587</c:v>
                </c:pt>
                <c:pt idx="1911">
                  <c:v>0.67748343610412587</c:v>
                </c:pt>
                <c:pt idx="1912">
                  <c:v>0.67789863140091589</c:v>
                </c:pt>
                <c:pt idx="1913">
                  <c:v>0.67799366927787708</c:v>
                </c:pt>
                <c:pt idx="1914">
                  <c:v>0.67811681549734049</c:v>
                </c:pt>
                <c:pt idx="1915">
                  <c:v>0.67898506555612781</c:v>
                </c:pt>
                <c:pt idx="1916">
                  <c:v>0.67913933870206633</c:v>
                </c:pt>
                <c:pt idx="1917">
                  <c:v>0.67939621875986234</c:v>
                </c:pt>
                <c:pt idx="1918">
                  <c:v>0.6797347845341728</c:v>
                </c:pt>
                <c:pt idx="1919">
                  <c:v>0.68074061267245523</c:v>
                </c:pt>
                <c:pt idx="1920">
                  <c:v>0.68136841698183759</c:v>
                </c:pt>
                <c:pt idx="1921">
                  <c:v>0.68139308893915762</c:v>
                </c:pt>
                <c:pt idx="1922">
                  <c:v>0.68172454662425586</c:v>
                </c:pt>
                <c:pt idx="1923">
                  <c:v>0.68173258114683488</c:v>
                </c:pt>
                <c:pt idx="1924">
                  <c:v>0.68190838877050353</c:v>
                </c:pt>
                <c:pt idx="1925">
                  <c:v>0.68236736052071978</c:v>
                </c:pt>
                <c:pt idx="1926">
                  <c:v>0.68294599357239794</c:v>
                </c:pt>
                <c:pt idx="1927">
                  <c:v>0.68298714163265983</c:v>
                </c:pt>
                <c:pt idx="1928">
                  <c:v>0.68301078379505842</c:v>
                </c:pt>
                <c:pt idx="1929">
                  <c:v>0.68302652220645987</c:v>
                </c:pt>
                <c:pt idx="1930">
                  <c:v>0.68305924749044655</c:v>
                </c:pt>
                <c:pt idx="1931">
                  <c:v>0.6832248211558557</c:v>
                </c:pt>
                <c:pt idx="1932">
                  <c:v>0.68340531184155118</c:v>
                </c:pt>
                <c:pt idx="1933">
                  <c:v>0.68375334257159048</c:v>
                </c:pt>
                <c:pt idx="1934">
                  <c:v>0.68394391741226135</c:v>
                </c:pt>
                <c:pt idx="1935">
                  <c:v>0.68409076483843656</c:v>
                </c:pt>
                <c:pt idx="1936">
                  <c:v>0.68432696934883142</c:v>
                </c:pt>
                <c:pt idx="1937">
                  <c:v>0.68474470130723308</c:v>
                </c:pt>
                <c:pt idx="1938">
                  <c:v>0.6849705370316046</c:v>
                </c:pt>
                <c:pt idx="1939">
                  <c:v>0.68522089447726309</c:v>
                </c:pt>
                <c:pt idx="1940">
                  <c:v>0.68532787263168027</c:v>
                </c:pt>
                <c:pt idx="1941">
                  <c:v>0.68602794157050662</c:v>
                </c:pt>
                <c:pt idx="1942">
                  <c:v>0.68651539137172413</c:v>
                </c:pt>
                <c:pt idx="1943">
                  <c:v>0.68666541849471563</c:v>
                </c:pt>
                <c:pt idx="1944">
                  <c:v>0.68691319716694743</c:v>
                </c:pt>
                <c:pt idx="1945">
                  <c:v>0.68720935844801367</c:v>
                </c:pt>
                <c:pt idx="1946">
                  <c:v>0.68777735612515079</c:v>
                </c:pt>
                <c:pt idx="1947">
                  <c:v>0.68779356120253732</c:v>
                </c:pt>
                <c:pt idx="1948">
                  <c:v>0.68793052620287953</c:v>
                </c:pt>
                <c:pt idx="1949">
                  <c:v>0.68799371115656238</c:v>
                </c:pt>
                <c:pt idx="1950">
                  <c:v>0.68856941321072873</c:v>
                </c:pt>
                <c:pt idx="1951">
                  <c:v>0.68863487764984321</c:v>
                </c:pt>
                <c:pt idx="1952">
                  <c:v>0.68877445246314151</c:v>
                </c:pt>
                <c:pt idx="1953">
                  <c:v>0.6893795378899128</c:v>
                </c:pt>
                <c:pt idx="1954">
                  <c:v>0.69000310451917868</c:v>
                </c:pt>
                <c:pt idx="1955">
                  <c:v>0.69026235603880626</c:v>
                </c:pt>
                <c:pt idx="1956">
                  <c:v>0.69074647907528264</c:v>
                </c:pt>
                <c:pt idx="1957">
                  <c:v>0.69090900472131556</c:v>
                </c:pt>
                <c:pt idx="1958">
                  <c:v>0.6913531333682349</c:v>
                </c:pt>
                <c:pt idx="1959">
                  <c:v>0.69180125785875557</c:v>
                </c:pt>
                <c:pt idx="1960">
                  <c:v>0.69197386764815338</c:v>
                </c:pt>
                <c:pt idx="1961">
                  <c:v>0.69294524598470364</c:v>
                </c:pt>
                <c:pt idx="1962">
                  <c:v>0.69299709955477529</c:v>
                </c:pt>
                <c:pt idx="1963">
                  <c:v>0.69309753127538631</c:v>
                </c:pt>
                <c:pt idx="1964">
                  <c:v>0.69338253065347977</c:v>
                </c:pt>
                <c:pt idx="1965">
                  <c:v>0.69388827135338393</c:v>
                </c:pt>
                <c:pt idx="1966">
                  <c:v>0.6940199843143765</c:v>
                </c:pt>
                <c:pt idx="1967">
                  <c:v>0.69428299834206553</c:v>
                </c:pt>
                <c:pt idx="1968">
                  <c:v>0.69593083565089198</c:v>
                </c:pt>
                <c:pt idx="1969">
                  <c:v>0.69596199485253374</c:v>
                </c:pt>
                <c:pt idx="1970">
                  <c:v>0.69673514650923019</c:v>
                </c:pt>
                <c:pt idx="1971">
                  <c:v>0.69689940401715411</c:v>
                </c:pt>
                <c:pt idx="1972">
                  <c:v>0.69696129259624451</c:v>
                </c:pt>
                <c:pt idx="1973">
                  <c:v>0.69753997554230629</c:v>
                </c:pt>
                <c:pt idx="1974">
                  <c:v>0.69769937823823436</c:v>
                </c:pt>
                <c:pt idx="1975">
                  <c:v>0.69773444627691672</c:v>
                </c:pt>
                <c:pt idx="1976">
                  <c:v>0.69785411545136677</c:v>
                </c:pt>
                <c:pt idx="1977">
                  <c:v>0.69890571973956084</c:v>
                </c:pt>
                <c:pt idx="1978">
                  <c:v>0.69978769307217747</c:v>
                </c:pt>
                <c:pt idx="1979">
                  <c:v>0.69999649623420634</c:v>
                </c:pt>
                <c:pt idx="1980">
                  <c:v>0.70005964293141854</c:v>
                </c:pt>
                <c:pt idx="1981">
                  <c:v>0.70018156896868688</c:v>
                </c:pt>
                <c:pt idx="1982">
                  <c:v>0.7006632041079921</c:v>
                </c:pt>
                <c:pt idx="1983">
                  <c:v>0.70098071136206686</c:v>
                </c:pt>
                <c:pt idx="1984">
                  <c:v>0.70147156493544793</c:v>
                </c:pt>
                <c:pt idx="1985">
                  <c:v>0.70162412711387034</c:v>
                </c:pt>
                <c:pt idx="1986">
                  <c:v>0.701880539369103</c:v>
                </c:pt>
                <c:pt idx="1987">
                  <c:v>0.70272227985472713</c:v>
                </c:pt>
                <c:pt idx="1988">
                  <c:v>0.70291705632225743</c:v>
                </c:pt>
                <c:pt idx="1989">
                  <c:v>0.70301749067629293</c:v>
                </c:pt>
                <c:pt idx="1990">
                  <c:v>0.70301749067629293</c:v>
                </c:pt>
                <c:pt idx="1991">
                  <c:v>0.70336305386025688</c:v>
                </c:pt>
                <c:pt idx="1992">
                  <c:v>0.70336341248936451</c:v>
                </c:pt>
                <c:pt idx="1993">
                  <c:v>0.70546011827979505</c:v>
                </c:pt>
                <c:pt idx="1994">
                  <c:v>0.7056667724365997</c:v>
                </c:pt>
                <c:pt idx="1995">
                  <c:v>0.70652608819956353</c:v>
                </c:pt>
                <c:pt idx="1996">
                  <c:v>0.70741859802835849</c:v>
                </c:pt>
                <c:pt idx="1997">
                  <c:v>0.70758614726794555</c:v>
                </c:pt>
                <c:pt idx="1998">
                  <c:v>0.70788539765998704</c:v>
                </c:pt>
                <c:pt idx="1999">
                  <c:v>0.70790970055203151</c:v>
                </c:pt>
                <c:pt idx="2000">
                  <c:v>0.70800343032647939</c:v>
                </c:pt>
                <c:pt idx="2001">
                  <c:v>0.70942866375489799</c:v>
                </c:pt>
                <c:pt idx="2002">
                  <c:v>0.70953337219905077</c:v>
                </c:pt>
                <c:pt idx="2003">
                  <c:v>0.70954776922192875</c:v>
                </c:pt>
                <c:pt idx="2004">
                  <c:v>0.70960625429083657</c:v>
                </c:pt>
                <c:pt idx="2005">
                  <c:v>0.70967282145099186</c:v>
                </c:pt>
                <c:pt idx="2006">
                  <c:v>0.71043440205811181</c:v>
                </c:pt>
                <c:pt idx="2007">
                  <c:v>0.71050107494260228</c:v>
                </c:pt>
                <c:pt idx="2008">
                  <c:v>0.71138510613808958</c:v>
                </c:pt>
                <c:pt idx="2009">
                  <c:v>0.71174256250268242</c:v>
                </c:pt>
                <c:pt idx="2010">
                  <c:v>0.71197657820680693</c:v>
                </c:pt>
                <c:pt idx="2011">
                  <c:v>0.71218935318438004</c:v>
                </c:pt>
                <c:pt idx="2012">
                  <c:v>0.71260938184184763</c:v>
                </c:pt>
                <c:pt idx="2013">
                  <c:v>0.71298936997666584</c:v>
                </c:pt>
                <c:pt idx="2014">
                  <c:v>0.71362446472927776</c:v>
                </c:pt>
                <c:pt idx="2015">
                  <c:v>0.71399406975601099</c:v>
                </c:pt>
                <c:pt idx="2016">
                  <c:v>0.71409203272605981</c:v>
                </c:pt>
                <c:pt idx="2017">
                  <c:v>0.71415986236932716</c:v>
                </c:pt>
                <c:pt idx="2018">
                  <c:v>0.71457056945008757</c:v>
                </c:pt>
                <c:pt idx="2019">
                  <c:v>0.71490562264330593</c:v>
                </c:pt>
                <c:pt idx="2020">
                  <c:v>0.71502063908637237</c:v>
                </c:pt>
                <c:pt idx="2021">
                  <c:v>0.71505594891242286</c:v>
                </c:pt>
                <c:pt idx="2022">
                  <c:v>0.71673097783548401</c:v>
                </c:pt>
                <c:pt idx="2023">
                  <c:v>0.71743515990467055</c:v>
                </c:pt>
                <c:pt idx="2024">
                  <c:v>0.71749529491115094</c:v>
                </c:pt>
                <c:pt idx="2025">
                  <c:v>0.7176456441908835</c:v>
                </c:pt>
                <c:pt idx="2026">
                  <c:v>0.71795205397213446</c:v>
                </c:pt>
                <c:pt idx="2027">
                  <c:v>0.71809274470936046</c:v>
                </c:pt>
                <c:pt idx="2028">
                  <c:v>0.71817053010508203</c:v>
                </c:pt>
                <c:pt idx="2029">
                  <c:v>0.71829950167037615</c:v>
                </c:pt>
                <c:pt idx="2030">
                  <c:v>0.7184305782217757</c:v>
                </c:pt>
                <c:pt idx="2031">
                  <c:v>0.71910271636586953</c:v>
                </c:pt>
                <c:pt idx="2032">
                  <c:v>0.71999056901822545</c:v>
                </c:pt>
                <c:pt idx="2033">
                  <c:v>0.72000363017276015</c:v>
                </c:pt>
                <c:pt idx="2034">
                  <c:v>0.72103151292868861</c:v>
                </c:pt>
                <c:pt idx="2035">
                  <c:v>0.72111306569825817</c:v>
                </c:pt>
                <c:pt idx="2036">
                  <c:v>0.7222041923777337</c:v>
                </c:pt>
                <c:pt idx="2037">
                  <c:v>0.72315873210958392</c:v>
                </c:pt>
                <c:pt idx="2038">
                  <c:v>0.72327206863670834</c:v>
                </c:pt>
                <c:pt idx="2039">
                  <c:v>0.724120607449667</c:v>
                </c:pt>
                <c:pt idx="2040">
                  <c:v>0.72475939981798065</c:v>
                </c:pt>
                <c:pt idx="2041">
                  <c:v>0.72572754838719944</c:v>
                </c:pt>
                <c:pt idx="2042">
                  <c:v>0.7258480030706731</c:v>
                </c:pt>
                <c:pt idx="2043">
                  <c:v>0.72637028258802083</c:v>
                </c:pt>
                <c:pt idx="2044">
                  <c:v>0.72687873465620967</c:v>
                </c:pt>
                <c:pt idx="2045">
                  <c:v>0.7281120133784712</c:v>
                </c:pt>
                <c:pt idx="2046">
                  <c:v>0.72813446421956141</c:v>
                </c:pt>
                <c:pt idx="2047">
                  <c:v>0.72842243072937485</c:v>
                </c:pt>
                <c:pt idx="2048">
                  <c:v>0.72921731986018368</c:v>
                </c:pt>
                <c:pt idx="2049">
                  <c:v>0.72996158422486657</c:v>
                </c:pt>
                <c:pt idx="2050">
                  <c:v>0.7301561611580285</c:v>
                </c:pt>
                <c:pt idx="2051">
                  <c:v>0.73027284598198006</c:v>
                </c:pt>
                <c:pt idx="2052">
                  <c:v>0.73046386268193642</c:v>
                </c:pt>
                <c:pt idx="2053">
                  <c:v>0.73065030276594323</c:v>
                </c:pt>
                <c:pt idx="2054">
                  <c:v>0.73067325641324377</c:v>
                </c:pt>
                <c:pt idx="2055">
                  <c:v>0.73143697665944862</c:v>
                </c:pt>
                <c:pt idx="2056">
                  <c:v>0.73219057639190621</c:v>
                </c:pt>
                <c:pt idx="2057">
                  <c:v>0.73287204893410529</c:v>
                </c:pt>
                <c:pt idx="2058">
                  <c:v>0.73326039318766767</c:v>
                </c:pt>
                <c:pt idx="2059">
                  <c:v>0.73395326606672617</c:v>
                </c:pt>
                <c:pt idx="2060">
                  <c:v>0.73428978038661752</c:v>
                </c:pt>
                <c:pt idx="2061">
                  <c:v>0.73462853088826985</c:v>
                </c:pt>
                <c:pt idx="2062">
                  <c:v>0.7347195022093933</c:v>
                </c:pt>
                <c:pt idx="2063">
                  <c:v>0.73503323802940956</c:v>
                </c:pt>
                <c:pt idx="2064">
                  <c:v>0.73563007648537337</c:v>
                </c:pt>
                <c:pt idx="2065">
                  <c:v>0.73575033793697164</c:v>
                </c:pt>
                <c:pt idx="2066">
                  <c:v>0.73581386806889437</c:v>
                </c:pt>
                <c:pt idx="2067">
                  <c:v>0.73585660841730594</c:v>
                </c:pt>
                <c:pt idx="2068">
                  <c:v>0.73602111415024629</c:v>
                </c:pt>
                <c:pt idx="2069">
                  <c:v>0.73666075749396986</c:v>
                </c:pt>
                <c:pt idx="2070">
                  <c:v>0.73702154293490407</c:v>
                </c:pt>
                <c:pt idx="2071">
                  <c:v>0.73751432198006706</c:v>
                </c:pt>
                <c:pt idx="2072">
                  <c:v>0.73767654893211621</c:v>
                </c:pt>
                <c:pt idx="2073">
                  <c:v>0.73803576804728666</c:v>
                </c:pt>
                <c:pt idx="2074">
                  <c:v>0.73812612081063678</c:v>
                </c:pt>
                <c:pt idx="2075">
                  <c:v>0.73848456090264147</c:v>
                </c:pt>
                <c:pt idx="2076">
                  <c:v>0.73951517205275619</c:v>
                </c:pt>
                <c:pt idx="2077">
                  <c:v>0.74099509577367118</c:v>
                </c:pt>
                <c:pt idx="2078">
                  <c:v>0.74190608163711991</c:v>
                </c:pt>
                <c:pt idx="2079">
                  <c:v>0.74194934591115469</c:v>
                </c:pt>
                <c:pt idx="2080">
                  <c:v>0.7419633539617172</c:v>
                </c:pt>
                <c:pt idx="2081">
                  <c:v>0.74264957500724804</c:v>
                </c:pt>
                <c:pt idx="2082">
                  <c:v>0.74288261458748805</c:v>
                </c:pt>
                <c:pt idx="2083">
                  <c:v>0.74304030408920074</c:v>
                </c:pt>
                <c:pt idx="2084">
                  <c:v>0.74336686001107444</c:v>
                </c:pt>
                <c:pt idx="2085">
                  <c:v>0.74438003377267026</c:v>
                </c:pt>
                <c:pt idx="2086">
                  <c:v>0.74563923284724176</c:v>
                </c:pt>
                <c:pt idx="2087">
                  <c:v>0.74633304057093985</c:v>
                </c:pt>
                <c:pt idx="2088">
                  <c:v>0.74638005672488439</c:v>
                </c:pt>
                <c:pt idx="2089">
                  <c:v>0.74774814939387269</c:v>
                </c:pt>
                <c:pt idx="2090">
                  <c:v>0.74784705925456185</c:v>
                </c:pt>
                <c:pt idx="2091">
                  <c:v>0.7478510617128773</c:v>
                </c:pt>
                <c:pt idx="2092">
                  <c:v>0.74870762992956541</c:v>
                </c:pt>
                <c:pt idx="2093">
                  <c:v>0.74874255977273363</c:v>
                </c:pt>
                <c:pt idx="2094">
                  <c:v>0.74923766039977535</c:v>
                </c:pt>
                <c:pt idx="2095">
                  <c:v>0.74997896355783522</c:v>
                </c:pt>
                <c:pt idx="2096">
                  <c:v>0.75029629637469819</c:v>
                </c:pt>
                <c:pt idx="2097">
                  <c:v>0.75101705868820712</c:v>
                </c:pt>
                <c:pt idx="2098">
                  <c:v>0.7510339141216853</c:v>
                </c:pt>
                <c:pt idx="2099">
                  <c:v>0.7527352526419776</c:v>
                </c:pt>
                <c:pt idx="2100">
                  <c:v>0.75312989771842653</c:v>
                </c:pt>
                <c:pt idx="2101">
                  <c:v>0.75339984680782424</c:v>
                </c:pt>
                <c:pt idx="2102">
                  <c:v>0.75396637367561137</c:v>
                </c:pt>
                <c:pt idx="2103">
                  <c:v>0.75406827114768105</c:v>
                </c:pt>
                <c:pt idx="2104">
                  <c:v>0.75439839009794141</c:v>
                </c:pt>
                <c:pt idx="2105">
                  <c:v>0.7544822799056532</c:v>
                </c:pt>
                <c:pt idx="2106">
                  <c:v>0.75514322043974402</c:v>
                </c:pt>
                <c:pt idx="2107">
                  <c:v>0.75525256138863306</c:v>
                </c:pt>
                <c:pt idx="2108">
                  <c:v>0.75576710812717451</c:v>
                </c:pt>
                <c:pt idx="2109">
                  <c:v>0.75597418320515786</c:v>
                </c:pt>
                <c:pt idx="2110">
                  <c:v>0.75619764845430404</c:v>
                </c:pt>
                <c:pt idx="2111">
                  <c:v>0.75725665276109277</c:v>
                </c:pt>
                <c:pt idx="2112">
                  <c:v>0.75763727729770813</c:v>
                </c:pt>
                <c:pt idx="2113">
                  <c:v>0.75851082364329803</c:v>
                </c:pt>
                <c:pt idx="2114">
                  <c:v>0.75954744903019777</c:v>
                </c:pt>
                <c:pt idx="2115">
                  <c:v>0.75961476222094604</c:v>
                </c:pt>
                <c:pt idx="2116">
                  <c:v>0.76081802249836827</c:v>
                </c:pt>
                <c:pt idx="2117">
                  <c:v>0.76170007969019193</c:v>
                </c:pt>
                <c:pt idx="2118">
                  <c:v>0.76179794202556239</c:v>
                </c:pt>
                <c:pt idx="2119">
                  <c:v>0.76227063335652789</c:v>
                </c:pt>
                <c:pt idx="2120">
                  <c:v>0.7627209218721156</c:v>
                </c:pt>
                <c:pt idx="2121">
                  <c:v>0.76442378102942132</c:v>
                </c:pt>
                <c:pt idx="2122">
                  <c:v>0.76665960346969553</c:v>
                </c:pt>
                <c:pt idx="2123">
                  <c:v>0.76768259241021441</c:v>
                </c:pt>
                <c:pt idx="2124">
                  <c:v>0.76777531768996032</c:v>
                </c:pt>
                <c:pt idx="2125">
                  <c:v>0.76777801967882953</c:v>
                </c:pt>
                <c:pt idx="2126">
                  <c:v>0.76867459515039216</c:v>
                </c:pt>
                <c:pt idx="2127">
                  <c:v>0.76898979209369323</c:v>
                </c:pt>
                <c:pt idx="2128">
                  <c:v>0.76937725986859129</c:v>
                </c:pt>
                <c:pt idx="2129">
                  <c:v>0.76964249675528329</c:v>
                </c:pt>
                <c:pt idx="2130">
                  <c:v>0.76966252395356283</c:v>
                </c:pt>
                <c:pt idx="2131">
                  <c:v>0.76976647735982739</c:v>
                </c:pt>
                <c:pt idx="2132">
                  <c:v>0.77009761823234346</c:v>
                </c:pt>
                <c:pt idx="2133">
                  <c:v>0.77110026703097689</c:v>
                </c:pt>
                <c:pt idx="2134">
                  <c:v>0.77157275987090246</c:v>
                </c:pt>
                <c:pt idx="2135">
                  <c:v>0.77176909069402411</c:v>
                </c:pt>
                <c:pt idx="2136">
                  <c:v>0.77281381162933771</c:v>
                </c:pt>
                <c:pt idx="2137">
                  <c:v>0.7740324481438976</c:v>
                </c:pt>
                <c:pt idx="2138">
                  <c:v>0.77422431885900422</c:v>
                </c:pt>
                <c:pt idx="2139">
                  <c:v>0.7752176057382919</c:v>
                </c:pt>
                <c:pt idx="2140">
                  <c:v>0.77606497119576212</c:v>
                </c:pt>
                <c:pt idx="2141">
                  <c:v>0.77626893488619109</c:v>
                </c:pt>
                <c:pt idx="2142">
                  <c:v>0.77685455920503144</c:v>
                </c:pt>
                <c:pt idx="2143">
                  <c:v>0.778344630161935</c:v>
                </c:pt>
                <c:pt idx="2144">
                  <c:v>0.77998490652275088</c:v>
                </c:pt>
                <c:pt idx="2145">
                  <c:v>0.78013161354438298</c:v>
                </c:pt>
                <c:pt idx="2146">
                  <c:v>0.78067473314609537</c:v>
                </c:pt>
                <c:pt idx="2147">
                  <c:v>0.78185873124839544</c:v>
                </c:pt>
                <c:pt idx="2148">
                  <c:v>0.78202527191685833</c:v>
                </c:pt>
                <c:pt idx="2149">
                  <c:v>0.78217761717282686</c:v>
                </c:pt>
                <c:pt idx="2150">
                  <c:v>0.78399088364315528</c:v>
                </c:pt>
                <c:pt idx="2151">
                  <c:v>0.78503809507619338</c:v>
                </c:pt>
                <c:pt idx="2152">
                  <c:v>0.78546164980847122</c:v>
                </c:pt>
                <c:pt idx="2153">
                  <c:v>0.78625864255217082</c:v>
                </c:pt>
                <c:pt idx="2154">
                  <c:v>0.78748072899643617</c:v>
                </c:pt>
                <c:pt idx="2155">
                  <c:v>0.78761848189354455</c:v>
                </c:pt>
                <c:pt idx="2156">
                  <c:v>0.78820106504231457</c:v>
                </c:pt>
                <c:pt idx="2157">
                  <c:v>0.78867682402442707</c:v>
                </c:pt>
                <c:pt idx="2158">
                  <c:v>0.78874747437872406</c:v>
                </c:pt>
                <c:pt idx="2159">
                  <c:v>0.78894277593984541</c:v>
                </c:pt>
                <c:pt idx="2160">
                  <c:v>0.78900007294449426</c:v>
                </c:pt>
                <c:pt idx="2161">
                  <c:v>0.78944044461285845</c:v>
                </c:pt>
                <c:pt idx="2162">
                  <c:v>0.78948089947822642</c:v>
                </c:pt>
                <c:pt idx="2163">
                  <c:v>0.79217092681852563</c:v>
                </c:pt>
                <c:pt idx="2164">
                  <c:v>0.79275262616385744</c:v>
                </c:pt>
                <c:pt idx="2165">
                  <c:v>0.79304086991894829</c:v>
                </c:pt>
                <c:pt idx="2166">
                  <c:v>0.7949906006960632</c:v>
                </c:pt>
                <c:pt idx="2167">
                  <c:v>0.79541083553145653</c:v>
                </c:pt>
                <c:pt idx="2168">
                  <c:v>0.79579970142611378</c:v>
                </c:pt>
                <c:pt idx="2169">
                  <c:v>0.79588485640561657</c:v>
                </c:pt>
                <c:pt idx="2170">
                  <c:v>0.79616089141182034</c:v>
                </c:pt>
                <c:pt idx="2171">
                  <c:v>0.79626568899853589</c:v>
                </c:pt>
                <c:pt idx="2172">
                  <c:v>0.79644859758352449</c:v>
                </c:pt>
                <c:pt idx="2173">
                  <c:v>0.79676928915665213</c:v>
                </c:pt>
                <c:pt idx="2174">
                  <c:v>0.79832243888237275</c:v>
                </c:pt>
                <c:pt idx="2175">
                  <c:v>0.79905473960814366</c:v>
                </c:pt>
                <c:pt idx="2176">
                  <c:v>0.79987108059229683</c:v>
                </c:pt>
                <c:pt idx="2177">
                  <c:v>0.80015552564452419</c:v>
                </c:pt>
                <c:pt idx="2178">
                  <c:v>0.80031322110949854</c:v>
                </c:pt>
                <c:pt idx="2179">
                  <c:v>0.8017590488048052</c:v>
                </c:pt>
                <c:pt idx="2180">
                  <c:v>0.80207409176635469</c:v>
                </c:pt>
                <c:pt idx="2181">
                  <c:v>0.80272911390018431</c:v>
                </c:pt>
                <c:pt idx="2182">
                  <c:v>0.80354647342595942</c:v>
                </c:pt>
                <c:pt idx="2183">
                  <c:v>0.80379390724218325</c:v>
                </c:pt>
                <c:pt idx="2184">
                  <c:v>0.80544551275518628</c:v>
                </c:pt>
                <c:pt idx="2185">
                  <c:v>0.80601584670564341</c:v>
                </c:pt>
                <c:pt idx="2186">
                  <c:v>0.80632655629115846</c:v>
                </c:pt>
                <c:pt idx="2187">
                  <c:v>0.80654138865822511</c:v>
                </c:pt>
                <c:pt idx="2188">
                  <c:v>0.80682906754554939</c:v>
                </c:pt>
                <c:pt idx="2189">
                  <c:v>0.80753447523014543</c:v>
                </c:pt>
                <c:pt idx="2190">
                  <c:v>0.80817384871040054</c:v>
                </c:pt>
                <c:pt idx="2191">
                  <c:v>0.80822680431872662</c:v>
                </c:pt>
                <c:pt idx="2192">
                  <c:v>0.81014027457788851</c:v>
                </c:pt>
                <c:pt idx="2193">
                  <c:v>0.81156108787500381</c:v>
                </c:pt>
                <c:pt idx="2194">
                  <c:v>0.81201405893375</c:v>
                </c:pt>
                <c:pt idx="2195">
                  <c:v>0.81251734597034486</c:v>
                </c:pt>
                <c:pt idx="2196">
                  <c:v>0.81400259375106243</c:v>
                </c:pt>
                <c:pt idx="2197">
                  <c:v>0.81561801467966899</c:v>
                </c:pt>
                <c:pt idx="2198">
                  <c:v>0.81598713120876176</c:v>
                </c:pt>
                <c:pt idx="2199">
                  <c:v>0.81659497080053034</c:v>
                </c:pt>
                <c:pt idx="2200">
                  <c:v>0.81810182596296632</c:v>
                </c:pt>
                <c:pt idx="2201">
                  <c:v>0.81811541142716071</c:v>
                </c:pt>
                <c:pt idx="2202">
                  <c:v>0.81945341083647616</c:v>
                </c:pt>
                <c:pt idx="2203">
                  <c:v>0.81982601724021287</c:v>
                </c:pt>
                <c:pt idx="2204">
                  <c:v>0.82108876614458293</c:v>
                </c:pt>
                <c:pt idx="2205">
                  <c:v>0.82225474981576141</c:v>
                </c:pt>
                <c:pt idx="2206">
                  <c:v>0.82286352753140102</c:v>
                </c:pt>
                <c:pt idx="2207">
                  <c:v>0.82501033358185594</c:v>
                </c:pt>
                <c:pt idx="2208">
                  <c:v>0.82575368310927633</c:v>
                </c:pt>
                <c:pt idx="2209">
                  <c:v>0.82591235785130657</c:v>
                </c:pt>
                <c:pt idx="2210">
                  <c:v>0.82602712751930951</c:v>
                </c:pt>
                <c:pt idx="2211">
                  <c:v>0.82671705972086484</c:v>
                </c:pt>
                <c:pt idx="2212">
                  <c:v>0.82939857308889009</c:v>
                </c:pt>
                <c:pt idx="2213">
                  <c:v>0.82959104685659957</c:v>
                </c:pt>
                <c:pt idx="2214">
                  <c:v>0.82982894957372721</c:v>
                </c:pt>
                <c:pt idx="2215">
                  <c:v>0.83000711921919457</c:v>
                </c:pt>
                <c:pt idx="2216">
                  <c:v>0.83235759259628161</c:v>
                </c:pt>
                <c:pt idx="2217">
                  <c:v>0.83237547148340085</c:v>
                </c:pt>
                <c:pt idx="2218">
                  <c:v>0.83299957199927055</c:v>
                </c:pt>
                <c:pt idx="2219">
                  <c:v>0.83412586204825312</c:v>
                </c:pt>
                <c:pt idx="2220">
                  <c:v>0.83462474268547548</c:v>
                </c:pt>
                <c:pt idx="2221">
                  <c:v>0.83585277198438512</c:v>
                </c:pt>
                <c:pt idx="2222">
                  <c:v>0.83587511543972459</c:v>
                </c:pt>
                <c:pt idx="2223">
                  <c:v>0.83655113241258261</c:v>
                </c:pt>
                <c:pt idx="2224">
                  <c:v>0.83759273323089867</c:v>
                </c:pt>
                <c:pt idx="2225">
                  <c:v>0.83785317604009768</c:v>
                </c:pt>
                <c:pt idx="2226">
                  <c:v>0.84110480682560518</c:v>
                </c:pt>
                <c:pt idx="2227">
                  <c:v>0.84262380088151423</c:v>
                </c:pt>
                <c:pt idx="2228">
                  <c:v>0.84284144389341831</c:v>
                </c:pt>
                <c:pt idx="2229">
                  <c:v>0.84326839751218374</c:v>
                </c:pt>
                <c:pt idx="2230">
                  <c:v>0.84496549987447245</c:v>
                </c:pt>
                <c:pt idx="2231">
                  <c:v>0.84528323754180068</c:v>
                </c:pt>
                <c:pt idx="2232">
                  <c:v>0.84609433259701383</c:v>
                </c:pt>
                <c:pt idx="2233">
                  <c:v>0.84659835531885375</c:v>
                </c:pt>
                <c:pt idx="2234">
                  <c:v>0.84756004925184425</c:v>
                </c:pt>
                <c:pt idx="2235">
                  <c:v>0.84792933486421307</c:v>
                </c:pt>
                <c:pt idx="2236">
                  <c:v>0.8484013201704288</c:v>
                </c:pt>
                <c:pt idx="2237">
                  <c:v>0.84896477291417027</c:v>
                </c:pt>
                <c:pt idx="2238">
                  <c:v>0.8495314631523524</c:v>
                </c:pt>
                <c:pt idx="2239">
                  <c:v>0.85015617435087787</c:v>
                </c:pt>
                <c:pt idx="2240">
                  <c:v>0.85030286625251394</c:v>
                </c:pt>
                <c:pt idx="2241">
                  <c:v>0.850638527143042</c:v>
                </c:pt>
                <c:pt idx="2242">
                  <c:v>0.85123849488377645</c:v>
                </c:pt>
                <c:pt idx="2243">
                  <c:v>0.85146863434695008</c:v>
                </c:pt>
                <c:pt idx="2244">
                  <c:v>0.85356746622562762</c:v>
                </c:pt>
                <c:pt idx="2245">
                  <c:v>0.85408911118710829</c:v>
                </c:pt>
                <c:pt idx="2246">
                  <c:v>0.85546637270775217</c:v>
                </c:pt>
                <c:pt idx="2247">
                  <c:v>0.85974525949978486</c:v>
                </c:pt>
                <c:pt idx="2248">
                  <c:v>0.861207757759482</c:v>
                </c:pt>
                <c:pt idx="2249">
                  <c:v>0.86169156121252044</c:v>
                </c:pt>
                <c:pt idx="2250">
                  <c:v>0.86178670978976402</c:v>
                </c:pt>
                <c:pt idx="2251">
                  <c:v>0.86504193602626656</c:v>
                </c:pt>
                <c:pt idx="2252">
                  <c:v>0.86507925385899709</c:v>
                </c:pt>
                <c:pt idx="2253">
                  <c:v>0.86536601512568712</c:v>
                </c:pt>
                <c:pt idx="2254">
                  <c:v>0.86626976055631377</c:v>
                </c:pt>
                <c:pt idx="2255">
                  <c:v>0.86726186229057278</c:v>
                </c:pt>
                <c:pt idx="2256">
                  <c:v>0.86754768075966182</c:v>
                </c:pt>
                <c:pt idx="2257">
                  <c:v>0.86764265881971669</c:v>
                </c:pt>
                <c:pt idx="2258">
                  <c:v>0.86780787634547707</c:v>
                </c:pt>
                <c:pt idx="2259">
                  <c:v>0.86811854853872006</c:v>
                </c:pt>
                <c:pt idx="2260">
                  <c:v>0.86827552754769466</c:v>
                </c:pt>
                <c:pt idx="2261">
                  <c:v>0.86877934449515526</c:v>
                </c:pt>
                <c:pt idx="2262">
                  <c:v>0.87081348067584174</c:v>
                </c:pt>
                <c:pt idx="2263">
                  <c:v>0.87125999282075017</c:v>
                </c:pt>
                <c:pt idx="2264">
                  <c:v>0.87143619579505605</c:v>
                </c:pt>
                <c:pt idx="2265">
                  <c:v>0.87173402627445939</c:v>
                </c:pt>
                <c:pt idx="2266">
                  <c:v>0.87187521432201787</c:v>
                </c:pt>
                <c:pt idx="2267">
                  <c:v>0.87549656915138685</c:v>
                </c:pt>
                <c:pt idx="2268">
                  <c:v>0.87656301008400284</c:v>
                </c:pt>
                <c:pt idx="2269">
                  <c:v>0.87709546763230128</c:v>
                </c:pt>
                <c:pt idx="2270">
                  <c:v>0.8786308401214229</c:v>
                </c:pt>
                <c:pt idx="2271">
                  <c:v>0.87881301896040975</c:v>
                </c:pt>
                <c:pt idx="2272">
                  <c:v>0.87897220934964992</c:v>
                </c:pt>
                <c:pt idx="2273">
                  <c:v>0.87931114412624534</c:v>
                </c:pt>
                <c:pt idx="2274">
                  <c:v>0.88013005527594246</c:v>
                </c:pt>
                <c:pt idx="2275">
                  <c:v>0.88403483467904198</c:v>
                </c:pt>
                <c:pt idx="2276">
                  <c:v>0.88449012610444355</c:v>
                </c:pt>
                <c:pt idx="2277">
                  <c:v>0.88452036612122487</c:v>
                </c:pt>
                <c:pt idx="2278">
                  <c:v>0.88486483719264919</c:v>
                </c:pt>
                <c:pt idx="2279">
                  <c:v>0.8880962178148869</c:v>
                </c:pt>
                <c:pt idx="2280">
                  <c:v>0.88888405790770275</c:v>
                </c:pt>
                <c:pt idx="2281">
                  <c:v>0.88891984760446752</c:v>
                </c:pt>
                <c:pt idx="2282">
                  <c:v>0.88933128302913389</c:v>
                </c:pt>
                <c:pt idx="2283">
                  <c:v>0.88994185382750923</c:v>
                </c:pt>
                <c:pt idx="2284">
                  <c:v>0.89058297317029855</c:v>
                </c:pt>
                <c:pt idx="2285">
                  <c:v>0.89188990713497018</c:v>
                </c:pt>
                <c:pt idx="2286">
                  <c:v>0.89910074456653044</c:v>
                </c:pt>
                <c:pt idx="2287">
                  <c:v>0.89974395854911349</c:v>
                </c:pt>
                <c:pt idx="2288">
                  <c:v>0.90038156714393269</c:v>
                </c:pt>
                <c:pt idx="2289">
                  <c:v>0.90121985813493188</c:v>
                </c:pt>
                <c:pt idx="2290">
                  <c:v>0.90168116871020854</c:v>
                </c:pt>
                <c:pt idx="2291">
                  <c:v>0.90172521297430452</c:v>
                </c:pt>
                <c:pt idx="2292">
                  <c:v>0.9034804260624425</c:v>
                </c:pt>
                <c:pt idx="2293">
                  <c:v>0.90440749965356604</c:v>
                </c:pt>
                <c:pt idx="2294">
                  <c:v>0.90473366335435312</c:v>
                </c:pt>
                <c:pt idx="2295">
                  <c:v>0.90625325582084504</c:v>
                </c:pt>
                <c:pt idx="2296">
                  <c:v>0.90806385025428749</c:v>
                </c:pt>
                <c:pt idx="2297">
                  <c:v>0.90867900502926957</c:v>
                </c:pt>
                <c:pt idx="2298">
                  <c:v>0.90982982247060928</c:v>
                </c:pt>
                <c:pt idx="2299">
                  <c:v>0.91190566756846769</c:v>
                </c:pt>
                <c:pt idx="2300">
                  <c:v>0.91348305569577581</c:v>
                </c:pt>
                <c:pt idx="2301">
                  <c:v>0.91372647059929013</c:v>
                </c:pt>
                <c:pt idx="2302">
                  <c:v>0.91542187399313002</c:v>
                </c:pt>
                <c:pt idx="2303">
                  <c:v>0.91549183038933368</c:v>
                </c:pt>
                <c:pt idx="2304">
                  <c:v>0.91672458565645798</c:v>
                </c:pt>
                <c:pt idx="2305">
                  <c:v>0.91977740838319766</c:v>
                </c:pt>
                <c:pt idx="2306">
                  <c:v>0.92065778203028792</c:v>
                </c:pt>
                <c:pt idx="2307">
                  <c:v>0.92379332279327331</c:v>
                </c:pt>
                <c:pt idx="2308">
                  <c:v>0.92510032111241847</c:v>
                </c:pt>
                <c:pt idx="2309">
                  <c:v>0.92561930808291504</c:v>
                </c:pt>
                <c:pt idx="2310">
                  <c:v>0.9256510356927411</c:v>
                </c:pt>
                <c:pt idx="2311">
                  <c:v>0.9259805676542604</c:v>
                </c:pt>
                <c:pt idx="2312">
                  <c:v>0.92713309512653441</c:v>
                </c:pt>
                <c:pt idx="2313">
                  <c:v>0.92897036176331438</c:v>
                </c:pt>
                <c:pt idx="2314">
                  <c:v>0.9319346171183408</c:v>
                </c:pt>
                <c:pt idx="2315">
                  <c:v>0.93492047402746581</c:v>
                </c:pt>
                <c:pt idx="2316">
                  <c:v>0.93616737512443404</c:v>
                </c:pt>
                <c:pt idx="2317">
                  <c:v>0.93666431938876582</c:v>
                </c:pt>
                <c:pt idx="2318">
                  <c:v>0.93845834431263908</c:v>
                </c:pt>
                <c:pt idx="2319">
                  <c:v>0.93908976201427508</c:v>
                </c:pt>
                <c:pt idx="2320">
                  <c:v>0.93934670242494922</c:v>
                </c:pt>
                <c:pt idx="2321">
                  <c:v>0.94272357408757057</c:v>
                </c:pt>
                <c:pt idx="2322">
                  <c:v>0.94288854515422837</c:v>
                </c:pt>
                <c:pt idx="2323">
                  <c:v>0.94417855479942447</c:v>
                </c:pt>
                <c:pt idx="2324">
                  <c:v>0.94560121329841895</c:v>
                </c:pt>
                <c:pt idx="2325">
                  <c:v>0.94809974921438589</c:v>
                </c:pt>
                <c:pt idx="2326">
                  <c:v>0.949315096608635</c:v>
                </c:pt>
                <c:pt idx="2327">
                  <c:v>0.95413581617252896</c:v>
                </c:pt>
                <c:pt idx="2328">
                  <c:v>0.95476225456001329</c:v>
                </c:pt>
                <c:pt idx="2329">
                  <c:v>0.95977143377090623</c:v>
                </c:pt>
                <c:pt idx="2330">
                  <c:v>0.96017121141772821</c:v>
                </c:pt>
                <c:pt idx="2331">
                  <c:v>0.97270630152105819</c:v>
                </c:pt>
                <c:pt idx="2332">
                  <c:v>0.97526499944451872</c:v>
                </c:pt>
                <c:pt idx="2333">
                  <c:v>0.97542590219300851</c:v>
                </c:pt>
                <c:pt idx="2334">
                  <c:v>0.9786820232431257</c:v>
                </c:pt>
                <c:pt idx="2335">
                  <c:v>0.98653629673757803</c:v>
                </c:pt>
                <c:pt idx="2336">
                  <c:v>0.99204164790435057</c:v>
                </c:pt>
                <c:pt idx="2337">
                  <c:v>0.99675763205940282</c:v>
                </c:pt>
                <c:pt idx="2338">
                  <c:v>1.005166494018054</c:v>
                </c:pt>
                <c:pt idx="2339">
                  <c:v>1.0067570502451495</c:v>
                </c:pt>
                <c:pt idx="2340">
                  <c:v>1.0124371922910103</c:v>
                </c:pt>
                <c:pt idx="2341">
                  <c:v>1.0124824299463229</c:v>
                </c:pt>
                <c:pt idx="2342">
                  <c:v>1.0152245337174777</c:v>
                </c:pt>
                <c:pt idx="2343">
                  <c:v>1.0168948225465571</c:v>
                </c:pt>
                <c:pt idx="2344">
                  <c:v>1.0207621962818649</c:v>
                </c:pt>
                <c:pt idx="2345">
                  <c:v>1.0244195608188216</c:v>
                </c:pt>
                <c:pt idx="2346">
                  <c:v>1.0269466868487769</c:v>
                </c:pt>
                <c:pt idx="2347">
                  <c:v>1.0271526275188487</c:v>
                </c:pt>
                <c:pt idx="2348">
                  <c:v>1.0332159192305759</c:v>
                </c:pt>
                <c:pt idx="2349">
                  <c:v>1.0349829543059961</c:v>
                </c:pt>
                <c:pt idx="2350">
                  <c:v>1.0389585542354471</c:v>
                </c:pt>
                <c:pt idx="2351">
                  <c:v>1.0443947873017105</c:v>
                </c:pt>
                <c:pt idx="2352">
                  <c:v>1.0450963268124667</c:v>
                </c:pt>
                <c:pt idx="2353">
                  <c:v>1.0580547045891022</c:v>
                </c:pt>
                <c:pt idx="2354">
                  <c:v>1.0596103537711981</c:v>
                </c:pt>
                <c:pt idx="2355">
                  <c:v>1.0616006602569201</c:v>
                </c:pt>
                <c:pt idx="2356">
                  <c:v>1.069028310202391</c:v>
                </c:pt>
                <c:pt idx="2357">
                  <c:v>1.0769139030667862</c:v>
                </c:pt>
                <c:pt idx="2358">
                  <c:v>1.0796149148876215</c:v>
                </c:pt>
                <c:pt idx="2359">
                  <c:v>1.0884551467667065</c:v>
                </c:pt>
                <c:pt idx="2360">
                  <c:v>1.0995227920887878</c:v>
                </c:pt>
                <c:pt idx="2361">
                  <c:v>1.1038260620444631</c:v>
                </c:pt>
                <c:pt idx="2362">
                  <c:v>1.1122568916769424</c:v>
                </c:pt>
                <c:pt idx="2363">
                  <c:v>1.1133010356975903</c:v>
                </c:pt>
                <c:pt idx="2364">
                  <c:v>1.113309067490311</c:v>
                </c:pt>
                <c:pt idx="2365">
                  <c:v>1.1232069932183399</c:v>
                </c:pt>
                <c:pt idx="2366">
                  <c:v>1.1636563944206852</c:v>
                </c:pt>
                <c:pt idx="2367">
                  <c:v>1.1656244113529861</c:v>
                </c:pt>
                <c:pt idx="2368">
                  <c:v>1.1784755161431895</c:v>
                </c:pt>
                <c:pt idx="2369">
                  <c:v>1.1902760930007785</c:v>
                </c:pt>
                <c:pt idx="2370">
                  <c:v>1.2184637625673607</c:v>
                </c:pt>
                <c:pt idx="2371">
                  <c:v>1.2210668550376587</c:v>
                </c:pt>
                <c:pt idx="2372">
                  <c:v>1.225323012510984</c:v>
                </c:pt>
                <c:pt idx="2373">
                  <c:v>1.2891002179498865</c:v>
                </c:pt>
                <c:pt idx="2374">
                  <c:v>1.2896680229488613</c:v>
                </c:pt>
                <c:pt idx="2375">
                  <c:v>1.3103808079643096</c:v>
                </c:pt>
                <c:pt idx="2376">
                  <c:v>1.315235160269898</c:v>
                </c:pt>
                <c:pt idx="2377">
                  <c:v>1.3187949421313006</c:v>
                </c:pt>
                <c:pt idx="2378">
                  <c:v>1.3723368549136985</c:v>
                </c:pt>
                <c:pt idx="2379">
                  <c:v>1.398225984576321</c:v>
                </c:pt>
                <c:pt idx="2380">
                  <c:v>1.4682440528274234</c:v>
                </c:pt>
                <c:pt idx="2381">
                  <c:v>1.4910969028009149</c:v>
                </c:pt>
                <c:pt idx="2382">
                  <c:v>1.4996873466162093</c:v>
                </c:pt>
                <c:pt idx="2383">
                  <c:v>1.5089488989464628</c:v>
                </c:pt>
                <c:pt idx="2384">
                  <c:v>1.7235567535498675</c:v>
                </c:pt>
                <c:pt idx="2385">
                  <c:v>1.7605460677502704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'All Active'!$W$1</c:f>
              <c:strCache>
                <c:ptCount val="1"/>
                <c:pt idx="0">
                  <c:v>Down Mkt IR%</c:v>
                </c:pt>
              </c:strCache>
            </c:strRef>
          </c:tx>
          <c:spPr>
            <a:ln w="63500"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'All Active'!$W$2:$W$2387</c:f>
              <c:numCache>
                <c:formatCode>0%</c:formatCode>
                <c:ptCount val="2386"/>
                <c:pt idx="0">
                  <c:v>2.036505821657578E-3</c:v>
                </c:pt>
                <c:pt idx="1">
                  <c:v>4.7371165799234153E-3</c:v>
                </c:pt>
                <c:pt idx="2">
                  <c:v>5.8943579589886882E-3</c:v>
                </c:pt>
                <c:pt idx="3">
                  <c:v>6.3838196030408471E-3</c:v>
                </c:pt>
                <c:pt idx="4">
                  <c:v>6.7931554297119296E-3</c:v>
                </c:pt>
                <c:pt idx="5">
                  <c:v>7.0474526158392095E-3</c:v>
                </c:pt>
                <c:pt idx="6">
                  <c:v>7.3217945253664625E-3</c:v>
                </c:pt>
                <c:pt idx="7">
                  <c:v>7.371366198959518E-3</c:v>
                </c:pt>
                <c:pt idx="8">
                  <c:v>7.8754763827156033E-3</c:v>
                </c:pt>
                <c:pt idx="9">
                  <c:v>1.00722220828469E-2</c:v>
                </c:pt>
                <c:pt idx="10">
                  <c:v>3.068734702761133E-2</c:v>
                </c:pt>
                <c:pt idx="11">
                  <c:v>5.87875445813223E-2</c:v>
                </c:pt>
                <c:pt idx="12">
                  <c:v>6.1138334324362907E-2</c:v>
                </c:pt>
                <c:pt idx="13">
                  <c:v>7.1861622410108364E-2</c:v>
                </c:pt>
                <c:pt idx="14">
                  <c:v>7.5419937078131882E-2</c:v>
                </c:pt>
                <c:pt idx="15">
                  <c:v>0.10470026842876996</c:v>
                </c:pt>
                <c:pt idx="16">
                  <c:v>0.10596596313306253</c:v>
                </c:pt>
                <c:pt idx="17">
                  <c:v>0.11914733668462081</c:v>
                </c:pt>
                <c:pt idx="18">
                  <c:v>0.13404164946388944</c:v>
                </c:pt>
                <c:pt idx="19">
                  <c:v>0.13552695359805433</c:v>
                </c:pt>
                <c:pt idx="20">
                  <c:v>0.14067270879694951</c:v>
                </c:pt>
                <c:pt idx="21">
                  <c:v>0.14978254592969609</c:v>
                </c:pt>
                <c:pt idx="22">
                  <c:v>0.15132713401759063</c:v>
                </c:pt>
                <c:pt idx="23">
                  <c:v>0.15294830152297054</c:v>
                </c:pt>
                <c:pt idx="24">
                  <c:v>0.1539330742170916</c:v>
                </c:pt>
                <c:pt idx="25">
                  <c:v>0.15444937474075568</c:v>
                </c:pt>
                <c:pt idx="26">
                  <c:v>0.15582700524311244</c:v>
                </c:pt>
                <c:pt idx="27">
                  <c:v>0.1579832499211716</c:v>
                </c:pt>
                <c:pt idx="28">
                  <c:v>0.17248040570829654</c:v>
                </c:pt>
                <c:pt idx="29">
                  <c:v>0.17255541817794018</c:v>
                </c:pt>
                <c:pt idx="30">
                  <c:v>0.17569830279451673</c:v>
                </c:pt>
                <c:pt idx="31">
                  <c:v>0.18267285260786051</c:v>
                </c:pt>
                <c:pt idx="32">
                  <c:v>0.18393074756466926</c:v>
                </c:pt>
                <c:pt idx="33">
                  <c:v>0.18428882930108501</c:v>
                </c:pt>
                <c:pt idx="34">
                  <c:v>0.18748504998648832</c:v>
                </c:pt>
                <c:pt idx="35">
                  <c:v>0.19223269190952103</c:v>
                </c:pt>
                <c:pt idx="36">
                  <c:v>0.19266128913600383</c:v>
                </c:pt>
                <c:pt idx="37">
                  <c:v>0.20402009400598106</c:v>
                </c:pt>
                <c:pt idx="38">
                  <c:v>0.20500376131427606</c:v>
                </c:pt>
                <c:pt idx="39">
                  <c:v>0.20824921773479194</c:v>
                </c:pt>
                <c:pt idx="40">
                  <c:v>0.21001387966568894</c:v>
                </c:pt>
                <c:pt idx="41">
                  <c:v>0.21108845880664173</c:v>
                </c:pt>
                <c:pt idx="42">
                  <c:v>0.21159962634785848</c:v>
                </c:pt>
                <c:pt idx="43">
                  <c:v>0.21257167483372308</c:v>
                </c:pt>
                <c:pt idx="44">
                  <c:v>0.21313391988722355</c:v>
                </c:pt>
                <c:pt idx="45">
                  <c:v>0.21336753432244152</c:v>
                </c:pt>
                <c:pt idx="46">
                  <c:v>0.21388451486978791</c:v>
                </c:pt>
                <c:pt idx="47">
                  <c:v>0.21512529517491061</c:v>
                </c:pt>
                <c:pt idx="48">
                  <c:v>0.21616381705069543</c:v>
                </c:pt>
                <c:pt idx="49">
                  <c:v>0.21736453201970446</c:v>
                </c:pt>
                <c:pt idx="50">
                  <c:v>0.21803277647351771</c:v>
                </c:pt>
                <c:pt idx="51">
                  <c:v>0.21836675342263623</c:v>
                </c:pt>
                <c:pt idx="52">
                  <c:v>0.21902066782464169</c:v>
                </c:pt>
                <c:pt idx="53">
                  <c:v>0.21985163721083073</c:v>
                </c:pt>
                <c:pt idx="54">
                  <c:v>0.22027629057779333</c:v>
                </c:pt>
                <c:pt idx="55">
                  <c:v>0.22179872319973951</c:v>
                </c:pt>
                <c:pt idx="56">
                  <c:v>0.22203062037096893</c:v>
                </c:pt>
                <c:pt idx="57">
                  <c:v>0.22294972539881455</c:v>
                </c:pt>
                <c:pt idx="58">
                  <c:v>0.22358357149027552</c:v>
                </c:pt>
                <c:pt idx="59">
                  <c:v>0.22520737811161542</c:v>
                </c:pt>
                <c:pt idx="60">
                  <c:v>0.22550035079353298</c:v>
                </c:pt>
                <c:pt idx="61">
                  <c:v>0.2269793265511216</c:v>
                </c:pt>
                <c:pt idx="62">
                  <c:v>0.2279423416508822</c:v>
                </c:pt>
                <c:pt idx="63">
                  <c:v>0.23313363225200096</c:v>
                </c:pt>
                <c:pt idx="64">
                  <c:v>0.23317028244752852</c:v>
                </c:pt>
                <c:pt idx="65">
                  <c:v>0.23380727702052229</c:v>
                </c:pt>
                <c:pt idx="66">
                  <c:v>0.23427065807270039</c:v>
                </c:pt>
                <c:pt idx="67">
                  <c:v>0.2346250972674577</c:v>
                </c:pt>
                <c:pt idx="68">
                  <c:v>0.23731441235039463</c:v>
                </c:pt>
                <c:pt idx="69">
                  <c:v>0.23818782383778386</c:v>
                </c:pt>
                <c:pt idx="70">
                  <c:v>0.23866708799796321</c:v>
                </c:pt>
                <c:pt idx="71">
                  <c:v>0.23949456289081975</c:v>
                </c:pt>
                <c:pt idx="72">
                  <c:v>0.24323698060563639</c:v>
                </c:pt>
                <c:pt idx="73">
                  <c:v>0.24348338627222704</c:v>
                </c:pt>
                <c:pt idx="74">
                  <c:v>0.24579548725089204</c:v>
                </c:pt>
                <c:pt idx="75">
                  <c:v>0.24730913658419332</c:v>
                </c:pt>
                <c:pt idx="76">
                  <c:v>0.24999204157204949</c:v>
                </c:pt>
                <c:pt idx="77">
                  <c:v>0.25181831214959965</c:v>
                </c:pt>
                <c:pt idx="78">
                  <c:v>0.25259600621002942</c:v>
                </c:pt>
                <c:pt idx="79">
                  <c:v>0.25326188682395262</c:v>
                </c:pt>
                <c:pt idx="80">
                  <c:v>0.25423388805830532</c:v>
                </c:pt>
                <c:pt idx="81">
                  <c:v>0.25457315679371356</c:v>
                </c:pt>
                <c:pt idx="82">
                  <c:v>0.25465001648451924</c:v>
                </c:pt>
                <c:pt idx="83">
                  <c:v>0.25537182645658379</c:v>
                </c:pt>
                <c:pt idx="84">
                  <c:v>0.25627179720294657</c:v>
                </c:pt>
                <c:pt idx="85">
                  <c:v>0.25686716277426824</c:v>
                </c:pt>
                <c:pt idx="86">
                  <c:v>0.25768980596244617</c:v>
                </c:pt>
                <c:pt idx="87">
                  <c:v>0.2580972859483458</c:v>
                </c:pt>
                <c:pt idx="88">
                  <c:v>0.25862062475594955</c:v>
                </c:pt>
                <c:pt idx="89">
                  <c:v>0.26039043397039419</c:v>
                </c:pt>
                <c:pt idx="90">
                  <c:v>0.26055343242644696</c:v>
                </c:pt>
                <c:pt idx="91">
                  <c:v>0.26185201414956655</c:v>
                </c:pt>
                <c:pt idx="92">
                  <c:v>0.26237767205940521</c:v>
                </c:pt>
                <c:pt idx="93">
                  <c:v>0.26240244813227026</c:v>
                </c:pt>
                <c:pt idx="94">
                  <c:v>0.26302843781650903</c:v>
                </c:pt>
                <c:pt idx="95">
                  <c:v>0.26318324208975147</c:v>
                </c:pt>
                <c:pt idx="96">
                  <c:v>0.26344860133311704</c:v>
                </c:pt>
                <c:pt idx="97">
                  <c:v>0.26536938531936438</c:v>
                </c:pt>
                <c:pt idx="98">
                  <c:v>0.26937188959293529</c:v>
                </c:pt>
                <c:pt idx="99">
                  <c:v>0.26945665934973906</c:v>
                </c:pt>
                <c:pt idx="100">
                  <c:v>0.2698612682964206</c:v>
                </c:pt>
                <c:pt idx="101">
                  <c:v>0.27026257607460163</c:v>
                </c:pt>
                <c:pt idx="102">
                  <c:v>0.27071158460255978</c:v>
                </c:pt>
                <c:pt idx="103">
                  <c:v>0.27074004765843851</c:v>
                </c:pt>
                <c:pt idx="104">
                  <c:v>0.2708443940747835</c:v>
                </c:pt>
                <c:pt idx="105">
                  <c:v>0.2712193549963185</c:v>
                </c:pt>
                <c:pt idx="106">
                  <c:v>0.27402129994480717</c:v>
                </c:pt>
                <c:pt idx="107">
                  <c:v>0.27413071343660694</c:v>
                </c:pt>
                <c:pt idx="108">
                  <c:v>0.27426168311845833</c:v>
                </c:pt>
                <c:pt idx="109">
                  <c:v>0.2748159703855525</c:v>
                </c:pt>
                <c:pt idx="110">
                  <c:v>0.27508485878441763</c:v>
                </c:pt>
                <c:pt idx="111">
                  <c:v>0.27521811775665872</c:v>
                </c:pt>
                <c:pt idx="112">
                  <c:v>0.27529135619378575</c:v>
                </c:pt>
                <c:pt idx="113">
                  <c:v>0.27606583474661162</c:v>
                </c:pt>
                <c:pt idx="114">
                  <c:v>0.27616766816335725</c:v>
                </c:pt>
                <c:pt idx="115">
                  <c:v>0.27620390306767029</c:v>
                </c:pt>
                <c:pt idx="116">
                  <c:v>0.27657067782696476</c:v>
                </c:pt>
                <c:pt idx="117">
                  <c:v>0.27693260149353077</c:v>
                </c:pt>
                <c:pt idx="118">
                  <c:v>0.27719581428748802</c:v>
                </c:pt>
                <c:pt idx="119">
                  <c:v>0.27807234618500914</c:v>
                </c:pt>
                <c:pt idx="120">
                  <c:v>0.27810307668885514</c:v>
                </c:pt>
                <c:pt idx="121">
                  <c:v>0.27862520757270531</c:v>
                </c:pt>
                <c:pt idx="122">
                  <c:v>0.2786312616830075</c:v>
                </c:pt>
                <c:pt idx="123">
                  <c:v>0.27898862726147605</c:v>
                </c:pt>
                <c:pt idx="124">
                  <c:v>0.2789935908629908</c:v>
                </c:pt>
                <c:pt idx="125">
                  <c:v>0.27910054135132184</c:v>
                </c:pt>
                <c:pt idx="126">
                  <c:v>0.27911352628792196</c:v>
                </c:pt>
                <c:pt idx="127">
                  <c:v>0.28034709898747751</c:v>
                </c:pt>
                <c:pt idx="128">
                  <c:v>0.28078606920738997</c:v>
                </c:pt>
                <c:pt idx="129">
                  <c:v>0.28229481009334623</c:v>
                </c:pt>
                <c:pt idx="130">
                  <c:v>0.28242954786640484</c:v>
                </c:pt>
                <c:pt idx="131">
                  <c:v>0.28250132793675442</c:v>
                </c:pt>
                <c:pt idx="132">
                  <c:v>0.28293150912469617</c:v>
                </c:pt>
                <c:pt idx="133">
                  <c:v>0.28383670245458165</c:v>
                </c:pt>
                <c:pt idx="134">
                  <c:v>0.28450381522536394</c:v>
                </c:pt>
                <c:pt idx="135">
                  <c:v>0.28465793882949197</c:v>
                </c:pt>
                <c:pt idx="136">
                  <c:v>0.28541962259494952</c:v>
                </c:pt>
                <c:pt idx="137">
                  <c:v>0.28544081877986138</c:v>
                </c:pt>
                <c:pt idx="138">
                  <c:v>0.28631399900106602</c:v>
                </c:pt>
                <c:pt idx="139">
                  <c:v>0.28632389498822003</c:v>
                </c:pt>
                <c:pt idx="140">
                  <c:v>0.28655145940743265</c:v>
                </c:pt>
                <c:pt idx="141">
                  <c:v>0.28738001437985067</c:v>
                </c:pt>
                <c:pt idx="142">
                  <c:v>0.28864846133414185</c:v>
                </c:pt>
                <c:pt idx="143">
                  <c:v>0.2895814652436467</c:v>
                </c:pt>
                <c:pt idx="144">
                  <c:v>0.29050918545560722</c:v>
                </c:pt>
                <c:pt idx="145">
                  <c:v>0.29063177332084644</c:v>
                </c:pt>
                <c:pt idx="146">
                  <c:v>0.2910476032538995</c:v>
                </c:pt>
                <c:pt idx="147">
                  <c:v>0.29104938936673502</c:v>
                </c:pt>
                <c:pt idx="148">
                  <c:v>0.29138881422089785</c:v>
                </c:pt>
                <c:pt idx="149">
                  <c:v>0.29143043292101234</c:v>
                </c:pt>
                <c:pt idx="150">
                  <c:v>0.29152614504023194</c:v>
                </c:pt>
                <c:pt idx="151">
                  <c:v>0.29158036843369467</c:v>
                </c:pt>
                <c:pt idx="152">
                  <c:v>0.29406406231442384</c:v>
                </c:pt>
                <c:pt idx="153">
                  <c:v>0.2943686935012565</c:v>
                </c:pt>
                <c:pt idx="154">
                  <c:v>0.29446799531687423</c:v>
                </c:pt>
                <c:pt idx="155">
                  <c:v>0.2946202559692182</c:v>
                </c:pt>
                <c:pt idx="156">
                  <c:v>0.29495583629693528</c:v>
                </c:pt>
                <c:pt idx="157">
                  <c:v>0.29538016675523587</c:v>
                </c:pt>
                <c:pt idx="158">
                  <c:v>0.29568230761462305</c:v>
                </c:pt>
                <c:pt idx="159">
                  <c:v>0.29718613248830289</c:v>
                </c:pt>
                <c:pt idx="160">
                  <c:v>0.29828145355967517</c:v>
                </c:pt>
                <c:pt idx="161">
                  <c:v>0.29829642780830901</c:v>
                </c:pt>
                <c:pt idx="162">
                  <c:v>0.2986361745055216</c:v>
                </c:pt>
                <c:pt idx="163">
                  <c:v>0.29884906054407034</c:v>
                </c:pt>
                <c:pt idx="164">
                  <c:v>0.29888441558921164</c:v>
                </c:pt>
                <c:pt idx="165">
                  <c:v>0.29917625971726475</c:v>
                </c:pt>
                <c:pt idx="166">
                  <c:v>0.29940071109348282</c:v>
                </c:pt>
                <c:pt idx="167">
                  <c:v>0.299537645987209</c:v>
                </c:pt>
                <c:pt idx="168">
                  <c:v>0.29963010561872544</c:v>
                </c:pt>
                <c:pt idx="169">
                  <c:v>0.29968955288218713</c:v>
                </c:pt>
                <c:pt idx="170">
                  <c:v>0.29985436803151849</c:v>
                </c:pt>
                <c:pt idx="171">
                  <c:v>0.30001642309646626</c:v>
                </c:pt>
                <c:pt idx="172">
                  <c:v>0.30065241032019163</c:v>
                </c:pt>
                <c:pt idx="173">
                  <c:v>0.30073445467243404</c:v>
                </c:pt>
                <c:pt idx="174">
                  <c:v>0.3007989319792207</c:v>
                </c:pt>
                <c:pt idx="175">
                  <c:v>0.30080330676767175</c:v>
                </c:pt>
                <c:pt idx="176">
                  <c:v>0.30126696263996011</c:v>
                </c:pt>
                <c:pt idx="177">
                  <c:v>0.30137625362608372</c:v>
                </c:pt>
                <c:pt idx="178">
                  <c:v>0.30150935698053916</c:v>
                </c:pt>
                <c:pt idx="179">
                  <c:v>0.30179892353089782</c:v>
                </c:pt>
                <c:pt idx="180">
                  <c:v>0.30187930039971039</c:v>
                </c:pt>
                <c:pt idx="181">
                  <c:v>0.30224694063309909</c:v>
                </c:pt>
                <c:pt idx="182">
                  <c:v>0.30235394319937708</c:v>
                </c:pt>
                <c:pt idx="183">
                  <c:v>0.3026666843826285</c:v>
                </c:pt>
                <c:pt idx="184">
                  <c:v>0.30287691572696657</c:v>
                </c:pt>
                <c:pt idx="185">
                  <c:v>0.30303642421747323</c:v>
                </c:pt>
                <c:pt idx="186">
                  <c:v>0.30367646468546799</c:v>
                </c:pt>
                <c:pt idx="187">
                  <c:v>0.30390863533943313</c:v>
                </c:pt>
                <c:pt idx="188">
                  <c:v>0.30429987582339568</c:v>
                </c:pt>
                <c:pt idx="189">
                  <c:v>0.30447041405712166</c:v>
                </c:pt>
                <c:pt idx="190">
                  <c:v>0.30450898414724514</c:v>
                </c:pt>
                <c:pt idx="191">
                  <c:v>0.30520006007110217</c:v>
                </c:pt>
                <c:pt idx="192">
                  <c:v>0.30567951302813673</c:v>
                </c:pt>
                <c:pt idx="193">
                  <c:v>0.30598973834078202</c:v>
                </c:pt>
                <c:pt idx="194">
                  <c:v>0.3062693537866602</c:v>
                </c:pt>
                <c:pt idx="195">
                  <c:v>0.3063395862378217</c:v>
                </c:pt>
                <c:pt idx="196">
                  <c:v>0.30642719405332924</c:v>
                </c:pt>
                <c:pt idx="197">
                  <c:v>0.30709870873810119</c:v>
                </c:pt>
                <c:pt idx="198">
                  <c:v>0.30721324551529822</c:v>
                </c:pt>
                <c:pt idx="199">
                  <c:v>0.30732746112590226</c:v>
                </c:pt>
                <c:pt idx="200">
                  <c:v>0.30750739367404739</c:v>
                </c:pt>
                <c:pt idx="201">
                  <c:v>0.30758583419136487</c:v>
                </c:pt>
                <c:pt idx="202">
                  <c:v>0.30785463951133252</c:v>
                </c:pt>
                <c:pt idx="203">
                  <c:v>0.30942910127227852</c:v>
                </c:pt>
                <c:pt idx="204">
                  <c:v>0.30979780802143553</c:v>
                </c:pt>
                <c:pt idx="205">
                  <c:v>0.3098194186771413</c:v>
                </c:pt>
                <c:pt idx="206">
                  <c:v>0.31013583640030751</c:v>
                </c:pt>
                <c:pt idx="207">
                  <c:v>0.31067505206931256</c:v>
                </c:pt>
                <c:pt idx="208">
                  <c:v>0.31086736281574406</c:v>
                </c:pt>
                <c:pt idx="209">
                  <c:v>0.31092883553124967</c:v>
                </c:pt>
                <c:pt idx="210">
                  <c:v>0.31100271840329019</c:v>
                </c:pt>
                <c:pt idx="211">
                  <c:v>0.31159603609581421</c:v>
                </c:pt>
                <c:pt idx="212">
                  <c:v>0.31201128462415867</c:v>
                </c:pt>
                <c:pt idx="213">
                  <c:v>0.31230306988108331</c:v>
                </c:pt>
                <c:pt idx="214">
                  <c:v>0.31248862979016323</c:v>
                </c:pt>
                <c:pt idx="215">
                  <c:v>0.31252810674854586</c:v>
                </c:pt>
                <c:pt idx="216">
                  <c:v>0.31287468678526958</c:v>
                </c:pt>
                <c:pt idx="217">
                  <c:v>0.31287477281028719</c:v>
                </c:pt>
                <c:pt idx="218">
                  <c:v>0.31289944773910539</c:v>
                </c:pt>
                <c:pt idx="219">
                  <c:v>0.31300232543823975</c:v>
                </c:pt>
                <c:pt idx="220">
                  <c:v>0.3130469386894203</c:v>
                </c:pt>
                <c:pt idx="221">
                  <c:v>0.31327185311309247</c:v>
                </c:pt>
                <c:pt idx="222">
                  <c:v>0.31490862871631398</c:v>
                </c:pt>
                <c:pt idx="223">
                  <c:v>0.31513822783907958</c:v>
                </c:pt>
                <c:pt idx="224">
                  <c:v>0.31570005512126126</c:v>
                </c:pt>
                <c:pt idx="225">
                  <c:v>0.31607040694611227</c:v>
                </c:pt>
                <c:pt idx="226">
                  <c:v>0.31609030965369039</c:v>
                </c:pt>
                <c:pt idx="227">
                  <c:v>0.31618008933095509</c:v>
                </c:pt>
                <c:pt idx="228">
                  <c:v>0.31622400042555227</c:v>
                </c:pt>
                <c:pt idx="229">
                  <c:v>0.31640756886230359</c:v>
                </c:pt>
                <c:pt idx="230">
                  <c:v>0.31654816359210797</c:v>
                </c:pt>
                <c:pt idx="231">
                  <c:v>0.31657392225252351</c:v>
                </c:pt>
                <c:pt idx="232">
                  <c:v>0.31756740093507985</c:v>
                </c:pt>
                <c:pt idx="233">
                  <c:v>0.31795459590163688</c:v>
                </c:pt>
                <c:pt idx="234">
                  <c:v>0.31862026851442443</c:v>
                </c:pt>
                <c:pt idx="235">
                  <c:v>0.3186844630572449</c:v>
                </c:pt>
                <c:pt idx="236">
                  <c:v>0.3188151701167683</c:v>
                </c:pt>
                <c:pt idx="237">
                  <c:v>0.31931680753750896</c:v>
                </c:pt>
                <c:pt idx="238">
                  <c:v>0.31934792472369689</c:v>
                </c:pt>
                <c:pt idx="239">
                  <c:v>0.3195581778659875</c:v>
                </c:pt>
                <c:pt idx="240">
                  <c:v>0.31968436497481278</c:v>
                </c:pt>
                <c:pt idx="241">
                  <c:v>0.31972657531022569</c:v>
                </c:pt>
                <c:pt idx="242">
                  <c:v>0.31981480206280544</c:v>
                </c:pt>
                <c:pt idx="243">
                  <c:v>0.31988121495324562</c:v>
                </c:pt>
                <c:pt idx="244">
                  <c:v>0.32023658686480877</c:v>
                </c:pt>
                <c:pt idx="245">
                  <c:v>0.32051499157503927</c:v>
                </c:pt>
                <c:pt idx="246">
                  <c:v>0.32071559396308463</c:v>
                </c:pt>
                <c:pt idx="247">
                  <c:v>0.32093675939042499</c:v>
                </c:pt>
                <c:pt idx="248">
                  <c:v>0.32115719579917351</c:v>
                </c:pt>
                <c:pt idx="249">
                  <c:v>0.32135314325294878</c:v>
                </c:pt>
                <c:pt idx="250">
                  <c:v>0.32137953932013941</c:v>
                </c:pt>
                <c:pt idx="251">
                  <c:v>0.32153335988414655</c:v>
                </c:pt>
                <c:pt idx="252">
                  <c:v>0.32247494005123567</c:v>
                </c:pt>
                <c:pt idx="253">
                  <c:v>0.32260130321403602</c:v>
                </c:pt>
                <c:pt idx="254">
                  <c:v>0.32271342201793562</c:v>
                </c:pt>
                <c:pt idx="255">
                  <c:v>0.32283442815378516</c:v>
                </c:pt>
                <c:pt idx="256">
                  <c:v>0.32317600579244166</c:v>
                </c:pt>
                <c:pt idx="257">
                  <c:v>0.32339358913929633</c:v>
                </c:pt>
                <c:pt idx="258">
                  <c:v>0.32368051198588405</c:v>
                </c:pt>
                <c:pt idx="259">
                  <c:v>0.32404714606327439</c:v>
                </c:pt>
                <c:pt idx="260">
                  <c:v>0.32450630167122957</c:v>
                </c:pt>
                <c:pt idx="261">
                  <c:v>0.32466664455841016</c:v>
                </c:pt>
                <c:pt idx="262">
                  <c:v>0.32489928705890908</c:v>
                </c:pt>
                <c:pt idx="263">
                  <c:v>0.32508229294046137</c:v>
                </c:pt>
                <c:pt idx="264">
                  <c:v>0.3251063737828358</c:v>
                </c:pt>
                <c:pt idx="265">
                  <c:v>0.32520004016779713</c:v>
                </c:pt>
                <c:pt idx="266">
                  <c:v>0.32536142390695927</c:v>
                </c:pt>
                <c:pt idx="267">
                  <c:v>0.32629629736223564</c:v>
                </c:pt>
                <c:pt idx="268">
                  <c:v>0.32645382910225312</c:v>
                </c:pt>
                <c:pt idx="269">
                  <c:v>0.32654921536282028</c:v>
                </c:pt>
                <c:pt idx="270">
                  <c:v>0.32723268772543523</c:v>
                </c:pt>
                <c:pt idx="271">
                  <c:v>0.32745133103360508</c:v>
                </c:pt>
                <c:pt idx="272">
                  <c:v>0.32749381235987501</c:v>
                </c:pt>
                <c:pt idx="273">
                  <c:v>0.32774827242292942</c:v>
                </c:pt>
                <c:pt idx="274">
                  <c:v>0.3277771216272225</c:v>
                </c:pt>
                <c:pt idx="275">
                  <c:v>0.32786609067575978</c:v>
                </c:pt>
                <c:pt idx="276">
                  <c:v>0.32790916291992694</c:v>
                </c:pt>
                <c:pt idx="277">
                  <c:v>0.32795718259696932</c:v>
                </c:pt>
                <c:pt idx="278">
                  <c:v>0.32836125212513861</c:v>
                </c:pt>
                <c:pt idx="279">
                  <c:v>0.32836835390429375</c:v>
                </c:pt>
                <c:pt idx="280">
                  <c:v>0.32838994215098444</c:v>
                </c:pt>
                <c:pt idx="281">
                  <c:v>0.32851832808472159</c:v>
                </c:pt>
                <c:pt idx="282">
                  <c:v>0.32858340126818192</c:v>
                </c:pt>
                <c:pt idx="283">
                  <c:v>0.32902503681759832</c:v>
                </c:pt>
                <c:pt idx="284">
                  <c:v>0.32944068391282971</c:v>
                </c:pt>
                <c:pt idx="285">
                  <c:v>0.32960620943219149</c:v>
                </c:pt>
                <c:pt idx="286">
                  <c:v>0.32993466435740337</c:v>
                </c:pt>
                <c:pt idx="287">
                  <c:v>0.33002288851572265</c:v>
                </c:pt>
                <c:pt idx="288">
                  <c:v>0.33071927365294845</c:v>
                </c:pt>
                <c:pt idx="289">
                  <c:v>0.3309133889447981</c:v>
                </c:pt>
                <c:pt idx="290">
                  <c:v>0.33119622343028188</c:v>
                </c:pt>
                <c:pt idx="291">
                  <c:v>0.33129997173428466</c:v>
                </c:pt>
                <c:pt idx="292">
                  <c:v>0.33131564514546102</c:v>
                </c:pt>
                <c:pt idx="293">
                  <c:v>0.33135491240240827</c:v>
                </c:pt>
                <c:pt idx="294">
                  <c:v>0.33152701114034783</c:v>
                </c:pt>
                <c:pt idx="295">
                  <c:v>0.33156148656896761</c:v>
                </c:pt>
                <c:pt idx="296">
                  <c:v>0.33228336176479339</c:v>
                </c:pt>
                <c:pt idx="297">
                  <c:v>0.3326662342346321</c:v>
                </c:pt>
                <c:pt idx="298">
                  <c:v>0.33279155377234781</c:v>
                </c:pt>
                <c:pt idx="299">
                  <c:v>0.33292946798604012</c:v>
                </c:pt>
                <c:pt idx="300">
                  <c:v>0.33304716831413467</c:v>
                </c:pt>
                <c:pt idx="301">
                  <c:v>0.3335372991446055</c:v>
                </c:pt>
                <c:pt idx="302">
                  <c:v>0.33389032590245915</c:v>
                </c:pt>
                <c:pt idx="303">
                  <c:v>0.33395569624385157</c:v>
                </c:pt>
                <c:pt idx="304">
                  <c:v>0.33398524553035824</c:v>
                </c:pt>
                <c:pt idx="305">
                  <c:v>0.33407764092384806</c:v>
                </c:pt>
                <c:pt idx="306">
                  <c:v>0.33416018427343264</c:v>
                </c:pt>
                <c:pt idx="307">
                  <c:v>0.33421022894633262</c:v>
                </c:pt>
                <c:pt idx="308">
                  <c:v>0.33447068408889763</c:v>
                </c:pt>
                <c:pt idx="309">
                  <c:v>0.33461415180565102</c:v>
                </c:pt>
                <c:pt idx="310">
                  <c:v>0.33487065112127379</c:v>
                </c:pt>
                <c:pt idx="311">
                  <c:v>0.3349844650018346</c:v>
                </c:pt>
                <c:pt idx="312">
                  <c:v>0.33504882249723644</c:v>
                </c:pt>
                <c:pt idx="313">
                  <c:v>0.33505659799133736</c:v>
                </c:pt>
                <c:pt idx="314">
                  <c:v>0.33552598287111313</c:v>
                </c:pt>
                <c:pt idx="315">
                  <c:v>0.33568318754604787</c:v>
                </c:pt>
                <c:pt idx="316">
                  <c:v>0.33675138636228641</c:v>
                </c:pt>
                <c:pt idx="317">
                  <c:v>0.33697276927682512</c:v>
                </c:pt>
                <c:pt idx="318">
                  <c:v>0.33699903375994711</c:v>
                </c:pt>
                <c:pt idx="319">
                  <c:v>0.33714960982782549</c:v>
                </c:pt>
                <c:pt idx="320">
                  <c:v>0.33744566509870844</c:v>
                </c:pt>
                <c:pt idx="321">
                  <c:v>0.33744863074525583</c:v>
                </c:pt>
                <c:pt idx="322">
                  <c:v>0.33797153247212747</c:v>
                </c:pt>
                <c:pt idx="323">
                  <c:v>0.33819628647214861</c:v>
                </c:pt>
                <c:pt idx="324">
                  <c:v>0.33828256336453277</c:v>
                </c:pt>
                <c:pt idx="325">
                  <c:v>0.33836889819811039</c:v>
                </c:pt>
                <c:pt idx="326">
                  <c:v>0.3385826071145685</c:v>
                </c:pt>
                <c:pt idx="327">
                  <c:v>0.33862575587713506</c:v>
                </c:pt>
                <c:pt idx="328">
                  <c:v>0.33868863806060051</c:v>
                </c:pt>
                <c:pt idx="329">
                  <c:v>0.33882416654383324</c:v>
                </c:pt>
                <c:pt idx="330">
                  <c:v>0.33884483083138889</c:v>
                </c:pt>
                <c:pt idx="331">
                  <c:v>0.3388504208030737</c:v>
                </c:pt>
                <c:pt idx="332">
                  <c:v>0.33921559955282454</c:v>
                </c:pt>
                <c:pt idx="333">
                  <c:v>0.33956992458789398</c:v>
                </c:pt>
                <c:pt idx="334">
                  <c:v>0.33975927964210512</c:v>
                </c:pt>
                <c:pt idx="335">
                  <c:v>0.34012947366743718</c:v>
                </c:pt>
                <c:pt idx="336">
                  <c:v>0.34081308046316494</c:v>
                </c:pt>
                <c:pt idx="337">
                  <c:v>0.34093025779394842</c:v>
                </c:pt>
                <c:pt idx="338">
                  <c:v>0.34097999970123433</c:v>
                </c:pt>
                <c:pt idx="339">
                  <c:v>0.34112303595916132</c:v>
                </c:pt>
                <c:pt idx="340">
                  <c:v>0.34117429859051623</c:v>
                </c:pt>
                <c:pt idx="341">
                  <c:v>0.34125780692285179</c:v>
                </c:pt>
                <c:pt idx="342">
                  <c:v>0.34126807583738311</c:v>
                </c:pt>
                <c:pt idx="343">
                  <c:v>0.34167498623769726</c:v>
                </c:pt>
                <c:pt idx="344">
                  <c:v>0.34204731638961955</c:v>
                </c:pt>
                <c:pt idx="345">
                  <c:v>0.34236148375928699</c:v>
                </c:pt>
                <c:pt idx="346">
                  <c:v>0.342408775726807</c:v>
                </c:pt>
                <c:pt idx="347">
                  <c:v>0.34287522673691323</c:v>
                </c:pt>
                <c:pt idx="348">
                  <c:v>0.34292392468766136</c:v>
                </c:pt>
                <c:pt idx="349">
                  <c:v>0.34316689454582344</c:v>
                </c:pt>
                <c:pt idx="350">
                  <c:v>0.34331891960340771</c:v>
                </c:pt>
                <c:pt idx="351">
                  <c:v>0.3437257004434095</c:v>
                </c:pt>
                <c:pt idx="352">
                  <c:v>0.34373666752678589</c:v>
                </c:pt>
                <c:pt idx="353">
                  <c:v>0.34377908960131393</c:v>
                </c:pt>
                <c:pt idx="354">
                  <c:v>0.34405685537383712</c:v>
                </c:pt>
                <c:pt idx="355">
                  <c:v>0.34405936004845661</c:v>
                </c:pt>
                <c:pt idx="356">
                  <c:v>0.34409856163230967</c:v>
                </c:pt>
                <c:pt idx="357">
                  <c:v>0.34415359855864114</c:v>
                </c:pt>
                <c:pt idx="358">
                  <c:v>0.34421130462158972</c:v>
                </c:pt>
                <c:pt idx="359">
                  <c:v>0.34458499369127726</c:v>
                </c:pt>
                <c:pt idx="360">
                  <c:v>0.34486387694696641</c:v>
                </c:pt>
                <c:pt idx="361">
                  <c:v>0.34508643522864807</c:v>
                </c:pt>
                <c:pt idx="362">
                  <c:v>0.34518543895753556</c:v>
                </c:pt>
                <c:pt idx="363">
                  <c:v>0.34547599116548455</c:v>
                </c:pt>
                <c:pt idx="364">
                  <c:v>0.34572564227281904</c:v>
                </c:pt>
                <c:pt idx="365">
                  <c:v>0.34575458997598163</c:v>
                </c:pt>
                <c:pt idx="366">
                  <c:v>0.3457924615091113</c:v>
                </c:pt>
                <c:pt idx="367">
                  <c:v>0.34590161251406537</c:v>
                </c:pt>
                <c:pt idx="368">
                  <c:v>0.34596334745941132</c:v>
                </c:pt>
                <c:pt idx="369">
                  <c:v>0.34605155026150719</c:v>
                </c:pt>
                <c:pt idx="370">
                  <c:v>0.3460981423897484</c:v>
                </c:pt>
                <c:pt idx="371">
                  <c:v>0.34613404671182646</c:v>
                </c:pt>
                <c:pt idx="372">
                  <c:v>0.3461905135890474</c:v>
                </c:pt>
                <c:pt idx="373">
                  <c:v>0.34623160797561409</c:v>
                </c:pt>
                <c:pt idx="374">
                  <c:v>0.34629605401820446</c:v>
                </c:pt>
                <c:pt idx="375">
                  <c:v>0.34630907671133493</c:v>
                </c:pt>
                <c:pt idx="376">
                  <c:v>0.34666640652727387</c:v>
                </c:pt>
                <c:pt idx="377">
                  <c:v>0.34672611331108222</c:v>
                </c:pt>
                <c:pt idx="378">
                  <c:v>0.34694908569810184</c:v>
                </c:pt>
                <c:pt idx="379">
                  <c:v>0.34704583952306761</c:v>
                </c:pt>
                <c:pt idx="380">
                  <c:v>0.34717742022629366</c:v>
                </c:pt>
                <c:pt idx="381">
                  <c:v>0.34736161544651545</c:v>
                </c:pt>
                <c:pt idx="382">
                  <c:v>0.34736944188246965</c:v>
                </c:pt>
                <c:pt idx="383">
                  <c:v>0.34748300540740518</c:v>
                </c:pt>
                <c:pt idx="384">
                  <c:v>0.34750437841161119</c:v>
                </c:pt>
                <c:pt idx="385">
                  <c:v>0.3478868741870968</c:v>
                </c:pt>
                <c:pt idx="386">
                  <c:v>0.3479548994538435</c:v>
                </c:pt>
                <c:pt idx="387">
                  <c:v>0.34807460693129305</c:v>
                </c:pt>
                <c:pt idx="388">
                  <c:v>0.34829816415931197</c:v>
                </c:pt>
                <c:pt idx="389">
                  <c:v>0.34830060133410329</c:v>
                </c:pt>
                <c:pt idx="390">
                  <c:v>0.3483131317531224</c:v>
                </c:pt>
                <c:pt idx="391">
                  <c:v>0.34834845566069383</c:v>
                </c:pt>
                <c:pt idx="392">
                  <c:v>0.34848925827723082</c:v>
                </c:pt>
                <c:pt idx="393">
                  <c:v>0.34851066444320777</c:v>
                </c:pt>
                <c:pt idx="394">
                  <c:v>0.34868105703012681</c:v>
                </c:pt>
                <c:pt idx="395">
                  <c:v>0.34885046795028124</c:v>
                </c:pt>
                <c:pt idx="396">
                  <c:v>0.34888875589736901</c:v>
                </c:pt>
                <c:pt idx="397">
                  <c:v>0.34901070594408978</c:v>
                </c:pt>
                <c:pt idx="398">
                  <c:v>0.34907885975455005</c:v>
                </c:pt>
                <c:pt idx="399">
                  <c:v>0.34908061392690931</c:v>
                </c:pt>
                <c:pt idx="400">
                  <c:v>0.34953706500745901</c:v>
                </c:pt>
                <c:pt idx="401">
                  <c:v>0.3495608998578098</c:v>
                </c:pt>
                <c:pt idx="402">
                  <c:v>0.34963795807340303</c:v>
                </c:pt>
                <c:pt idx="403">
                  <c:v>0.34988811947410065</c:v>
                </c:pt>
                <c:pt idx="404">
                  <c:v>0.35016582701982513</c:v>
                </c:pt>
                <c:pt idx="405">
                  <c:v>0.35017431694393553</c:v>
                </c:pt>
                <c:pt idx="406">
                  <c:v>0.35027295812146203</c:v>
                </c:pt>
                <c:pt idx="407">
                  <c:v>0.35027872874654969</c:v>
                </c:pt>
                <c:pt idx="408">
                  <c:v>0.35074776570708127</c:v>
                </c:pt>
                <c:pt idx="409">
                  <c:v>0.35082726068861908</c:v>
                </c:pt>
                <c:pt idx="410">
                  <c:v>0.35089569987695796</c:v>
                </c:pt>
                <c:pt idx="411">
                  <c:v>0.35097435848951558</c:v>
                </c:pt>
                <c:pt idx="412">
                  <c:v>0.35104102545004423</c:v>
                </c:pt>
                <c:pt idx="413">
                  <c:v>0.35132834431774168</c:v>
                </c:pt>
                <c:pt idx="414">
                  <c:v>0.35150758654485403</c:v>
                </c:pt>
                <c:pt idx="415">
                  <c:v>0.35158866502586783</c:v>
                </c:pt>
                <c:pt idx="416">
                  <c:v>0.35160408222340245</c:v>
                </c:pt>
                <c:pt idx="417">
                  <c:v>0.35176029032429429</c:v>
                </c:pt>
                <c:pt idx="418">
                  <c:v>0.35209117213007801</c:v>
                </c:pt>
                <c:pt idx="419">
                  <c:v>0.35247724270333203</c:v>
                </c:pt>
                <c:pt idx="420">
                  <c:v>0.35248969855360401</c:v>
                </c:pt>
                <c:pt idx="421">
                  <c:v>0.35251253504475066</c:v>
                </c:pt>
                <c:pt idx="422">
                  <c:v>0.35257446631908945</c:v>
                </c:pt>
                <c:pt idx="423">
                  <c:v>0.35275672698102001</c:v>
                </c:pt>
                <c:pt idx="424">
                  <c:v>0.35279265389458903</c:v>
                </c:pt>
                <c:pt idx="425">
                  <c:v>0.35323606980004807</c:v>
                </c:pt>
                <c:pt idx="426">
                  <c:v>0.35330093592940798</c:v>
                </c:pt>
                <c:pt idx="427">
                  <c:v>0.35360367148974903</c:v>
                </c:pt>
                <c:pt idx="428">
                  <c:v>0.35400911224459897</c:v>
                </c:pt>
                <c:pt idx="429">
                  <c:v>0.3541684246844598</c:v>
                </c:pt>
                <c:pt idx="430">
                  <c:v>0.35436279534466519</c:v>
                </c:pt>
                <c:pt idx="431">
                  <c:v>0.35438990306445611</c:v>
                </c:pt>
                <c:pt idx="432">
                  <c:v>0.35439574371388599</c:v>
                </c:pt>
                <c:pt idx="433">
                  <c:v>0.35442868276886236</c:v>
                </c:pt>
                <c:pt idx="434">
                  <c:v>0.35452497699986185</c:v>
                </c:pt>
                <c:pt idx="435">
                  <c:v>0.3545416889462773</c:v>
                </c:pt>
                <c:pt idx="436">
                  <c:v>0.35470764826782009</c:v>
                </c:pt>
                <c:pt idx="437">
                  <c:v>0.35480855606292788</c:v>
                </c:pt>
                <c:pt idx="438">
                  <c:v>0.3548292296693441</c:v>
                </c:pt>
                <c:pt idx="439">
                  <c:v>0.3549218449893537</c:v>
                </c:pt>
                <c:pt idx="440">
                  <c:v>0.35513582858311599</c:v>
                </c:pt>
                <c:pt idx="441">
                  <c:v>0.35559434331347195</c:v>
                </c:pt>
                <c:pt idx="442">
                  <c:v>0.35559894053168573</c:v>
                </c:pt>
                <c:pt idx="443">
                  <c:v>0.35562736430570757</c:v>
                </c:pt>
                <c:pt idx="444">
                  <c:v>0.35623751326221581</c:v>
                </c:pt>
                <c:pt idx="445">
                  <c:v>0.35624250485907549</c:v>
                </c:pt>
                <c:pt idx="446">
                  <c:v>0.35625186533373931</c:v>
                </c:pt>
                <c:pt idx="447">
                  <c:v>0.35626190882446068</c:v>
                </c:pt>
                <c:pt idx="448">
                  <c:v>0.35626203359110475</c:v>
                </c:pt>
                <c:pt idx="449">
                  <c:v>0.35641484724284489</c:v>
                </c:pt>
                <c:pt idx="450">
                  <c:v>0.35646223371386709</c:v>
                </c:pt>
                <c:pt idx="451">
                  <c:v>0.35656452869611477</c:v>
                </c:pt>
                <c:pt idx="452">
                  <c:v>0.35665726695676736</c:v>
                </c:pt>
                <c:pt idx="453">
                  <c:v>0.35672398884117718</c:v>
                </c:pt>
                <c:pt idx="454">
                  <c:v>0.35682789629547096</c:v>
                </c:pt>
                <c:pt idx="455">
                  <c:v>0.35693068216657181</c:v>
                </c:pt>
                <c:pt idx="456">
                  <c:v>0.35695640555206104</c:v>
                </c:pt>
                <c:pt idx="457">
                  <c:v>0.3569587568836744</c:v>
                </c:pt>
                <c:pt idx="458">
                  <c:v>0.35712006398351204</c:v>
                </c:pt>
                <c:pt idx="459">
                  <c:v>0.35751455943882204</c:v>
                </c:pt>
                <c:pt idx="460">
                  <c:v>0.35768250709699545</c:v>
                </c:pt>
                <c:pt idx="461">
                  <c:v>0.35774944403385955</c:v>
                </c:pt>
                <c:pt idx="462">
                  <c:v>0.35780746055352597</c:v>
                </c:pt>
                <c:pt idx="463">
                  <c:v>0.35798282207090432</c:v>
                </c:pt>
                <c:pt idx="464">
                  <c:v>0.35803813584185934</c:v>
                </c:pt>
                <c:pt idx="465">
                  <c:v>0.35830116776842619</c:v>
                </c:pt>
                <c:pt idx="466">
                  <c:v>0.35839360521877212</c:v>
                </c:pt>
                <c:pt idx="467">
                  <c:v>0.35840173884808385</c:v>
                </c:pt>
                <c:pt idx="468">
                  <c:v>0.35857799966585074</c:v>
                </c:pt>
                <c:pt idx="469">
                  <c:v>0.35882623367440325</c:v>
                </c:pt>
                <c:pt idx="470">
                  <c:v>0.35882885295558903</c:v>
                </c:pt>
                <c:pt idx="471">
                  <c:v>0.35900268754202747</c:v>
                </c:pt>
                <c:pt idx="472">
                  <c:v>0.35905679942799074</c:v>
                </c:pt>
                <c:pt idx="473">
                  <c:v>0.35906646505239243</c:v>
                </c:pt>
                <c:pt idx="474">
                  <c:v>0.35922554457068551</c:v>
                </c:pt>
                <c:pt idx="475">
                  <c:v>0.35934335807231349</c:v>
                </c:pt>
                <c:pt idx="476">
                  <c:v>0.35935412750258283</c:v>
                </c:pt>
                <c:pt idx="477">
                  <c:v>0.35953780105789829</c:v>
                </c:pt>
                <c:pt idx="478">
                  <c:v>0.35964308840501658</c:v>
                </c:pt>
                <c:pt idx="479">
                  <c:v>0.35969241274379737</c:v>
                </c:pt>
                <c:pt idx="480">
                  <c:v>0.3598699549571156</c:v>
                </c:pt>
                <c:pt idx="481">
                  <c:v>0.35998168437423966</c:v>
                </c:pt>
                <c:pt idx="482">
                  <c:v>0.36028725601079353</c:v>
                </c:pt>
                <c:pt idx="483">
                  <c:v>0.36063162420720701</c:v>
                </c:pt>
                <c:pt idx="484">
                  <c:v>0.36068339867866717</c:v>
                </c:pt>
                <c:pt idx="485">
                  <c:v>0.36071656966723525</c:v>
                </c:pt>
                <c:pt idx="486">
                  <c:v>0.36092422671927399</c:v>
                </c:pt>
                <c:pt idx="487">
                  <c:v>0.36119920865887123</c:v>
                </c:pt>
                <c:pt idx="488">
                  <c:v>0.36147460413300514</c:v>
                </c:pt>
                <c:pt idx="489">
                  <c:v>0.36178351144014687</c:v>
                </c:pt>
                <c:pt idx="490">
                  <c:v>0.3617866655452136</c:v>
                </c:pt>
                <c:pt idx="491">
                  <c:v>0.36209585699970459</c:v>
                </c:pt>
                <c:pt idx="492">
                  <c:v>0.36211346424835522</c:v>
                </c:pt>
                <c:pt idx="493">
                  <c:v>0.36227764020905873</c:v>
                </c:pt>
                <c:pt idx="494">
                  <c:v>0.36238716857925102</c:v>
                </c:pt>
                <c:pt idx="495">
                  <c:v>0.36247554182574626</c:v>
                </c:pt>
                <c:pt idx="496">
                  <c:v>0.36250560058572001</c:v>
                </c:pt>
                <c:pt idx="497">
                  <c:v>0.3625327081321072</c:v>
                </c:pt>
                <c:pt idx="498">
                  <c:v>0.36302211371937138</c:v>
                </c:pt>
                <c:pt idx="499">
                  <c:v>0.3630957384950782</c:v>
                </c:pt>
                <c:pt idx="500">
                  <c:v>0.36319553059973797</c:v>
                </c:pt>
                <c:pt idx="501">
                  <c:v>0.36324480402534959</c:v>
                </c:pt>
                <c:pt idx="502">
                  <c:v>0.36328650296526244</c:v>
                </c:pt>
                <c:pt idx="503">
                  <c:v>0.36349764414816638</c:v>
                </c:pt>
                <c:pt idx="504">
                  <c:v>0.36360055185508688</c:v>
                </c:pt>
                <c:pt idx="505">
                  <c:v>0.36374585652859021</c:v>
                </c:pt>
                <c:pt idx="506">
                  <c:v>0.36382806431071979</c:v>
                </c:pt>
                <c:pt idx="507">
                  <c:v>0.36420907629003713</c:v>
                </c:pt>
                <c:pt idx="508">
                  <c:v>0.36420958797785946</c:v>
                </c:pt>
                <c:pt idx="509">
                  <c:v>0.36425581922899702</c:v>
                </c:pt>
                <c:pt idx="510">
                  <c:v>0.36460954510647214</c:v>
                </c:pt>
                <c:pt idx="511">
                  <c:v>0.36533787985570493</c:v>
                </c:pt>
                <c:pt idx="512">
                  <c:v>0.36539530470235748</c:v>
                </c:pt>
                <c:pt idx="513">
                  <c:v>0.36541762601523864</c:v>
                </c:pt>
                <c:pt idx="514">
                  <c:v>0.36583046788870632</c:v>
                </c:pt>
                <c:pt idx="515">
                  <c:v>0.36598126857598939</c:v>
                </c:pt>
                <c:pt idx="516">
                  <c:v>0.36623237404295428</c:v>
                </c:pt>
                <c:pt idx="517">
                  <c:v>0.36637201054735941</c:v>
                </c:pt>
                <c:pt idx="518">
                  <c:v>0.36638117119201608</c:v>
                </c:pt>
                <c:pt idx="519">
                  <c:v>0.36643342862897205</c:v>
                </c:pt>
                <c:pt idx="520">
                  <c:v>0.36648719262692064</c:v>
                </c:pt>
                <c:pt idx="521">
                  <c:v>0.36649291139846002</c:v>
                </c:pt>
                <c:pt idx="522">
                  <c:v>0.36712569462981692</c:v>
                </c:pt>
                <c:pt idx="523">
                  <c:v>0.36722078392461177</c:v>
                </c:pt>
                <c:pt idx="524">
                  <c:v>0.36726423388690521</c:v>
                </c:pt>
                <c:pt idx="525">
                  <c:v>0.3672676881231699</c:v>
                </c:pt>
                <c:pt idx="526">
                  <c:v>0.36737134744155359</c:v>
                </c:pt>
                <c:pt idx="527">
                  <c:v>0.3678063244724904</c:v>
                </c:pt>
                <c:pt idx="528">
                  <c:v>0.36783999699059716</c:v>
                </c:pt>
                <c:pt idx="529">
                  <c:v>0.36787191263161756</c:v>
                </c:pt>
                <c:pt idx="530">
                  <c:v>0.36793482966264401</c:v>
                </c:pt>
                <c:pt idx="531">
                  <c:v>0.36799636647480116</c:v>
                </c:pt>
                <c:pt idx="532">
                  <c:v>0.36803647440769793</c:v>
                </c:pt>
                <c:pt idx="533">
                  <c:v>0.36808941980459731</c:v>
                </c:pt>
                <c:pt idx="534">
                  <c:v>0.3681601085243929</c:v>
                </c:pt>
                <c:pt idx="535">
                  <c:v>0.36816553728709933</c:v>
                </c:pt>
                <c:pt idx="536">
                  <c:v>0.36834581993867932</c:v>
                </c:pt>
                <c:pt idx="537">
                  <c:v>0.36852728830309073</c:v>
                </c:pt>
                <c:pt idx="538">
                  <c:v>0.36864324992253783</c:v>
                </c:pt>
                <c:pt idx="539">
                  <c:v>0.36877800984691406</c:v>
                </c:pt>
                <c:pt idx="540">
                  <c:v>0.36888455883271543</c:v>
                </c:pt>
                <c:pt idx="541">
                  <c:v>0.36896862017096271</c:v>
                </c:pt>
                <c:pt idx="542">
                  <c:v>0.36902502895475997</c:v>
                </c:pt>
                <c:pt idx="543">
                  <c:v>0.36926661931738425</c:v>
                </c:pt>
                <c:pt idx="544">
                  <c:v>0.36929588709806832</c:v>
                </c:pt>
                <c:pt idx="545">
                  <c:v>0.36938879982318434</c:v>
                </c:pt>
                <c:pt idx="546">
                  <c:v>0.36963573572912783</c:v>
                </c:pt>
                <c:pt idx="547">
                  <c:v>0.37000234581316765</c:v>
                </c:pt>
                <c:pt idx="548">
                  <c:v>0.37001862483465953</c:v>
                </c:pt>
                <c:pt idx="549">
                  <c:v>0.3700392776738316</c:v>
                </c:pt>
                <c:pt idx="550">
                  <c:v>0.37005313866044925</c:v>
                </c:pt>
                <c:pt idx="551">
                  <c:v>0.37018252874877072</c:v>
                </c:pt>
                <c:pt idx="552">
                  <c:v>0.37042474819481758</c:v>
                </c:pt>
                <c:pt idx="553">
                  <c:v>0.37043531003206753</c:v>
                </c:pt>
                <c:pt idx="554">
                  <c:v>0.37070605464150441</c:v>
                </c:pt>
                <c:pt idx="555">
                  <c:v>0.37073835042542869</c:v>
                </c:pt>
                <c:pt idx="556">
                  <c:v>0.37076026904037668</c:v>
                </c:pt>
                <c:pt idx="557">
                  <c:v>0.37079374279411453</c:v>
                </c:pt>
                <c:pt idx="558">
                  <c:v>0.3710860750129823</c:v>
                </c:pt>
                <c:pt idx="559">
                  <c:v>0.37118200323859696</c:v>
                </c:pt>
                <c:pt idx="560">
                  <c:v>0.37118334083140131</c:v>
                </c:pt>
                <c:pt idx="561">
                  <c:v>0.37135579174239897</c:v>
                </c:pt>
                <c:pt idx="562">
                  <c:v>0.37139708999453908</c:v>
                </c:pt>
                <c:pt idx="563">
                  <c:v>0.37140153313030577</c:v>
                </c:pt>
                <c:pt idx="564">
                  <c:v>0.37149024500674849</c:v>
                </c:pt>
                <c:pt idx="565">
                  <c:v>0.37173973422372397</c:v>
                </c:pt>
                <c:pt idx="566">
                  <c:v>0.37180400036306205</c:v>
                </c:pt>
                <c:pt idx="567">
                  <c:v>0.37185187798259844</c:v>
                </c:pt>
                <c:pt idx="568">
                  <c:v>0.37190754122798669</c:v>
                </c:pt>
                <c:pt idx="569">
                  <c:v>0.37221884219688173</c:v>
                </c:pt>
                <c:pt idx="570">
                  <c:v>0.37230584286375351</c:v>
                </c:pt>
                <c:pt idx="571">
                  <c:v>0.3724083742955393</c:v>
                </c:pt>
                <c:pt idx="572">
                  <c:v>0.37260072302788932</c:v>
                </c:pt>
                <c:pt idx="573">
                  <c:v>0.37266834432015628</c:v>
                </c:pt>
                <c:pt idx="574">
                  <c:v>0.37304610493096996</c:v>
                </c:pt>
                <c:pt idx="575">
                  <c:v>0.37307245170278064</c:v>
                </c:pt>
                <c:pt idx="576">
                  <c:v>0.37311876878329403</c:v>
                </c:pt>
                <c:pt idx="577">
                  <c:v>0.37320911168364301</c:v>
                </c:pt>
                <c:pt idx="578">
                  <c:v>0.37331875076602017</c:v>
                </c:pt>
                <c:pt idx="579">
                  <c:v>0.37348556021726492</c:v>
                </c:pt>
                <c:pt idx="580">
                  <c:v>0.37352191269047508</c:v>
                </c:pt>
                <c:pt idx="581">
                  <c:v>0.37353803378766365</c:v>
                </c:pt>
                <c:pt idx="582">
                  <c:v>0.37359116500826123</c:v>
                </c:pt>
                <c:pt idx="583">
                  <c:v>0.37362558323634337</c:v>
                </c:pt>
                <c:pt idx="584">
                  <c:v>0.37391306974173427</c:v>
                </c:pt>
                <c:pt idx="585">
                  <c:v>0.37398313362672819</c:v>
                </c:pt>
                <c:pt idx="586">
                  <c:v>0.37417472687168091</c:v>
                </c:pt>
                <c:pt idx="587">
                  <c:v>0.37432144082464869</c:v>
                </c:pt>
                <c:pt idx="588">
                  <c:v>0.37441040984885371</c:v>
                </c:pt>
                <c:pt idx="589">
                  <c:v>0.3748681316027816</c:v>
                </c:pt>
                <c:pt idx="590">
                  <c:v>0.37495355253338186</c:v>
                </c:pt>
                <c:pt idx="591">
                  <c:v>0.37500084279017887</c:v>
                </c:pt>
                <c:pt idx="592">
                  <c:v>0.37502926249064117</c:v>
                </c:pt>
                <c:pt idx="593">
                  <c:v>0.37517443419949786</c:v>
                </c:pt>
                <c:pt idx="594">
                  <c:v>0.37523098134375021</c:v>
                </c:pt>
                <c:pt idx="595">
                  <c:v>0.37524496333952684</c:v>
                </c:pt>
                <c:pt idx="596">
                  <c:v>0.37526093239320779</c:v>
                </c:pt>
                <c:pt idx="597">
                  <c:v>0.37543522046676109</c:v>
                </c:pt>
                <c:pt idx="598">
                  <c:v>0.37562615444402025</c:v>
                </c:pt>
                <c:pt idx="599">
                  <c:v>0.37563194098795422</c:v>
                </c:pt>
                <c:pt idx="600">
                  <c:v>0.3757350298283943</c:v>
                </c:pt>
                <c:pt idx="601">
                  <c:v>0.37603387202356847</c:v>
                </c:pt>
                <c:pt idx="602">
                  <c:v>0.37605707170777353</c:v>
                </c:pt>
                <c:pt idx="603">
                  <c:v>0.37606994223931728</c:v>
                </c:pt>
                <c:pt idx="604">
                  <c:v>0.37618814753434138</c:v>
                </c:pt>
                <c:pt idx="605">
                  <c:v>0.37627977386037081</c:v>
                </c:pt>
                <c:pt idx="606">
                  <c:v>0.37638950030259472</c:v>
                </c:pt>
                <c:pt idx="607">
                  <c:v>0.37647425867499013</c:v>
                </c:pt>
                <c:pt idx="608">
                  <c:v>0.37656216047975966</c:v>
                </c:pt>
                <c:pt idx="609">
                  <c:v>0.37658145752600442</c:v>
                </c:pt>
                <c:pt idx="610">
                  <c:v>0.37675514024734219</c:v>
                </c:pt>
                <c:pt idx="611">
                  <c:v>0.37676448501758325</c:v>
                </c:pt>
                <c:pt idx="612">
                  <c:v>0.37681349361114136</c:v>
                </c:pt>
                <c:pt idx="613">
                  <c:v>0.37687178263099125</c:v>
                </c:pt>
                <c:pt idx="614">
                  <c:v>0.37694057323383745</c:v>
                </c:pt>
                <c:pt idx="615">
                  <c:v>0.37702841087183048</c:v>
                </c:pt>
                <c:pt idx="616">
                  <c:v>0.37749734151804187</c:v>
                </c:pt>
                <c:pt idx="617">
                  <c:v>0.37790511903237117</c:v>
                </c:pt>
                <c:pt idx="618">
                  <c:v>0.37796919567017762</c:v>
                </c:pt>
                <c:pt idx="619">
                  <c:v>0.37808852317029501</c:v>
                </c:pt>
                <c:pt idx="620">
                  <c:v>0.37816618993859785</c:v>
                </c:pt>
                <c:pt idx="621">
                  <c:v>0.37842556108177233</c:v>
                </c:pt>
                <c:pt idx="622">
                  <c:v>0.37847879993966971</c:v>
                </c:pt>
                <c:pt idx="623">
                  <c:v>0.37856056740207622</c:v>
                </c:pt>
                <c:pt idx="624">
                  <c:v>0.37861080770432254</c:v>
                </c:pt>
                <c:pt idx="625">
                  <c:v>0.37900665879760576</c:v>
                </c:pt>
                <c:pt idx="626">
                  <c:v>0.37902252578403828</c:v>
                </c:pt>
                <c:pt idx="627">
                  <c:v>0.37905242765702707</c:v>
                </c:pt>
                <c:pt idx="628">
                  <c:v>0.37905301173645339</c:v>
                </c:pt>
                <c:pt idx="629">
                  <c:v>0.37927311999390662</c:v>
                </c:pt>
                <c:pt idx="630">
                  <c:v>0.37943677377015572</c:v>
                </c:pt>
                <c:pt idx="631">
                  <c:v>0.37953428859496902</c:v>
                </c:pt>
                <c:pt idx="632">
                  <c:v>0.37957572410498441</c:v>
                </c:pt>
                <c:pt idx="633">
                  <c:v>0.37958329964833093</c:v>
                </c:pt>
                <c:pt idx="634">
                  <c:v>0.37960366028233022</c:v>
                </c:pt>
                <c:pt idx="635">
                  <c:v>0.37963823723336843</c:v>
                </c:pt>
                <c:pt idx="636">
                  <c:v>0.37968568100569844</c:v>
                </c:pt>
                <c:pt idx="637">
                  <c:v>0.37980238336667099</c:v>
                </c:pt>
                <c:pt idx="638">
                  <c:v>0.37986144371832542</c:v>
                </c:pt>
                <c:pt idx="639">
                  <c:v>0.37995583876840922</c:v>
                </c:pt>
                <c:pt idx="640">
                  <c:v>0.38025249196472721</c:v>
                </c:pt>
                <c:pt idx="641">
                  <c:v>0.38028433146189289</c:v>
                </c:pt>
                <c:pt idx="642">
                  <c:v>0.38066977243383182</c:v>
                </c:pt>
                <c:pt idx="643">
                  <c:v>0.38090159243214838</c:v>
                </c:pt>
                <c:pt idx="644">
                  <c:v>0.38093121762878868</c:v>
                </c:pt>
                <c:pt idx="645">
                  <c:v>0.38098238077647562</c:v>
                </c:pt>
                <c:pt idx="646">
                  <c:v>0.38116063036249431</c:v>
                </c:pt>
                <c:pt idx="647">
                  <c:v>0.38118020394315899</c:v>
                </c:pt>
                <c:pt idx="648">
                  <c:v>0.38122469946377957</c:v>
                </c:pt>
                <c:pt idx="649">
                  <c:v>0.38151521692335394</c:v>
                </c:pt>
                <c:pt idx="650">
                  <c:v>0.38154511939483543</c:v>
                </c:pt>
                <c:pt idx="651">
                  <c:v>0.38164240483028344</c:v>
                </c:pt>
                <c:pt idx="652">
                  <c:v>0.38180804066441243</c:v>
                </c:pt>
                <c:pt idx="653">
                  <c:v>0.38200982537004619</c:v>
                </c:pt>
                <c:pt idx="654">
                  <c:v>0.38204430544678003</c:v>
                </c:pt>
                <c:pt idx="655">
                  <c:v>0.38211931983424496</c:v>
                </c:pt>
                <c:pt idx="656">
                  <c:v>0.38234057311950131</c:v>
                </c:pt>
                <c:pt idx="657">
                  <c:v>0.38268776952549161</c:v>
                </c:pt>
                <c:pt idx="658">
                  <c:v>0.38275327419638433</c:v>
                </c:pt>
                <c:pt idx="659">
                  <c:v>0.38290116239634914</c:v>
                </c:pt>
                <c:pt idx="660">
                  <c:v>0.38307305583518891</c:v>
                </c:pt>
                <c:pt idx="661">
                  <c:v>0.38318508272955459</c:v>
                </c:pt>
                <c:pt idx="662">
                  <c:v>0.38328319276888856</c:v>
                </c:pt>
                <c:pt idx="663">
                  <c:v>0.38329073448294787</c:v>
                </c:pt>
                <c:pt idx="664">
                  <c:v>0.38338920210108329</c:v>
                </c:pt>
                <c:pt idx="665">
                  <c:v>0.38351659894701384</c:v>
                </c:pt>
                <c:pt idx="666">
                  <c:v>0.38355685894632779</c:v>
                </c:pt>
                <c:pt idx="667">
                  <c:v>0.38387099137991193</c:v>
                </c:pt>
                <c:pt idx="668">
                  <c:v>0.38395088723976767</c:v>
                </c:pt>
                <c:pt idx="669">
                  <c:v>0.38410444174300645</c:v>
                </c:pt>
                <c:pt idx="670">
                  <c:v>0.38424895296228639</c:v>
                </c:pt>
                <c:pt idx="671">
                  <c:v>0.38462799507361428</c:v>
                </c:pt>
                <c:pt idx="672">
                  <c:v>0.384712394921229</c:v>
                </c:pt>
                <c:pt idx="673">
                  <c:v>0.38486591070225923</c:v>
                </c:pt>
                <c:pt idx="674">
                  <c:v>0.38490786914093966</c:v>
                </c:pt>
                <c:pt idx="675">
                  <c:v>0.38515730054852321</c:v>
                </c:pt>
                <c:pt idx="676">
                  <c:v>0.38515915181329841</c:v>
                </c:pt>
                <c:pt idx="677">
                  <c:v>0.38521356659192135</c:v>
                </c:pt>
                <c:pt idx="678">
                  <c:v>0.38533768417825037</c:v>
                </c:pt>
                <c:pt idx="679">
                  <c:v>0.38554194973256267</c:v>
                </c:pt>
                <c:pt idx="680">
                  <c:v>0.38563044188419371</c:v>
                </c:pt>
                <c:pt idx="681">
                  <c:v>0.38600838395335985</c:v>
                </c:pt>
                <c:pt idx="682">
                  <c:v>0.38613634015233428</c:v>
                </c:pt>
                <c:pt idx="683">
                  <c:v>0.38615840096387527</c:v>
                </c:pt>
                <c:pt idx="684">
                  <c:v>0.38615922532258096</c:v>
                </c:pt>
                <c:pt idx="685">
                  <c:v>0.38619957176151443</c:v>
                </c:pt>
                <c:pt idx="686">
                  <c:v>0.38646204771084186</c:v>
                </c:pt>
                <c:pt idx="687">
                  <c:v>0.38646867080683844</c:v>
                </c:pt>
                <c:pt idx="688">
                  <c:v>0.38650404290044849</c:v>
                </c:pt>
                <c:pt idx="689">
                  <c:v>0.38657494433340306</c:v>
                </c:pt>
                <c:pt idx="690">
                  <c:v>0.38658362060778384</c:v>
                </c:pt>
                <c:pt idx="691">
                  <c:v>0.38660886998409344</c:v>
                </c:pt>
                <c:pt idx="692">
                  <c:v>0.38663968882563943</c:v>
                </c:pt>
                <c:pt idx="693">
                  <c:v>0.386755672246128</c:v>
                </c:pt>
                <c:pt idx="694">
                  <c:v>0.38677178724348582</c:v>
                </c:pt>
                <c:pt idx="695">
                  <c:v>0.3868946719955389</c:v>
                </c:pt>
                <c:pt idx="696">
                  <c:v>0.38706870244246749</c:v>
                </c:pt>
                <c:pt idx="697">
                  <c:v>0.38711708054132293</c:v>
                </c:pt>
                <c:pt idx="698">
                  <c:v>0.38731825924950747</c:v>
                </c:pt>
                <c:pt idx="699">
                  <c:v>0.38762561146245533</c:v>
                </c:pt>
                <c:pt idx="700">
                  <c:v>0.3876562017688297</c:v>
                </c:pt>
                <c:pt idx="701">
                  <c:v>0.38766217467124398</c:v>
                </c:pt>
                <c:pt idx="702">
                  <c:v>0.38767914231406153</c:v>
                </c:pt>
                <c:pt idx="703">
                  <c:v>0.38778742263100263</c:v>
                </c:pt>
                <c:pt idx="704">
                  <c:v>0.38795060932007241</c:v>
                </c:pt>
                <c:pt idx="705">
                  <c:v>0.38830746412619366</c:v>
                </c:pt>
                <c:pt idx="706">
                  <c:v>0.3883327240529324</c:v>
                </c:pt>
                <c:pt idx="707">
                  <c:v>0.38843865430362434</c:v>
                </c:pt>
                <c:pt idx="708">
                  <c:v>0.38844892157356953</c:v>
                </c:pt>
                <c:pt idx="709">
                  <c:v>0.38845249625682193</c:v>
                </c:pt>
                <c:pt idx="710">
                  <c:v>0.38851772578538663</c:v>
                </c:pt>
                <c:pt idx="711">
                  <c:v>0.38865242716470766</c:v>
                </c:pt>
                <c:pt idx="712">
                  <c:v>0.38867633422668163</c:v>
                </c:pt>
                <c:pt idx="713">
                  <c:v>0.38886984572053834</c:v>
                </c:pt>
                <c:pt idx="714">
                  <c:v>0.38908719387785584</c:v>
                </c:pt>
                <c:pt idx="715">
                  <c:v>0.38930639644779713</c:v>
                </c:pt>
                <c:pt idx="716">
                  <c:v>0.38938308075327099</c:v>
                </c:pt>
                <c:pt idx="717">
                  <c:v>0.38973835618823732</c:v>
                </c:pt>
                <c:pt idx="718">
                  <c:v>0.38984639679586025</c:v>
                </c:pt>
                <c:pt idx="719">
                  <c:v>0.38991605079196356</c:v>
                </c:pt>
                <c:pt idx="720">
                  <c:v>0.38993761449968212</c:v>
                </c:pt>
                <c:pt idx="721">
                  <c:v>0.39011437590099607</c:v>
                </c:pt>
                <c:pt idx="722">
                  <c:v>0.39026452376070164</c:v>
                </c:pt>
                <c:pt idx="723">
                  <c:v>0.39039821203387581</c:v>
                </c:pt>
                <c:pt idx="724">
                  <c:v>0.39048662159812408</c:v>
                </c:pt>
                <c:pt idx="725">
                  <c:v>0.39060852344151364</c:v>
                </c:pt>
                <c:pt idx="726">
                  <c:v>0.39062049923686099</c:v>
                </c:pt>
                <c:pt idx="727">
                  <c:v>0.39083850563836159</c:v>
                </c:pt>
                <c:pt idx="728">
                  <c:v>0.39095744506774582</c:v>
                </c:pt>
                <c:pt idx="729">
                  <c:v>0.39172939964043346</c:v>
                </c:pt>
                <c:pt idx="730">
                  <c:v>0.39182774239674317</c:v>
                </c:pt>
                <c:pt idx="731">
                  <c:v>0.39184057671869477</c:v>
                </c:pt>
                <c:pt idx="732">
                  <c:v>0.39185615867611506</c:v>
                </c:pt>
                <c:pt idx="733">
                  <c:v>0.39187588673850737</c:v>
                </c:pt>
                <c:pt idx="734">
                  <c:v>0.39193474157719382</c:v>
                </c:pt>
                <c:pt idx="735">
                  <c:v>0.39194266813172352</c:v>
                </c:pt>
                <c:pt idx="736">
                  <c:v>0.39195792165816351</c:v>
                </c:pt>
                <c:pt idx="737">
                  <c:v>0.39202569620928002</c:v>
                </c:pt>
                <c:pt idx="738">
                  <c:v>0.39207241301210277</c:v>
                </c:pt>
                <c:pt idx="739">
                  <c:v>0.39228669705194247</c:v>
                </c:pt>
                <c:pt idx="740">
                  <c:v>0.39232296951584006</c:v>
                </c:pt>
                <c:pt idx="741">
                  <c:v>0.39233592065649181</c:v>
                </c:pt>
                <c:pt idx="742">
                  <c:v>0.39234219574416074</c:v>
                </c:pt>
                <c:pt idx="743">
                  <c:v>0.3925315963189126</c:v>
                </c:pt>
                <c:pt idx="744">
                  <c:v>0.3926955038745103</c:v>
                </c:pt>
                <c:pt idx="745">
                  <c:v>0.39292344740967294</c:v>
                </c:pt>
                <c:pt idx="746">
                  <c:v>0.39302914126337679</c:v>
                </c:pt>
                <c:pt idx="747">
                  <c:v>0.39304841879379088</c:v>
                </c:pt>
                <c:pt idx="748">
                  <c:v>0.39320051890609986</c:v>
                </c:pt>
                <c:pt idx="749">
                  <c:v>0.39322851917897939</c:v>
                </c:pt>
                <c:pt idx="750">
                  <c:v>0.39329084486252797</c:v>
                </c:pt>
                <c:pt idx="751">
                  <c:v>0.39335015485187214</c:v>
                </c:pt>
                <c:pt idx="752">
                  <c:v>0.39349481183769913</c:v>
                </c:pt>
                <c:pt idx="753">
                  <c:v>0.3935236151410797</c:v>
                </c:pt>
                <c:pt idx="754">
                  <c:v>0.39352723407114754</c:v>
                </c:pt>
                <c:pt idx="755">
                  <c:v>0.39357894657131548</c:v>
                </c:pt>
                <c:pt idx="756">
                  <c:v>0.39384748459081909</c:v>
                </c:pt>
                <c:pt idx="757">
                  <c:v>0.3938797660995641</c:v>
                </c:pt>
                <c:pt idx="758">
                  <c:v>0.39461251932493341</c:v>
                </c:pt>
                <c:pt idx="759">
                  <c:v>0.39474749138567833</c:v>
                </c:pt>
                <c:pt idx="760">
                  <c:v>0.39490005646284876</c:v>
                </c:pt>
                <c:pt idx="761">
                  <c:v>0.39491142222489029</c:v>
                </c:pt>
                <c:pt idx="762">
                  <c:v>0.3949248532227525</c:v>
                </c:pt>
                <c:pt idx="763">
                  <c:v>0.39505297248199422</c:v>
                </c:pt>
                <c:pt idx="764">
                  <c:v>0.39505781167888737</c:v>
                </c:pt>
                <c:pt idx="765">
                  <c:v>0.39558544008285562</c:v>
                </c:pt>
                <c:pt idx="766">
                  <c:v>0.3959394280354</c:v>
                </c:pt>
                <c:pt idx="767">
                  <c:v>0.39605573215736362</c:v>
                </c:pt>
                <c:pt idx="768">
                  <c:v>0.39605727416320691</c:v>
                </c:pt>
                <c:pt idx="769">
                  <c:v>0.39610982830030639</c:v>
                </c:pt>
                <c:pt idx="770">
                  <c:v>0.39632068612385202</c:v>
                </c:pt>
                <c:pt idx="771">
                  <c:v>0.3963632767002857</c:v>
                </c:pt>
                <c:pt idx="772">
                  <c:v>0.39675123232558374</c:v>
                </c:pt>
                <c:pt idx="773">
                  <c:v>0.39688633078602503</c:v>
                </c:pt>
                <c:pt idx="774">
                  <c:v>0.39694860873747001</c:v>
                </c:pt>
                <c:pt idx="775">
                  <c:v>0.3970743409979236</c:v>
                </c:pt>
                <c:pt idx="776">
                  <c:v>0.39707778932887405</c:v>
                </c:pt>
                <c:pt idx="777">
                  <c:v>0.39712266182233014</c:v>
                </c:pt>
                <c:pt idx="778">
                  <c:v>0.39760999235962968</c:v>
                </c:pt>
                <c:pt idx="779">
                  <c:v>0.39798278463307352</c:v>
                </c:pt>
                <c:pt idx="780">
                  <c:v>0.39822027684099248</c:v>
                </c:pt>
                <c:pt idx="781">
                  <c:v>0.39831362761060457</c:v>
                </c:pt>
                <c:pt idx="782">
                  <c:v>0.39851245454944406</c:v>
                </c:pt>
                <c:pt idx="783">
                  <c:v>0.39859911502862294</c:v>
                </c:pt>
                <c:pt idx="784">
                  <c:v>0.39867072523366065</c:v>
                </c:pt>
                <c:pt idx="785">
                  <c:v>0.39890890719268729</c:v>
                </c:pt>
                <c:pt idx="786">
                  <c:v>0.39894332006477701</c:v>
                </c:pt>
                <c:pt idx="787">
                  <c:v>0.39905149130381823</c:v>
                </c:pt>
                <c:pt idx="788">
                  <c:v>0.39924105404326843</c:v>
                </c:pt>
                <c:pt idx="789">
                  <c:v>0.39945236434719594</c:v>
                </c:pt>
                <c:pt idx="790">
                  <c:v>0.39947506949526329</c:v>
                </c:pt>
                <c:pt idx="791">
                  <c:v>0.39950355888623335</c:v>
                </c:pt>
                <c:pt idx="792">
                  <c:v>0.39957123417230361</c:v>
                </c:pt>
                <c:pt idx="793">
                  <c:v>0.39963632067475874</c:v>
                </c:pt>
                <c:pt idx="794">
                  <c:v>0.39972762463960265</c:v>
                </c:pt>
                <c:pt idx="795">
                  <c:v>0.39979363210562296</c:v>
                </c:pt>
                <c:pt idx="796">
                  <c:v>0.39990344072455936</c:v>
                </c:pt>
                <c:pt idx="797">
                  <c:v>0.39998203711392016</c:v>
                </c:pt>
                <c:pt idx="798">
                  <c:v>0.40018038785483195</c:v>
                </c:pt>
                <c:pt idx="799">
                  <c:v>0.40020682285375664</c:v>
                </c:pt>
                <c:pt idx="800">
                  <c:v>0.40030945201067175</c:v>
                </c:pt>
                <c:pt idx="801">
                  <c:v>0.40049845886483343</c:v>
                </c:pt>
                <c:pt idx="802">
                  <c:v>0.40050736644187501</c:v>
                </c:pt>
                <c:pt idx="803">
                  <c:v>0.40053987944700903</c:v>
                </c:pt>
                <c:pt idx="804">
                  <c:v>0.40070587670862329</c:v>
                </c:pt>
                <c:pt idx="805">
                  <c:v>0.40076274375760385</c:v>
                </c:pt>
                <c:pt idx="806">
                  <c:v>0.40084641847513197</c:v>
                </c:pt>
                <c:pt idx="807">
                  <c:v>0.40094654900378485</c:v>
                </c:pt>
                <c:pt idx="808">
                  <c:v>0.40096664515702551</c:v>
                </c:pt>
                <c:pt idx="809">
                  <c:v>0.40096831062612376</c:v>
                </c:pt>
                <c:pt idx="810">
                  <c:v>0.40106077906973381</c:v>
                </c:pt>
                <c:pt idx="811">
                  <c:v>0.40135772992712826</c:v>
                </c:pt>
                <c:pt idx="812">
                  <c:v>0.40150942963175507</c:v>
                </c:pt>
                <c:pt idx="813">
                  <c:v>0.40189960720232443</c:v>
                </c:pt>
                <c:pt idx="814">
                  <c:v>0.40190812249264402</c:v>
                </c:pt>
                <c:pt idx="815">
                  <c:v>0.40210778406325748</c:v>
                </c:pt>
                <c:pt idx="816">
                  <c:v>0.40218347479403915</c:v>
                </c:pt>
                <c:pt idx="817">
                  <c:v>0.40219337134474237</c:v>
                </c:pt>
                <c:pt idx="818">
                  <c:v>0.4023812166501492</c:v>
                </c:pt>
                <c:pt idx="819">
                  <c:v>0.40245557782270602</c:v>
                </c:pt>
                <c:pt idx="820">
                  <c:v>0.40257985734084217</c:v>
                </c:pt>
                <c:pt idx="821">
                  <c:v>0.40274500044541023</c:v>
                </c:pt>
                <c:pt idx="822">
                  <c:v>0.40284488156156484</c:v>
                </c:pt>
                <c:pt idx="823">
                  <c:v>0.40285587562804615</c:v>
                </c:pt>
                <c:pt idx="824">
                  <c:v>0.40302331234476058</c:v>
                </c:pt>
                <c:pt idx="825">
                  <c:v>0.4031990646514706</c:v>
                </c:pt>
                <c:pt idx="826">
                  <c:v>0.40322912670628708</c:v>
                </c:pt>
                <c:pt idx="827">
                  <c:v>0.40323579446698787</c:v>
                </c:pt>
                <c:pt idx="828">
                  <c:v>0.40351420129399879</c:v>
                </c:pt>
                <c:pt idx="829">
                  <c:v>0.40382161824267304</c:v>
                </c:pt>
                <c:pt idx="830">
                  <c:v>0.4038281887372922</c:v>
                </c:pt>
                <c:pt idx="831">
                  <c:v>0.40387066791632659</c:v>
                </c:pt>
                <c:pt idx="832">
                  <c:v>0.4038969195097411</c:v>
                </c:pt>
                <c:pt idx="833">
                  <c:v>0.40402120957246412</c:v>
                </c:pt>
                <c:pt idx="834">
                  <c:v>0.40408256403640169</c:v>
                </c:pt>
                <c:pt idx="835">
                  <c:v>0.4042239812948516</c:v>
                </c:pt>
                <c:pt idx="836">
                  <c:v>0.40432335811552955</c:v>
                </c:pt>
                <c:pt idx="837">
                  <c:v>0.40440965084799591</c:v>
                </c:pt>
                <c:pt idx="838">
                  <c:v>0.40441522323821605</c:v>
                </c:pt>
                <c:pt idx="839">
                  <c:v>0.4044336887144368</c:v>
                </c:pt>
                <c:pt idx="840">
                  <c:v>0.40457321855353878</c:v>
                </c:pt>
                <c:pt idx="841">
                  <c:v>0.4046630630914298</c:v>
                </c:pt>
                <c:pt idx="842">
                  <c:v>0.40471512519290287</c:v>
                </c:pt>
                <c:pt idx="843">
                  <c:v>0.40491499847308049</c:v>
                </c:pt>
                <c:pt idx="844">
                  <c:v>0.40494582894635489</c:v>
                </c:pt>
                <c:pt idx="845">
                  <c:v>0.40503655770079761</c:v>
                </c:pt>
                <c:pt idx="846">
                  <c:v>0.40504091311311918</c:v>
                </c:pt>
                <c:pt idx="847">
                  <c:v>0.40507222454557534</c:v>
                </c:pt>
                <c:pt idx="848">
                  <c:v>0.40507347332358745</c:v>
                </c:pt>
                <c:pt idx="849">
                  <c:v>0.40547258328913094</c:v>
                </c:pt>
                <c:pt idx="850">
                  <c:v>0.40550218361473006</c:v>
                </c:pt>
                <c:pt idx="851">
                  <c:v>0.40554247059915272</c:v>
                </c:pt>
                <c:pt idx="852">
                  <c:v>0.4057281587769801</c:v>
                </c:pt>
                <c:pt idx="853">
                  <c:v>0.40577504420160837</c:v>
                </c:pt>
                <c:pt idx="854">
                  <c:v>0.40585872764194547</c:v>
                </c:pt>
                <c:pt idx="855">
                  <c:v>0.40590571079590876</c:v>
                </c:pt>
                <c:pt idx="856">
                  <c:v>0.40592174127225733</c:v>
                </c:pt>
                <c:pt idx="857">
                  <c:v>0.40605917479159365</c:v>
                </c:pt>
                <c:pt idx="858">
                  <c:v>0.4061268647383412</c:v>
                </c:pt>
                <c:pt idx="859">
                  <c:v>0.40633674082380167</c:v>
                </c:pt>
                <c:pt idx="860">
                  <c:v>0.40652726716588894</c:v>
                </c:pt>
                <c:pt idx="861">
                  <c:v>0.40657221565674107</c:v>
                </c:pt>
                <c:pt idx="862">
                  <c:v>0.40659009713806132</c:v>
                </c:pt>
                <c:pt idx="863">
                  <c:v>0.40680975632006611</c:v>
                </c:pt>
                <c:pt idx="864">
                  <c:v>0.40706629747679057</c:v>
                </c:pt>
                <c:pt idx="865">
                  <c:v>0.40732301407690796</c:v>
                </c:pt>
                <c:pt idx="866">
                  <c:v>0.40733071374703766</c:v>
                </c:pt>
                <c:pt idx="867">
                  <c:v>0.40733513845734398</c:v>
                </c:pt>
                <c:pt idx="868">
                  <c:v>0.40738679243857384</c:v>
                </c:pt>
                <c:pt idx="869">
                  <c:v>0.40797587525051343</c:v>
                </c:pt>
                <c:pt idx="870">
                  <c:v>0.40799727296621885</c:v>
                </c:pt>
                <c:pt idx="871">
                  <c:v>0.40815205971163449</c:v>
                </c:pt>
                <c:pt idx="872">
                  <c:v>0.40868247595770302</c:v>
                </c:pt>
                <c:pt idx="873">
                  <c:v>0.40883564104442105</c:v>
                </c:pt>
                <c:pt idx="874">
                  <c:v>0.40894961127174789</c:v>
                </c:pt>
                <c:pt idx="875">
                  <c:v>0.40896280401967311</c:v>
                </c:pt>
                <c:pt idx="876">
                  <c:v>0.40897120909863749</c:v>
                </c:pt>
                <c:pt idx="877">
                  <c:v>0.40945357496894397</c:v>
                </c:pt>
                <c:pt idx="878">
                  <c:v>0.40982780147548914</c:v>
                </c:pt>
                <c:pt idx="879">
                  <c:v>0.4098979702981691</c:v>
                </c:pt>
                <c:pt idx="880">
                  <c:v>0.40993921619007734</c:v>
                </c:pt>
                <c:pt idx="881">
                  <c:v>0.40997980510303789</c:v>
                </c:pt>
                <c:pt idx="882">
                  <c:v>0.41002149054777098</c:v>
                </c:pt>
                <c:pt idx="883">
                  <c:v>0.41004398008656479</c:v>
                </c:pt>
                <c:pt idx="884">
                  <c:v>0.41013190910907227</c:v>
                </c:pt>
                <c:pt idx="885">
                  <c:v>0.41017961399059472</c:v>
                </c:pt>
                <c:pt idx="886">
                  <c:v>0.41020168930967499</c:v>
                </c:pt>
                <c:pt idx="887">
                  <c:v>0.41024668023598837</c:v>
                </c:pt>
                <c:pt idx="888">
                  <c:v>0.41027143035707708</c:v>
                </c:pt>
                <c:pt idx="889">
                  <c:v>0.41029435703828959</c:v>
                </c:pt>
                <c:pt idx="890">
                  <c:v>0.41043820627793642</c:v>
                </c:pt>
                <c:pt idx="891">
                  <c:v>0.41048848541172062</c:v>
                </c:pt>
                <c:pt idx="892">
                  <c:v>0.41055730873691548</c:v>
                </c:pt>
                <c:pt idx="893">
                  <c:v>0.41092056424977158</c:v>
                </c:pt>
                <c:pt idx="894">
                  <c:v>0.41118189678048034</c:v>
                </c:pt>
                <c:pt idx="895">
                  <c:v>0.41143595677729544</c:v>
                </c:pt>
                <c:pt idx="896">
                  <c:v>0.41153115740489193</c:v>
                </c:pt>
                <c:pt idx="897">
                  <c:v>0.41159631156784571</c:v>
                </c:pt>
                <c:pt idx="898">
                  <c:v>0.41179656264340125</c:v>
                </c:pt>
                <c:pt idx="899">
                  <c:v>0.41187010885810565</c:v>
                </c:pt>
                <c:pt idx="900">
                  <c:v>0.41188999096608125</c:v>
                </c:pt>
                <c:pt idx="901">
                  <c:v>0.41216939860347396</c:v>
                </c:pt>
                <c:pt idx="902">
                  <c:v>0.41247564522639896</c:v>
                </c:pt>
                <c:pt idx="903">
                  <c:v>0.41263546822632285</c:v>
                </c:pt>
                <c:pt idx="904">
                  <c:v>0.41265889989119681</c:v>
                </c:pt>
                <c:pt idx="905">
                  <c:v>0.41276131099475855</c:v>
                </c:pt>
                <c:pt idx="906">
                  <c:v>0.41276640842405815</c:v>
                </c:pt>
                <c:pt idx="907">
                  <c:v>0.41295046719452655</c:v>
                </c:pt>
                <c:pt idx="908">
                  <c:v>0.41296575342177727</c:v>
                </c:pt>
                <c:pt idx="909">
                  <c:v>0.4130533371265358</c:v>
                </c:pt>
                <c:pt idx="910">
                  <c:v>0.41328368726791093</c:v>
                </c:pt>
                <c:pt idx="911">
                  <c:v>0.41333808872300293</c:v>
                </c:pt>
                <c:pt idx="912">
                  <c:v>0.41354711415939049</c:v>
                </c:pt>
                <c:pt idx="913">
                  <c:v>0.41371534892327111</c:v>
                </c:pt>
                <c:pt idx="914">
                  <c:v>0.41371742538912804</c:v>
                </c:pt>
                <c:pt idx="915">
                  <c:v>0.41378041365203128</c:v>
                </c:pt>
                <c:pt idx="916">
                  <c:v>0.41413800125263284</c:v>
                </c:pt>
                <c:pt idx="917">
                  <c:v>0.41415135743825932</c:v>
                </c:pt>
                <c:pt idx="918">
                  <c:v>0.41415362383464688</c:v>
                </c:pt>
                <c:pt idx="919">
                  <c:v>0.41421045354943647</c:v>
                </c:pt>
                <c:pt idx="920">
                  <c:v>0.41426526954915727</c:v>
                </c:pt>
                <c:pt idx="921">
                  <c:v>0.41441852818914421</c:v>
                </c:pt>
                <c:pt idx="922">
                  <c:v>0.41441852818914421</c:v>
                </c:pt>
                <c:pt idx="923">
                  <c:v>0.41448794626879054</c:v>
                </c:pt>
                <c:pt idx="924">
                  <c:v>0.41456106132615878</c:v>
                </c:pt>
                <c:pt idx="925">
                  <c:v>0.41466925575624486</c:v>
                </c:pt>
                <c:pt idx="926">
                  <c:v>0.41490272901445213</c:v>
                </c:pt>
                <c:pt idx="927">
                  <c:v>0.41490362565101285</c:v>
                </c:pt>
                <c:pt idx="928">
                  <c:v>0.41495793077808063</c:v>
                </c:pt>
                <c:pt idx="929">
                  <c:v>0.41515357311853107</c:v>
                </c:pt>
                <c:pt idx="930">
                  <c:v>0.41530033148801099</c:v>
                </c:pt>
                <c:pt idx="931">
                  <c:v>0.41540982985679309</c:v>
                </c:pt>
                <c:pt idx="932">
                  <c:v>0.41547762080202766</c:v>
                </c:pt>
                <c:pt idx="933">
                  <c:v>0.41562383465280633</c:v>
                </c:pt>
                <c:pt idx="934">
                  <c:v>0.41568506153465695</c:v>
                </c:pt>
                <c:pt idx="935">
                  <c:v>0.41576121618665984</c:v>
                </c:pt>
                <c:pt idx="936">
                  <c:v>0.41587517343839758</c:v>
                </c:pt>
                <c:pt idx="937">
                  <c:v>0.41595976657859768</c:v>
                </c:pt>
                <c:pt idx="938">
                  <c:v>0.41610507389478618</c:v>
                </c:pt>
                <c:pt idx="939">
                  <c:v>0.41612118410513305</c:v>
                </c:pt>
                <c:pt idx="940">
                  <c:v>0.4161381572958347</c:v>
                </c:pt>
                <c:pt idx="941">
                  <c:v>0.41625065870272909</c:v>
                </c:pt>
                <c:pt idx="942">
                  <c:v>0.41630194840650059</c:v>
                </c:pt>
                <c:pt idx="943">
                  <c:v>0.41645865372573432</c:v>
                </c:pt>
                <c:pt idx="944">
                  <c:v>0.41649228036997571</c:v>
                </c:pt>
                <c:pt idx="945">
                  <c:v>0.41655508593447493</c:v>
                </c:pt>
                <c:pt idx="946">
                  <c:v>0.41656297557148303</c:v>
                </c:pt>
                <c:pt idx="947">
                  <c:v>0.41658370645897619</c:v>
                </c:pt>
                <c:pt idx="948">
                  <c:v>0.41663272471601848</c:v>
                </c:pt>
                <c:pt idx="949">
                  <c:v>0.41685775660500773</c:v>
                </c:pt>
                <c:pt idx="950">
                  <c:v>0.41687731984961057</c:v>
                </c:pt>
                <c:pt idx="951">
                  <c:v>0.4171822631821529</c:v>
                </c:pt>
                <c:pt idx="952">
                  <c:v>0.41745061641238312</c:v>
                </c:pt>
                <c:pt idx="953">
                  <c:v>0.41754323305276309</c:v>
                </c:pt>
                <c:pt idx="954">
                  <c:v>0.41769171325559984</c:v>
                </c:pt>
                <c:pt idx="955">
                  <c:v>0.41780306508184678</c:v>
                </c:pt>
                <c:pt idx="956">
                  <c:v>0.41800496617612753</c:v>
                </c:pt>
                <c:pt idx="957">
                  <c:v>0.41863147716463522</c:v>
                </c:pt>
                <c:pt idx="958">
                  <c:v>0.41881113520972107</c:v>
                </c:pt>
                <c:pt idx="959">
                  <c:v>0.41892882928666092</c:v>
                </c:pt>
                <c:pt idx="960">
                  <c:v>0.41895400470844335</c:v>
                </c:pt>
                <c:pt idx="961">
                  <c:v>0.41916078390426476</c:v>
                </c:pt>
                <c:pt idx="962">
                  <c:v>0.41925176915833801</c:v>
                </c:pt>
                <c:pt idx="963">
                  <c:v>0.41929003076624843</c:v>
                </c:pt>
                <c:pt idx="964">
                  <c:v>0.41932562118252414</c:v>
                </c:pt>
                <c:pt idx="965">
                  <c:v>0.41937722829644908</c:v>
                </c:pt>
                <c:pt idx="966">
                  <c:v>0.41958612488000818</c:v>
                </c:pt>
                <c:pt idx="967">
                  <c:v>0.41959196176239655</c:v>
                </c:pt>
                <c:pt idx="968">
                  <c:v>0.41977804240335359</c:v>
                </c:pt>
                <c:pt idx="969">
                  <c:v>0.42001584774641398</c:v>
                </c:pt>
                <c:pt idx="970">
                  <c:v>0.42001710395288411</c:v>
                </c:pt>
                <c:pt idx="971">
                  <c:v>0.42002831698834975</c:v>
                </c:pt>
                <c:pt idx="972">
                  <c:v>0.42034030100137221</c:v>
                </c:pt>
                <c:pt idx="973">
                  <c:v>0.42048820273335186</c:v>
                </c:pt>
                <c:pt idx="974">
                  <c:v>0.4204975951054406</c:v>
                </c:pt>
                <c:pt idx="975">
                  <c:v>0.42098703072582538</c:v>
                </c:pt>
                <c:pt idx="976">
                  <c:v>0.42103178584364825</c:v>
                </c:pt>
                <c:pt idx="977">
                  <c:v>0.42104035195580675</c:v>
                </c:pt>
                <c:pt idx="978">
                  <c:v>0.42119515460197848</c:v>
                </c:pt>
                <c:pt idx="979">
                  <c:v>0.42131786933810561</c:v>
                </c:pt>
                <c:pt idx="980">
                  <c:v>0.42144509928381751</c:v>
                </c:pt>
                <c:pt idx="981">
                  <c:v>0.42165205558426272</c:v>
                </c:pt>
                <c:pt idx="982">
                  <c:v>0.4217168552597228</c:v>
                </c:pt>
                <c:pt idx="983">
                  <c:v>0.42176826964718966</c:v>
                </c:pt>
                <c:pt idx="984">
                  <c:v>0.42183893803837919</c:v>
                </c:pt>
                <c:pt idx="985">
                  <c:v>0.4220281450784274</c:v>
                </c:pt>
                <c:pt idx="986">
                  <c:v>0.42229312241406158</c:v>
                </c:pt>
                <c:pt idx="987">
                  <c:v>0.42233155272583456</c:v>
                </c:pt>
                <c:pt idx="988">
                  <c:v>0.42234129297562545</c:v>
                </c:pt>
                <c:pt idx="989">
                  <c:v>0.42237736480753985</c:v>
                </c:pt>
                <c:pt idx="990">
                  <c:v>0.42248035842125164</c:v>
                </c:pt>
                <c:pt idx="991">
                  <c:v>0.42265024970493231</c:v>
                </c:pt>
                <c:pt idx="992">
                  <c:v>0.42280920000677169</c:v>
                </c:pt>
                <c:pt idx="993">
                  <c:v>0.42312452389417399</c:v>
                </c:pt>
                <c:pt idx="994">
                  <c:v>0.42318710186251401</c:v>
                </c:pt>
                <c:pt idx="995">
                  <c:v>0.42318745343708619</c:v>
                </c:pt>
                <c:pt idx="996">
                  <c:v>0.42326131453561094</c:v>
                </c:pt>
                <c:pt idx="997">
                  <c:v>0.42336962432975817</c:v>
                </c:pt>
                <c:pt idx="998">
                  <c:v>0.42341484523402356</c:v>
                </c:pt>
                <c:pt idx="999">
                  <c:v>0.42351717071147293</c:v>
                </c:pt>
                <c:pt idx="1000">
                  <c:v>0.42354874326525954</c:v>
                </c:pt>
                <c:pt idx="1001">
                  <c:v>0.42369088786794695</c:v>
                </c:pt>
                <c:pt idx="1002">
                  <c:v>0.42388356648253983</c:v>
                </c:pt>
                <c:pt idx="1003">
                  <c:v>0.42389531646624257</c:v>
                </c:pt>
                <c:pt idx="1004">
                  <c:v>0.42389761557507155</c:v>
                </c:pt>
                <c:pt idx="1005">
                  <c:v>0.42407300696754147</c:v>
                </c:pt>
                <c:pt idx="1006">
                  <c:v>0.42412864803824957</c:v>
                </c:pt>
                <c:pt idx="1007">
                  <c:v>0.42420548078607667</c:v>
                </c:pt>
                <c:pt idx="1008">
                  <c:v>0.42427683770665209</c:v>
                </c:pt>
                <c:pt idx="1009">
                  <c:v>0.42432189360537065</c:v>
                </c:pt>
                <c:pt idx="1010">
                  <c:v>0.42434648751387838</c:v>
                </c:pt>
                <c:pt idx="1011">
                  <c:v>0.42434695124557886</c:v>
                </c:pt>
                <c:pt idx="1012">
                  <c:v>0.42444874508580488</c:v>
                </c:pt>
                <c:pt idx="1013">
                  <c:v>0.42448932434831105</c:v>
                </c:pt>
                <c:pt idx="1014">
                  <c:v>0.42462635192464537</c:v>
                </c:pt>
                <c:pt idx="1015">
                  <c:v>0.42473726754451407</c:v>
                </c:pt>
                <c:pt idx="1016">
                  <c:v>0.42475899472616063</c:v>
                </c:pt>
                <c:pt idx="1017">
                  <c:v>0.42492405163125369</c:v>
                </c:pt>
                <c:pt idx="1018">
                  <c:v>0.42506109225166666</c:v>
                </c:pt>
                <c:pt idx="1019">
                  <c:v>0.42511679523992768</c:v>
                </c:pt>
                <c:pt idx="1020">
                  <c:v>0.4251546521155169</c:v>
                </c:pt>
                <c:pt idx="1021">
                  <c:v>0.42526970123518604</c:v>
                </c:pt>
                <c:pt idx="1022">
                  <c:v>0.42535959221545461</c:v>
                </c:pt>
                <c:pt idx="1023">
                  <c:v>0.42558381550535196</c:v>
                </c:pt>
                <c:pt idx="1024">
                  <c:v>0.42593993740196467</c:v>
                </c:pt>
                <c:pt idx="1025">
                  <c:v>0.42614444618022301</c:v>
                </c:pt>
                <c:pt idx="1026">
                  <c:v>0.42628233539984384</c:v>
                </c:pt>
                <c:pt idx="1027">
                  <c:v>0.42630828126168935</c:v>
                </c:pt>
                <c:pt idx="1028">
                  <c:v>0.42631397717969233</c:v>
                </c:pt>
                <c:pt idx="1029">
                  <c:v>0.42638097110129103</c:v>
                </c:pt>
                <c:pt idx="1030">
                  <c:v>0.4265853079196732</c:v>
                </c:pt>
                <c:pt idx="1031">
                  <c:v>0.42669571504869214</c:v>
                </c:pt>
                <c:pt idx="1032">
                  <c:v>0.42670067396717276</c:v>
                </c:pt>
                <c:pt idx="1033">
                  <c:v>0.42671417740856254</c:v>
                </c:pt>
                <c:pt idx="1034">
                  <c:v>0.42677529519467722</c:v>
                </c:pt>
                <c:pt idx="1035">
                  <c:v>0.42684665035862207</c:v>
                </c:pt>
                <c:pt idx="1036">
                  <c:v>0.42684668981671997</c:v>
                </c:pt>
                <c:pt idx="1037">
                  <c:v>0.42694422037783686</c:v>
                </c:pt>
                <c:pt idx="1038">
                  <c:v>0.42698733391519661</c:v>
                </c:pt>
                <c:pt idx="1039">
                  <c:v>0.42711892683637248</c:v>
                </c:pt>
                <c:pt idx="1040">
                  <c:v>0.42726350395770119</c:v>
                </c:pt>
                <c:pt idx="1041">
                  <c:v>0.42729000742477796</c:v>
                </c:pt>
                <c:pt idx="1042">
                  <c:v>0.42732315915455099</c:v>
                </c:pt>
                <c:pt idx="1043">
                  <c:v>0.42739323975300098</c:v>
                </c:pt>
                <c:pt idx="1044">
                  <c:v>0.42740948467529821</c:v>
                </c:pt>
                <c:pt idx="1045">
                  <c:v>0.42757582651407966</c:v>
                </c:pt>
                <c:pt idx="1046">
                  <c:v>0.42772251760935021</c:v>
                </c:pt>
                <c:pt idx="1047">
                  <c:v>0.42788831153999296</c:v>
                </c:pt>
                <c:pt idx="1048">
                  <c:v>0.42797483660996527</c:v>
                </c:pt>
                <c:pt idx="1049">
                  <c:v>0.42803038021686157</c:v>
                </c:pt>
                <c:pt idx="1050">
                  <c:v>0.42807152008025673</c:v>
                </c:pt>
                <c:pt idx="1051">
                  <c:v>0.42823450825882203</c:v>
                </c:pt>
                <c:pt idx="1052">
                  <c:v>0.42823722770611278</c:v>
                </c:pt>
                <c:pt idx="1053">
                  <c:v>0.42824300133377252</c:v>
                </c:pt>
                <c:pt idx="1054">
                  <c:v>0.42824472439505479</c:v>
                </c:pt>
                <c:pt idx="1055">
                  <c:v>0.4283715885423493</c:v>
                </c:pt>
                <c:pt idx="1056">
                  <c:v>0.42838974477529562</c:v>
                </c:pt>
                <c:pt idx="1057">
                  <c:v>0.42843527139355642</c:v>
                </c:pt>
                <c:pt idx="1058">
                  <c:v>0.42861544089337605</c:v>
                </c:pt>
                <c:pt idx="1059">
                  <c:v>0.42862252007822382</c:v>
                </c:pt>
                <c:pt idx="1060">
                  <c:v>0.42908499369492348</c:v>
                </c:pt>
                <c:pt idx="1061">
                  <c:v>0.42922349411869271</c:v>
                </c:pt>
                <c:pt idx="1062">
                  <c:v>0.42924684058867008</c:v>
                </c:pt>
                <c:pt idx="1063">
                  <c:v>0.42952727556049847</c:v>
                </c:pt>
                <c:pt idx="1064">
                  <c:v>0.4298065954308205</c:v>
                </c:pt>
                <c:pt idx="1065">
                  <c:v>0.4298170147978525</c:v>
                </c:pt>
                <c:pt idx="1066">
                  <c:v>0.42990081548526254</c:v>
                </c:pt>
                <c:pt idx="1067">
                  <c:v>0.43024490397948495</c:v>
                </c:pt>
                <c:pt idx="1068">
                  <c:v>0.43034994586119135</c:v>
                </c:pt>
                <c:pt idx="1069">
                  <c:v>0.4303723115675902</c:v>
                </c:pt>
                <c:pt idx="1070">
                  <c:v>0.43040698474356859</c:v>
                </c:pt>
                <c:pt idx="1071">
                  <c:v>0.43051169355049784</c:v>
                </c:pt>
                <c:pt idx="1072">
                  <c:v>0.43055855409688604</c:v>
                </c:pt>
                <c:pt idx="1073">
                  <c:v>0.43065594148200947</c:v>
                </c:pt>
                <c:pt idx="1074">
                  <c:v>0.43069080593452502</c:v>
                </c:pt>
                <c:pt idx="1075">
                  <c:v>0.4309900681329743</c:v>
                </c:pt>
                <c:pt idx="1076">
                  <c:v>0.43124329699323594</c:v>
                </c:pt>
                <c:pt idx="1077">
                  <c:v>0.43124784567323932</c:v>
                </c:pt>
                <c:pt idx="1078">
                  <c:v>0.43133331654361695</c:v>
                </c:pt>
                <c:pt idx="1079">
                  <c:v>0.4314559542803818</c:v>
                </c:pt>
                <c:pt idx="1080">
                  <c:v>0.4315228428627812</c:v>
                </c:pt>
                <c:pt idx="1081">
                  <c:v>0.43164446193410522</c:v>
                </c:pt>
                <c:pt idx="1082">
                  <c:v>0.43176978181891407</c:v>
                </c:pt>
                <c:pt idx="1083">
                  <c:v>0.43195807553028615</c:v>
                </c:pt>
                <c:pt idx="1084">
                  <c:v>0.43201551937145705</c:v>
                </c:pt>
                <c:pt idx="1085">
                  <c:v>0.43207530559759949</c:v>
                </c:pt>
                <c:pt idx="1086">
                  <c:v>0.43210178060560406</c:v>
                </c:pt>
                <c:pt idx="1087">
                  <c:v>0.43214562251141392</c:v>
                </c:pt>
                <c:pt idx="1088">
                  <c:v>0.43216021320217929</c:v>
                </c:pt>
                <c:pt idx="1089">
                  <c:v>0.43225250232477569</c:v>
                </c:pt>
                <c:pt idx="1090">
                  <c:v>0.43245300163991429</c:v>
                </c:pt>
                <c:pt idx="1091">
                  <c:v>0.43259262318824732</c:v>
                </c:pt>
                <c:pt idx="1092">
                  <c:v>0.43259637336440332</c:v>
                </c:pt>
                <c:pt idx="1093">
                  <c:v>0.43260853705667529</c:v>
                </c:pt>
                <c:pt idx="1094">
                  <c:v>0.4326916735607314</c:v>
                </c:pt>
                <c:pt idx="1095">
                  <c:v>0.43274077452726134</c:v>
                </c:pt>
                <c:pt idx="1096">
                  <c:v>0.43288684118730442</c:v>
                </c:pt>
                <c:pt idx="1097">
                  <c:v>0.43293888731312474</c:v>
                </c:pt>
                <c:pt idx="1098">
                  <c:v>0.43299980882249095</c:v>
                </c:pt>
                <c:pt idx="1099">
                  <c:v>0.43302972059078826</c:v>
                </c:pt>
                <c:pt idx="1100">
                  <c:v>0.43321376008895673</c:v>
                </c:pt>
                <c:pt idx="1101">
                  <c:v>0.43321693841129622</c:v>
                </c:pt>
                <c:pt idx="1102">
                  <c:v>0.4334766554219282</c:v>
                </c:pt>
                <c:pt idx="1103">
                  <c:v>0.4334844857367684</c:v>
                </c:pt>
                <c:pt idx="1104">
                  <c:v>0.43353659528531358</c:v>
                </c:pt>
                <c:pt idx="1105">
                  <c:v>0.43364059351061074</c:v>
                </c:pt>
                <c:pt idx="1106">
                  <c:v>0.43396322847589192</c:v>
                </c:pt>
                <c:pt idx="1107">
                  <c:v>0.43399228969533149</c:v>
                </c:pt>
                <c:pt idx="1108">
                  <c:v>0.43406061217442138</c:v>
                </c:pt>
                <c:pt idx="1109">
                  <c:v>0.43412076545270151</c:v>
                </c:pt>
                <c:pt idx="1110">
                  <c:v>0.43425528732223478</c:v>
                </c:pt>
                <c:pt idx="1111">
                  <c:v>0.43441970398786384</c:v>
                </c:pt>
                <c:pt idx="1112">
                  <c:v>0.43459126238913359</c:v>
                </c:pt>
                <c:pt idx="1113">
                  <c:v>0.43465598649450543</c:v>
                </c:pt>
                <c:pt idx="1114">
                  <c:v>0.43466035617663823</c:v>
                </c:pt>
                <c:pt idx="1115">
                  <c:v>0.43475237684586854</c:v>
                </c:pt>
                <c:pt idx="1116">
                  <c:v>0.43479541691566265</c:v>
                </c:pt>
                <c:pt idx="1117">
                  <c:v>0.4348876914920855</c:v>
                </c:pt>
                <c:pt idx="1118">
                  <c:v>0.43493296063799258</c:v>
                </c:pt>
                <c:pt idx="1119">
                  <c:v>0.43534221566544168</c:v>
                </c:pt>
                <c:pt idx="1120">
                  <c:v>0.43548348110669177</c:v>
                </c:pt>
                <c:pt idx="1121">
                  <c:v>0.43555532660377327</c:v>
                </c:pt>
                <c:pt idx="1122">
                  <c:v>0.43561755922752288</c:v>
                </c:pt>
                <c:pt idx="1123">
                  <c:v>0.43568331657356862</c:v>
                </c:pt>
                <c:pt idx="1124">
                  <c:v>0.43574476652236588</c:v>
                </c:pt>
                <c:pt idx="1125">
                  <c:v>0.43581652511111563</c:v>
                </c:pt>
                <c:pt idx="1126">
                  <c:v>0.43593161816977893</c:v>
                </c:pt>
                <c:pt idx="1127">
                  <c:v>0.4359373703382779</c:v>
                </c:pt>
                <c:pt idx="1128">
                  <c:v>0.43619567223174655</c:v>
                </c:pt>
                <c:pt idx="1129">
                  <c:v>0.43636840605543203</c:v>
                </c:pt>
                <c:pt idx="1130">
                  <c:v>0.43641059849092961</c:v>
                </c:pt>
                <c:pt idx="1131">
                  <c:v>0.43649702694882542</c:v>
                </c:pt>
                <c:pt idx="1132">
                  <c:v>0.436534438451191</c:v>
                </c:pt>
                <c:pt idx="1133">
                  <c:v>0.43668163158345918</c:v>
                </c:pt>
                <c:pt idx="1134">
                  <c:v>0.43687168477600291</c:v>
                </c:pt>
                <c:pt idx="1135">
                  <c:v>0.43698587388669941</c:v>
                </c:pt>
                <c:pt idx="1136">
                  <c:v>0.43707038508035634</c:v>
                </c:pt>
                <c:pt idx="1137">
                  <c:v>0.43711213562737644</c:v>
                </c:pt>
                <c:pt idx="1138">
                  <c:v>0.43737806255650113</c:v>
                </c:pt>
                <c:pt idx="1139">
                  <c:v>0.43741595520998905</c:v>
                </c:pt>
                <c:pt idx="1140">
                  <c:v>0.43747816399007983</c:v>
                </c:pt>
                <c:pt idx="1141">
                  <c:v>0.43755589182680804</c:v>
                </c:pt>
                <c:pt idx="1142">
                  <c:v>0.43758475795385859</c:v>
                </c:pt>
                <c:pt idx="1143">
                  <c:v>0.43772463742474182</c:v>
                </c:pt>
                <c:pt idx="1144">
                  <c:v>0.43774447141466943</c:v>
                </c:pt>
                <c:pt idx="1145">
                  <c:v>0.43782761823131894</c:v>
                </c:pt>
                <c:pt idx="1146">
                  <c:v>0.4378800121741282</c:v>
                </c:pt>
                <c:pt idx="1147">
                  <c:v>0.4379684510719582</c:v>
                </c:pt>
                <c:pt idx="1148">
                  <c:v>0.43799755804920609</c:v>
                </c:pt>
                <c:pt idx="1149">
                  <c:v>0.43831224289665471</c:v>
                </c:pt>
                <c:pt idx="1150">
                  <c:v>0.43835907977101252</c:v>
                </c:pt>
                <c:pt idx="1151">
                  <c:v>0.43840195860370446</c:v>
                </c:pt>
                <c:pt idx="1152">
                  <c:v>0.43842773927730472</c:v>
                </c:pt>
                <c:pt idx="1153">
                  <c:v>0.43845431604007346</c:v>
                </c:pt>
                <c:pt idx="1154">
                  <c:v>0.43846738353052611</c:v>
                </c:pt>
                <c:pt idx="1155">
                  <c:v>0.4387422394512111</c:v>
                </c:pt>
                <c:pt idx="1156">
                  <c:v>0.43875795990286381</c:v>
                </c:pt>
                <c:pt idx="1157">
                  <c:v>0.43879110503929786</c:v>
                </c:pt>
                <c:pt idx="1158">
                  <c:v>0.43881897070011638</c:v>
                </c:pt>
                <c:pt idx="1159">
                  <c:v>0.43883317902031693</c:v>
                </c:pt>
                <c:pt idx="1160">
                  <c:v>0.43884151609848199</c:v>
                </c:pt>
                <c:pt idx="1161">
                  <c:v>0.43898364607952017</c:v>
                </c:pt>
                <c:pt idx="1162">
                  <c:v>0.43904547275912031</c:v>
                </c:pt>
                <c:pt idx="1163">
                  <c:v>0.43908388569616141</c:v>
                </c:pt>
                <c:pt idx="1164">
                  <c:v>0.43916385285466725</c:v>
                </c:pt>
                <c:pt idx="1165">
                  <c:v>0.43925866609319281</c:v>
                </c:pt>
                <c:pt idx="1166">
                  <c:v>0.43951514543331927</c:v>
                </c:pt>
                <c:pt idx="1167">
                  <c:v>0.43956459140888332</c:v>
                </c:pt>
                <c:pt idx="1168">
                  <c:v>0.43963168475594416</c:v>
                </c:pt>
                <c:pt idx="1169">
                  <c:v>0.43979537726236922</c:v>
                </c:pt>
                <c:pt idx="1170">
                  <c:v>0.43985705891938681</c:v>
                </c:pt>
                <c:pt idx="1171">
                  <c:v>0.439953853370186</c:v>
                </c:pt>
                <c:pt idx="1172">
                  <c:v>0.44002238138564204</c:v>
                </c:pt>
                <c:pt idx="1173">
                  <c:v>0.44023134565893313</c:v>
                </c:pt>
                <c:pt idx="1174">
                  <c:v>0.44054224020095717</c:v>
                </c:pt>
                <c:pt idx="1175">
                  <c:v>0.44077448225028204</c:v>
                </c:pt>
                <c:pt idx="1176">
                  <c:v>0.44117697220549978</c:v>
                </c:pt>
                <c:pt idx="1177">
                  <c:v>0.44137644980216117</c:v>
                </c:pt>
                <c:pt idx="1178">
                  <c:v>0.44143610892304341</c:v>
                </c:pt>
                <c:pt idx="1179">
                  <c:v>0.44151219625731569</c:v>
                </c:pt>
                <c:pt idx="1180">
                  <c:v>0.44151233384717964</c:v>
                </c:pt>
                <c:pt idx="1181">
                  <c:v>0.44152084367967448</c:v>
                </c:pt>
                <c:pt idx="1182">
                  <c:v>0.44160360892762845</c:v>
                </c:pt>
                <c:pt idx="1183">
                  <c:v>0.44182468061033903</c:v>
                </c:pt>
                <c:pt idx="1184">
                  <c:v>0.44192367695181944</c:v>
                </c:pt>
                <c:pt idx="1185">
                  <c:v>0.44198382105493905</c:v>
                </c:pt>
                <c:pt idx="1186">
                  <c:v>0.44217593373554492</c:v>
                </c:pt>
                <c:pt idx="1187">
                  <c:v>0.44223060405660886</c:v>
                </c:pt>
                <c:pt idx="1188">
                  <c:v>0.442235841163377</c:v>
                </c:pt>
                <c:pt idx="1189">
                  <c:v>0.44228010627063724</c:v>
                </c:pt>
                <c:pt idx="1190">
                  <c:v>0.44259870511459115</c:v>
                </c:pt>
                <c:pt idx="1191">
                  <c:v>0.44265368200949279</c:v>
                </c:pt>
                <c:pt idx="1192">
                  <c:v>0.44283544331794927</c:v>
                </c:pt>
                <c:pt idx="1193">
                  <c:v>0.44284276004457912</c:v>
                </c:pt>
                <c:pt idx="1194">
                  <c:v>0.44292410422576767</c:v>
                </c:pt>
                <c:pt idx="1195">
                  <c:v>0.44292751052362461</c:v>
                </c:pt>
                <c:pt idx="1196">
                  <c:v>0.4429386817388008</c:v>
                </c:pt>
                <c:pt idx="1197">
                  <c:v>0.44307171212814356</c:v>
                </c:pt>
                <c:pt idx="1198">
                  <c:v>0.44310090361320842</c:v>
                </c:pt>
                <c:pt idx="1199">
                  <c:v>0.44310683043814603</c:v>
                </c:pt>
                <c:pt idx="1200">
                  <c:v>0.44311237028790612</c:v>
                </c:pt>
                <c:pt idx="1201">
                  <c:v>0.4431244898695802</c:v>
                </c:pt>
                <c:pt idx="1202">
                  <c:v>0.44313022688132625</c:v>
                </c:pt>
                <c:pt idx="1203">
                  <c:v>0.44341869618996166</c:v>
                </c:pt>
                <c:pt idx="1204">
                  <c:v>0.44356130779787173</c:v>
                </c:pt>
                <c:pt idx="1205">
                  <c:v>0.44359490002093349</c:v>
                </c:pt>
                <c:pt idx="1206">
                  <c:v>0.44384602183214572</c:v>
                </c:pt>
                <c:pt idx="1207">
                  <c:v>0.44385556190049374</c:v>
                </c:pt>
                <c:pt idx="1208">
                  <c:v>0.44387874134912331</c:v>
                </c:pt>
                <c:pt idx="1209">
                  <c:v>0.44400444817469148</c:v>
                </c:pt>
                <c:pt idx="1210">
                  <c:v>0.44428386564915673</c:v>
                </c:pt>
                <c:pt idx="1211">
                  <c:v>0.44434562721728371</c:v>
                </c:pt>
                <c:pt idx="1212">
                  <c:v>0.44445850917022173</c:v>
                </c:pt>
                <c:pt idx="1213">
                  <c:v>0.44461174322314206</c:v>
                </c:pt>
                <c:pt idx="1214">
                  <c:v>0.44471353928517549</c:v>
                </c:pt>
                <c:pt idx="1215">
                  <c:v>0.44478653013414088</c:v>
                </c:pt>
                <c:pt idx="1216">
                  <c:v>0.44479252978902994</c:v>
                </c:pt>
                <c:pt idx="1217">
                  <c:v>0.44504252239998887</c:v>
                </c:pt>
                <c:pt idx="1218">
                  <c:v>0.44516671676542058</c:v>
                </c:pt>
                <c:pt idx="1219">
                  <c:v>0.4452333913568306</c:v>
                </c:pt>
                <c:pt idx="1220">
                  <c:v>0.44530780990536467</c:v>
                </c:pt>
                <c:pt idx="1221">
                  <c:v>0.44542175604498047</c:v>
                </c:pt>
                <c:pt idx="1222">
                  <c:v>0.44545980714372141</c:v>
                </c:pt>
                <c:pt idx="1223">
                  <c:v>0.44562078839799468</c:v>
                </c:pt>
                <c:pt idx="1224">
                  <c:v>0.4456384376946686</c:v>
                </c:pt>
                <c:pt idx="1225">
                  <c:v>0.44564936503555247</c:v>
                </c:pt>
                <c:pt idx="1226">
                  <c:v>0.44573701830221923</c:v>
                </c:pt>
                <c:pt idx="1227">
                  <c:v>0.4458403991063884</c:v>
                </c:pt>
                <c:pt idx="1228">
                  <c:v>0.44594720550516415</c:v>
                </c:pt>
                <c:pt idx="1229">
                  <c:v>0.44619973231960924</c:v>
                </c:pt>
                <c:pt idx="1230">
                  <c:v>0.44637037339203234</c:v>
                </c:pt>
                <c:pt idx="1231">
                  <c:v>0.44646386861039838</c:v>
                </c:pt>
                <c:pt idx="1232">
                  <c:v>0.4465308928546361</c:v>
                </c:pt>
                <c:pt idx="1233">
                  <c:v>0.44659225961811366</c:v>
                </c:pt>
                <c:pt idx="1234">
                  <c:v>0.44668738993349799</c:v>
                </c:pt>
                <c:pt idx="1235">
                  <c:v>0.44686178265188065</c:v>
                </c:pt>
                <c:pt idx="1236">
                  <c:v>0.44686380079038901</c:v>
                </c:pt>
                <c:pt idx="1237">
                  <c:v>0.44699833055626809</c:v>
                </c:pt>
                <c:pt idx="1238">
                  <c:v>0.44727818640430123</c:v>
                </c:pt>
                <c:pt idx="1239">
                  <c:v>0.44733914441452721</c:v>
                </c:pt>
                <c:pt idx="1240">
                  <c:v>0.44740569985461998</c:v>
                </c:pt>
                <c:pt idx="1241">
                  <c:v>0.44741796369215225</c:v>
                </c:pt>
                <c:pt idx="1242">
                  <c:v>0.44767799633741989</c:v>
                </c:pt>
                <c:pt idx="1243">
                  <c:v>0.44802389212393623</c:v>
                </c:pt>
                <c:pt idx="1244">
                  <c:v>0.44816390956214713</c:v>
                </c:pt>
                <c:pt idx="1245">
                  <c:v>0.44818346478961757</c:v>
                </c:pt>
                <c:pt idx="1246">
                  <c:v>0.4482212948766644</c:v>
                </c:pt>
                <c:pt idx="1247">
                  <c:v>0.44845483768681726</c:v>
                </c:pt>
                <c:pt idx="1248">
                  <c:v>0.44875978703957869</c:v>
                </c:pt>
                <c:pt idx="1249">
                  <c:v>0.44882545733946749</c:v>
                </c:pt>
                <c:pt idx="1250">
                  <c:v>0.44884477008824164</c:v>
                </c:pt>
                <c:pt idx="1251">
                  <c:v>0.44897678085270226</c:v>
                </c:pt>
                <c:pt idx="1252">
                  <c:v>0.44906443294873932</c:v>
                </c:pt>
                <c:pt idx="1253">
                  <c:v>0.44912779800702923</c:v>
                </c:pt>
                <c:pt idx="1254">
                  <c:v>0.44918138100723176</c:v>
                </c:pt>
                <c:pt idx="1255">
                  <c:v>0.44949446862495096</c:v>
                </c:pt>
                <c:pt idx="1256">
                  <c:v>0.44949566899903565</c:v>
                </c:pt>
                <c:pt idx="1257">
                  <c:v>0.44957109076155882</c:v>
                </c:pt>
                <c:pt idx="1258">
                  <c:v>0.44983442183675382</c:v>
                </c:pt>
                <c:pt idx="1259">
                  <c:v>0.44987123862819761</c:v>
                </c:pt>
                <c:pt idx="1260">
                  <c:v>0.4500013525638264</c:v>
                </c:pt>
                <c:pt idx="1261">
                  <c:v>0.45001883631144529</c:v>
                </c:pt>
                <c:pt idx="1262">
                  <c:v>0.4501409400028375</c:v>
                </c:pt>
                <c:pt idx="1263">
                  <c:v>0.45018958514298024</c:v>
                </c:pt>
                <c:pt idx="1264">
                  <c:v>0.45032192207089106</c:v>
                </c:pt>
                <c:pt idx="1265">
                  <c:v>0.45042010039335528</c:v>
                </c:pt>
                <c:pt idx="1266">
                  <c:v>0.45070974280174647</c:v>
                </c:pt>
                <c:pt idx="1267">
                  <c:v>0.45093652587973398</c:v>
                </c:pt>
                <c:pt idx="1268">
                  <c:v>0.45096994844272076</c:v>
                </c:pt>
                <c:pt idx="1269">
                  <c:v>0.4510207043770903</c:v>
                </c:pt>
                <c:pt idx="1270">
                  <c:v>0.45102205531191075</c:v>
                </c:pt>
                <c:pt idx="1271">
                  <c:v>0.45114777001070694</c:v>
                </c:pt>
                <c:pt idx="1272">
                  <c:v>0.45128620687718252</c:v>
                </c:pt>
                <c:pt idx="1273">
                  <c:v>0.45132411746255185</c:v>
                </c:pt>
                <c:pt idx="1274">
                  <c:v>0.45140535050397784</c:v>
                </c:pt>
                <c:pt idx="1275">
                  <c:v>0.45141657874562202</c:v>
                </c:pt>
                <c:pt idx="1276">
                  <c:v>0.45148702841214544</c:v>
                </c:pt>
                <c:pt idx="1277">
                  <c:v>0.45162348585723827</c:v>
                </c:pt>
                <c:pt idx="1278">
                  <c:v>0.45191040155726298</c:v>
                </c:pt>
                <c:pt idx="1279">
                  <c:v>0.45193622563034785</c:v>
                </c:pt>
                <c:pt idx="1280">
                  <c:v>0.4520107039540146</c:v>
                </c:pt>
                <c:pt idx="1281">
                  <c:v>0.45223558763459948</c:v>
                </c:pt>
                <c:pt idx="1282">
                  <c:v>0.4525171164514678</c:v>
                </c:pt>
                <c:pt idx="1283">
                  <c:v>0.4525187438579848</c:v>
                </c:pt>
                <c:pt idx="1284">
                  <c:v>0.45253017009265994</c:v>
                </c:pt>
                <c:pt idx="1285">
                  <c:v>0.4526168126490846</c:v>
                </c:pt>
                <c:pt idx="1286">
                  <c:v>0.45269589540183308</c:v>
                </c:pt>
                <c:pt idx="1287">
                  <c:v>0.45270587659901113</c:v>
                </c:pt>
                <c:pt idx="1288">
                  <c:v>0.45272521345714417</c:v>
                </c:pt>
                <c:pt idx="1289">
                  <c:v>0.4527462440973925</c:v>
                </c:pt>
                <c:pt idx="1290">
                  <c:v>0.45291497025290811</c:v>
                </c:pt>
                <c:pt idx="1291">
                  <c:v>0.45315716609711487</c:v>
                </c:pt>
                <c:pt idx="1292">
                  <c:v>0.45328380594808459</c:v>
                </c:pt>
                <c:pt idx="1293">
                  <c:v>0.45357963008718544</c:v>
                </c:pt>
                <c:pt idx="1294">
                  <c:v>0.45370275159372381</c:v>
                </c:pt>
                <c:pt idx="1295">
                  <c:v>0.4538037412640622</c:v>
                </c:pt>
                <c:pt idx="1296">
                  <c:v>0.45385549169092498</c:v>
                </c:pt>
                <c:pt idx="1297">
                  <c:v>0.45409768345523055</c:v>
                </c:pt>
                <c:pt idx="1298">
                  <c:v>0.45413678136925484</c:v>
                </c:pt>
                <c:pt idx="1299">
                  <c:v>0.45418904897274964</c:v>
                </c:pt>
                <c:pt idx="1300">
                  <c:v>0.45454313705298222</c:v>
                </c:pt>
                <c:pt idx="1301">
                  <c:v>0.45454890340078491</c:v>
                </c:pt>
                <c:pt idx="1302">
                  <c:v>0.45457486116919199</c:v>
                </c:pt>
                <c:pt idx="1303">
                  <c:v>0.45470315222652063</c:v>
                </c:pt>
                <c:pt idx="1304">
                  <c:v>0.45475869874634722</c:v>
                </c:pt>
                <c:pt idx="1305">
                  <c:v>0.45506914442613983</c:v>
                </c:pt>
                <c:pt idx="1306">
                  <c:v>0.45508578652087517</c:v>
                </c:pt>
                <c:pt idx="1307">
                  <c:v>0.45523908175616412</c:v>
                </c:pt>
                <c:pt idx="1308">
                  <c:v>0.45527588239630984</c:v>
                </c:pt>
                <c:pt idx="1309">
                  <c:v>0.4553150154213097</c:v>
                </c:pt>
                <c:pt idx="1310">
                  <c:v>0.45534545987603492</c:v>
                </c:pt>
                <c:pt idx="1311">
                  <c:v>0.45534671285538997</c:v>
                </c:pt>
                <c:pt idx="1312">
                  <c:v>0.45536904566550346</c:v>
                </c:pt>
                <c:pt idx="1313">
                  <c:v>0.45537064692089524</c:v>
                </c:pt>
                <c:pt idx="1314">
                  <c:v>0.45545710954057156</c:v>
                </c:pt>
                <c:pt idx="1315">
                  <c:v>0.45551532573031334</c:v>
                </c:pt>
                <c:pt idx="1316">
                  <c:v>0.45573454428429755</c:v>
                </c:pt>
                <c:pt idx="1317">
                  <c:v>0.45574677795454133</c:v>
                </c:pt>
                <c:pt idx="1318">
                  <c:v>0.45587215044045604</c:v>
                </c:pt>
                <c:pt idx="1319">
                  <c:v>0.45591842063515137</c:v>
                </c:pt>
                <c:pt idx="1320">
                  <c:v>0.45596277532303658</c:v>
                </c:pt>
                <c:pt idx="1321">
                  <c:v>0.45602973498617866</c:v>
                </c:pt>
                <c:pt idx="1322">
                  <c:v>0.45607699836011634</c:v>
                </c:pt>
                <c:pt idx="1323">
                  <c:v>0.45619064473193938</c:v>
                </c:pt>
                <c:pt idx="1324">
                  <c:v>0.45629817665856309</c:v>
                </c:pt>
                <c:pt idx="1325">
                  <c:v>0.45631548361373164</c:v>
                </c:pt>
                <c:pt idx="1326">
                  <c:v>0.45643115486879915</c:v>
                </c:pt>
                <c:pt idx="1327">
                  <c:v>0.45659569291278251</c:v>
                </c:pt>
                <c:pt idx="1328">
                  <c:v>0.45664644483880695</c:v>
                </c:pt>
                <c:pt idx="1329">
                  <c:v>0.45667131670359479</c:v>
                </c:pt>
                <c:pt idx="1330">
                  <c:v>0.4567772145472489</c:v>
                </c:pt>
                <c:pt idx="1331">
                  <c:v>0.45678659794072035</c:v>
                </c:pt>
                <c:pt idx="1332">
                  <c:v>0.45694374725865577</c:v>
                </c:pt>
                <c:pt idx="1333">
                  <c:v>0.45703073918681936</c:v>
                </c:pt>
                <c:pt idx="1334">
                  <c:v>0.45705800280560693</c:v>
                </c:pt>
                <c:pt idx="1335">
                  <c:v>0.45727471711656786</c:v>
                </c:pt>
                <c:pt idx="1336">
                  <c:v>0.45749280181729551</c:v>
                </c:pt>
                <c:pt idx="1337">
                  <c:v>0.45753707933096938</c:v>
                </c:pt>
                <c:pt idx="1338">
                  <c:v>0.45761517141947994</c:v>
                </c:pt>
                <c:pt idx="1339">
                  <c:v>0.45767047450999715</c:v>
                </c:pt>
                <c:pt idx="1340">
                  <c:v>0.45769165458556099</c:v>
                </c:pt>
                <c:pt idx="1341">
                  <c:v>0.45794499616637913</c:v>
                </c:pt>
                <c:pt idx="1342">
                  <c:v>0.45796996075396051</c:v>
                </c:pt>
                <c:pt idx="1343">
                  <c:v>0.45808639584711996</c:v>
                </c:pt>
                <c:pt idx="1344">
                  <c:v>0.4581270054109215</c:v>
                </c:pt>
                <c:pt idx="1345">
                  <c:v>0.45824046556176917</c:v>
                </c:pt>
                <c:pt idx="1346">
                  <c:v>0.45824425920194861</c:v>
                </c:pt>
                <c:pt idx="1347">
                  <c:v>0.45830830599723843</c:v>
                </c:pt>
                <c:pt idx="1348">
                  <c:v>0.45834593509499733</c:v>
                </c:pt>
                <c:pt idx="1349">
                  <c:v>0.45869636743267644</c:v>
                </c:pt>
                <c:pt idx="1350">
                  <c:v>0.45872908733805279</c:v>
                </c:pt>
                <c:pt idx="1351">
                  <c:v>0.45880668336792158</c:v>
                </c:pt>
                <c:pt idx="1352">
                  <c:v>0.45891911697076837</c:v>
                </c:pt>
                <c:pt idx="1353">
                  <c:v>0.4590634227519752</c:v>
                </c:pt>
                <c:pt idx="1354">
                  <c:v>0.45928458563201335</c:v>
                </c:pt>
                <c:pt idx="1355">
                  <c:v>0.45932966269812303</c:v>
                </c:pt>
                <c:pt idx="1356">
                  <c:v>0.45949277505917996</c:v>
                </c:pt>
                <c:pt idx="1357">
                  <c:v>0.4596272191163524</c:v>
                </c:pt>
                <c:pt idx="1358">
                  <c:v>0.45972564522366882</c:v>
                </c:pt>
                <c:pt idx="1359">
                  <c:v>0.45973955959861634</c:v>
                </c:pt>
                <c:pt idx="1360">
                  <c:v>0.4599469818774079</c:v>
                </c:pt>
                <c:pt idx="1361">
                  <c:v>0.46003867466721304</c:v>
                </c:pt>
                <c:pt idx="1362">
                  <c:v>0.46052392046150442</c:v>
                </c:pt>
                <c:pt idx="1363">
                  <c:v>0.46057738478891369</c:v>
                </c:pt>
                <c:pt idx="1364">
                  <c:v>0.46065525451219108</c:v>
                </c:pt>
                <c:pt idx="1365">
                  <c:v>0.46071658620734296</c:v>
                </c:pt>
                <c:pt idx="1366">
                  <c:v>0.46101211842401407</c:v>
                </c:pt>
                <c:pt idx="1367">
                  <c:v>0.4611847007484538</c:v>
                </c:pt>
                <c:pt idx="1368">
                  <c:v>0.46124068945142926</c:v>
                </c:pt>
                <c:pt idx="1369">
                  <c:v>0.46141498884435311</c:v>
                </c:pt>
                <c:pt idx="1370">
                  <c:v>0.46142781651355369</c:v>
                </c:pt>
                <c:pt idx="1371">
                  <c:v>0.46143567819207754</c:v>
                </c:pt>
                <c:pt idx="1372">
                  <c:v>0.46159721078441202</c:v>
                </c:pt>
                <c:pt idx="1373">
                  <c:v>0.46159886688490875</c:v>
                </c:pt>
                <c:pt idx="1374">
                  <c:v>0.46176004322003789</c:v>
                </c:pt>
                <c:pt idx="1375">
                  <c:v>0.46181060491936832</c:v>
                </c:pt>
                <c:pt idx="1376">
                  <c:v>0.46182218783003787</c:v>
                </c:pt>
                <c:pt idx="1377">
                  <c:v>0.4618594698434717</c:v>
                </c:pt>
                <c:pt idx="1378">
                  <c:v>0.46189350080305364</c:v>
                </c:pt>
                <c:pt idx="1379">
                  <c:v>0.46197545513192806</c:v>
                </c:pt>
                <c:pt idx="1380">
                  <c:v>0.46203366112424737</c:v>
                </c:pt>
                <c:pt idx="1381">
                  <c:v>0.46206232086487325</c:v>
                </c:pt>
                <c:pt idx="1382">
                  <c:v>0.46216921563315705</c:v>
                </c:pt>
                <c:pt idx="1383">
                  <c:v>0.46236883647155491</c:v>
                </c:pt>
                <c:pt idx="1384">
                  <c:v>0.46250603316821653</c:v>
                </c:pt>
                <c:pt idx="1385">
                  <c:v>0.46283290402209876</c:v>
                </c:pt>
                <c:pt idx="1386">
                  <c:v>0.46283663933266628</c:v>
                </c:pt>
                <c:pt idx="1387">
                  <c:v>0.46322760972217669</c:v>
                </c:pt>
                <c:pt idx="1388">
                  <c:v>0.46330408539572909</c:v>
                </c:pt>
                <c:pt idx="1389">
                  <c:v>0.46332577011586645</c:v>
                </c:pt>
                <c:pt idx="1390">
                  <c:v>0.46338656902221059</c:v>
                </c:pt>
                <c:pt idx="1391">
                  <c:v>0.4633993443581611</c:v>
                </c:pt>
                <c:pt idx="1392">
                  <c:v>0.46363005598273083</c:v>
                </c:pt>
                <c:pt idx="1393">
                  <c:v>0.46381365878277575</c:v>
                </c:pt>
                <c:pt idx="1394">
                  <c:v>0.46398456006524846</c:v>
                </c:pt>
                <c:pt idx="1395">
                  <c:v>0.46402435483693794</c:v>
                </c:pt>
                <c:pt idx="1396">
                  <c:v>0.46405722321765791</c:v>
                </c:pt>
                <c:pt idx="1397">
                  <c:v>0.46411667967200282</c:v>
                </c:pt>
                <c:pt idx="1398">
                  <c:v>0.46418157791639053</c:v>
                </c:pt>
                <c:pt idx="1399">
                  <c:v>0.46422856396410411</c:v>
                </c:pt>
                <c:pt idx="1400">
                  <c:v>0.4642879181860628</c:v>
                </c:pt>
                <c:pt idx="1401">
                  <c:v>0.46435749815543831</c:v>
                </c:pt>
                <c:pt idx="1402">
                  <c:v>0.46438671496936385</c:v>
                </c:pt>
                <c:pt idx="1403">
                  <c:v>0.46443314421979925</c:v>
                </c:pt>
                <c:pt idx="1404">
                  <c:v>0.46462021639645867</c:v>
                </c:pt>
                <c:pt idx="1405">
                  <c:v>0.46467814504536492</c:v>
                </c:pt>
                <c:pt idx="1406">
                  <c:v>0.4650458835493515</c:v>
                </c:pt>
                <c:pt idx="1407">
                  <c:v>0.46508057271479669</c:v>
                </c:pt>
                <c:pt idx="1408">
                  <c:v>0.46530107128492798</c:v>
                </c:pt>
                <c:pt idx="1409">
                  <c:v>0.46532193032794328</c:v>
                </c:pt>
                <c:pt idx="1410">
                  <c:v>0.46555102803672305</c:v>
                </c:pt>
                <c:pt idx="1411">
                  <c:v>0.46563212352478389</c:v>
                </c:pt>
                <c:pt idx="1412">
                  <c:v>0.46569435779858503</c:v>
                </c:pt>
                <c:pt idx="1413">
                  <c:v>0.46583577654239167</c:v>
                </c:pt>
                <c:pt idx="1414">
                  <c:v>0.4659227320837443</c:v>
                </c:pt>
                <c:pt idx="1415">
                  <c:v>0.46598131564182138</c:v>
                </c:pt>
                <c:pt idx="1416">
                  <c:v>0.46603170245312669</c:v>
                </c:pt>
                <c:pt idx="1417">
                  <c:v>0.46614608467315743</c:v>
                </c:pt>
                <c:pt idx="1418">
                  <c:v>0.46623483392909004</c:v>
                </c:pt>
                <c:pt idx="1419">
                  <c:v>0.46624323177713201</c:v>
                </c:pt>
                <c:pt idx="1420">
                  <c:v>0.4663548912926887</c:v>
                </c:pt>
                <c:pt idx="1421">
                  <c:v>0.46644919477227587</c:v>
                </c:pt>
                <c:pt idx="1422">
                  <c:v>0.4665146705155061</c:v>
                </c:pt>
                <c:pt idx="1423">
                  <c:v>0.46653666561163831</c:v>
                </c:pt>
                <c:pt idx="1424">
                  <c:v>0.4665803249399525</c:v>
                </c:pt>
                <c:pt idx="1425">
                  <c:v>0.46677158885793457</c:v>
                </c:pt>
                <c:pt idx="1426">
                  <c:v>0.46706976260734184</c:v>
                </c:pt>
                <c:pt idx="1427">
                  <c:v>0.46725105232787939</c:v>
                </c:pt>
                <c:pt idx="1428">
                  <c:v>0.46735862096474645</c:v>
                </c:pt>
                <c:pt idx="1429">
                  <c:v>0.46736646557781042</c:v>
                </c:pt>
                <c:pt idx="1430">
                  <c:v>0.46737374501696399</c:v>
                </c:pt>
                <c:pt idx="1431">
                  <c:v>0.46739293896785333</c:v>
                </c:pt>
                <c:pt idx="1432">
                  <c:v>0.46759440419803516</c:v>
                </c:pt>
                <c:pt idx="1433">
                  <c:v>0.46781241002166429</c:v>
                </c:pt>
                <c:pt idx="1434">
                  <c:v>0.46796838890477216</c:v>
                </c:pt>
                <c:pt idx="1435">
                  <c:v>0.46803416440436552</c:v>
                </c:pt>
                <c:pt idx="1436">
                  <c:v>0.46804030649493916</c:v>
                </c:pt>
                <c:pt idx="1437">
                  <c:v>0.46814397037024819</c:v>
                </c:pt>
                <c:pt idx="1438">
                  <c:v>0.46816417820881712</c:v>
                </c:pt>
                <c:pt idx="1439">
                  <c:v>0.46817511620779817</c:v>
                </c:pt>
                <c:pt idx="1440">
                  <c:v>0.46822351546244939</c:v>
                </c:pt>
                <c:pt idx="1441">
                  <c:v>0.46835849878363744</c:v>
                </c:pt>
                <c:pt idx="1442">
                  <c:v>0.46838927627921806</c:v>
                </c:pt>
                <c:pt idx="1443">
                  <c:v>0.46850530956254804</c:v>
                </c:pt>
                <c:pt idx="1444">
                  <c:v>0.46862587053072086</c:v>
                </c:pt>
                <c:pt idx="1445">
                  <c:v>0.46869996910362344</c:v>
                </c:pt>
                <c:pt idx="1446">
                  <c:v>0.46885644401720528</c:v>
                </c:pt>
                <c:pt idx="1447">
                  <c:v>0.46886068511144702</c:v>
                </c:pt>
                <c:pt idx="1448">
                  <c:v>0.46892032073503881</c:v>
                </c:pt>
                <c:pt idx="1449">
                  <c:v>0.46892676642148068</c:v>
                </c:pt>
                <c:pt idx="1450">
                  <c:v>0.4690662792303294</c:v>
                </c:pt>
                <c:pt idx="1451">
                  <c:v>0.46911107081281522</c:v>
                </c:pt>
                <c:pt idx="1452">
                  <c:v>0.46913558778859016</c:v>
                </c:pt>
                <c:pt idx="1453">
                  <c:v>0.46927921780025755</c:v>
                </c:pt>
                <c:pt idx="1454">
                  <c:v>0.4693260426168791</c:v>
                </c:pt>
                <c:pt idx="1455">
                  <c:v>0.46938133136750487</c:v>
                </c:pt>
                <c:pt idx="1456">
                  <c:v>0.46939930854631823</c:v>
                </c:pt>
                <c:pt idx="1457">
                  <c:v>0.46940951265728426</c:v>
                </c:pt>
                <c:pt idx="1458">
                  <c:v>0.46946479104654359</c:v>
                </c:pt>
                <c:pt idx="1459">
                  <c:v>0.46956020552504435</c:v>
                </c:pt>
                <c:pt idx="1460">
                  <c:v>0.46995049299581659</c:v>
                </c:pt>
                <c:pt idx="1461">
                  <c:v>0.47012464621772537</c:v>
                </c:pt>
                <c:pt idx="1462">
                  <c:v>0.4702402913290058</c:v>
                </c:pt>
                <c:pt idx="1463">
                  <c:v>0.47029537983978742</c:v>
                </c:pt>
                <c:pt idx="1464">
                  <c:v>0.47029570131034476</c:v>
                </c:pt>
                <c:pt idx="1465">
                  <c:v>0.47048011228958342</c:v>
                </c:pt>
                <c:pt idx="1466">
                  <c:v>0.47057472310151449</c:v>
                </c:pt>
                <c:pt idx="1467">
                  <c:v>0.47070999121060697</c:v>
                </c:pt>
                <c:pt idx="1468">
                  <c:v>0.47071482253205316</c:v>
                </c:pt>
                <c:pt idx="1469">
                  <c:v>0.47073025594903289</c:v>
                </c:pt>
                <c:pt idx="1470">
                  <c:v>0.4707514670798274</c:v>
                </c:pt>
                <c:pt idx="1471">
                  <c:v>0.47077042942915315</c:v>
                </c:pt>
                <c:pt idx="1472">
                  <c:v>0.47079565082204688</c:v>
                </c:pt>
                <c:pt idx="1473">
                  <c:v>0.47087986142502952</c:v>
                </c:pt>
                <c:pt idx="1474">
                  <c:v>0.47092745484657278</c:v>
                </c:pt>
                <c:pt idx="1475">
                  <c:v>0.47111543443415388</c:v>
                </c:pt>
                <c:pt idx="1476">
                  <c:v>0.47115302917205631</c:v>
                </c:pt>
                <c:pt idx="1477">
                  <c:v>0.47125185095689653</c:v>
                </c:pt>
                <c:pt idx="1478">
                  <c:v>0.47126369979443955</c:v>
                </c:pt>
                <c:pt idx="1479">
                  <c:v>0.47142094221141051</c:v>
                </c:pt>
                <c:pt idx="1480">
                  <c:v>0.47148902454279668</c:v>
                </c:pt>
                <c:pt idx="1481">
                  <c:v>0.47154925970030565</c:v>
                </c:pt>
                <c:pt idx="1482">
                  <c:v>0.4715850907790532</c:v>
                </c:pt>
                <c:pt idx="1483">
                  <c:v>0.47161055714021943</c:v>
                </c:pt>
                <c:pt idx="1484">
                  <c:v>0.47161313326207616</c:v>
                </c:pt>
                <c:pt idx="1485">
                  <c:v>0.47167178906868457</c:v>
                </c:pt>
                <c:pt idx="1486">
                  <c:v>0.47169277529928444</c:v>
                </c:pt>
                <c:pt idx="1487">
                  <c:v>0.47182591923378542</c:v>
                </c:pt>
                <c:pt idx="1488">
                  <c:v>0.47206393662343737</c:v>
                </c:pt>
                <c:pt idx="1489">
                  <c:v>0.47221946047873842</c:v>
                </c:pt>
                <c:pt idx="1490">
                  <c:v>0.47225688271270533</c:v>
                </c:pt>
                <c:pt idx="1491">
                  <c:v>0.47232285616847108</c:v>
                </c:pt>
                <c:pt idx="1492">
                  <c:v>0.47233457710424853</c:v>
                </c:pt>
                <c:pt idx="1493">
                  <c:v>0.47242610511548033</c:v>
                </c:pt>
                <c:pt idx="1494">
                  <c:v>0.47245222415762256</c:v>
                </c:pt>
                <c:pt idx="1495">
                  <c:v>0.47271982052075023</c:v>
                </c:pt>
                <c:pt idx="1496">
                  <c:v>0.47276397850024471</c:v>
                </c:pt>
                <c:pt idx="1497">
                  <c:v>0.47281451086150061</c:v>
                </c:pt>
                <c:pt idx="1498">
                  <c:v>0.47288469414606871</c:v>
                </c:pt>
                <c:pt idx="1499">
                  <c:v>0.47288631804174724</c:v>
                </c:pt>
                <c:pt idx="1500">
                  <c:v>0.47290400789391357</c:v>
                </c:pt>
                <c:pt idx="1501">
                  <c:v>0.47302650110000383</c:v>
                </c:pt>
                <c:pt idx="1502">
                  <c:v>0.47304070108582208</c:v>
                </c:pt>
                <c:pt idx="1503">
                  <c:v>0.47305204616594737</c:v>
                </c:pt>
                <c:pt idx="1504">
                  <c:v>0.47310563955912543</c:v>
                </c:pt>
                <c:pt idx="1505">
                  <c:v>0.47315692277865262</c:v>
                </c:pt>
                <c:pt idx="1506">
                  <c:v>0.47317175022011793</c:v>
                </c:pt>
                <c:pt idx="1507">
                  <c:v>0.47335805219826699</c:v>
                </c:pt>
                <c:pt idx="1508">
                  <c:v>0.47336723208588866</c:v>
                </c:pt>
                <c:pt idx="1509">
                  <c:v>0.47340881495282372</c:v>
                </c:pt>
                <c:pt idx="1510">
                  <c:v>0.47343741649241328</c:v>
                </c:pt>
                <c:pt idx="1511">
                  <c:v>0.47349952760110375</c:v>
                </c:pt>
                <c:pt idx="1512">
                  <c:v>0.47357634574519963</c:v>
                </c:pt>
                <c:pt idx="1513">
                  <c:v>0.47380366672186536</c:v>
                </c:pt>
                <c:pt idx="1514">
                  <c:v>0.47396637995318425</c:v>
                </c:pt>
                <c:pt idx="1515">
                  <c:v>0.47406724935318617</c:v>
                </c:pt>
                <c:pt idx="1516">
                  <c:v>0.4741023881710697</c:v>
                </c:pt>
                <c:pt idx="1517">
                  <c:v>0.47421037179111086</c:v>
                </c:pt>
                <c:pt idx="1518">
                  <c:v>0.47425955575317214</c:v>
                </c:pt>
                <c:pt idx="1519">
                  <c:v>0.47428676815091331</c:v>
                </c:pt>
                <c:pt idx="1520">
                  <c:v>0.47431046382055636</c:v>
                </c:pt>
                <c:pt idx="1521">
                  <c:v>0.4743716146741711</c:v>
                </c:pt>
                <c:pt idx="1522">
                  <c:v>0.47437762705611813</c:v>
                </c:pt>
                <c:pt idx="1523">
                  <c:v>0.47442551744380668</c:v>
                </c:pt>
                <c:pt idx="1524">
                  <c:v>0.47444407728802895</c:v>
                </c:pt>
                <c:pt idx="1525">
                  <c:v>0.47462741361619831</c:v>
                </c:pt>
                <c:pt idx="1526">
                  <c:v>0.47466729884292946</c:v>
                </c:pt>
                <c:pt idx="1527">
                  <c:v>0.47467512886464586</c:v>
                </c:pt>
                <c:pt idx="1528">
                  <c:v>0.47471050377597629</c:v>
                </c:pt>
                <c:pt idx="1529">
                  <c:v>0.47480230821657476</c:v>
                </c:pt>
                <c:pt idx="1530">
                  <c:v>0.47490022129285436</c:v>
                </c:pt>
                <c:pt idx="1531">
                  <c:v>0.47505222241868728</c:v>
                </c:pt>
                <c:pt idx="1532">
                  <c:v>0.4750693897218195</c:v>
                </c:pt>
                <c:pt idx="1533">
                  <c:v>0.47510207862489157</c:v>
                </c:pt>
                <c:pt idx="1534">
                  <c:v>0.47512000889468009</c:v>
                </c:pt>
                <c:pt idx="1535">
                  <c:v>0.47518846475777976</c:v>
                </c:pt>
                <c:pt idx="1536">
                  <c:v>0.47534738483036798</c:v>
                </c:pt>
                <c:pt idx="1537">
                  <c:v>0.47572009030693352</c:v>
                </c:pt>
                <c:pt idx="1538">
                  <c:v>0.47584843334328097</c:v>
                </c:pt>
                <c:pt idx="1539">
                  <c:v>0.47591916849479227</c:v>
                </c:pt>
                <c:pt idx="1540">
                  <c:v>0.47597416571977141</c:v>
                </c:pt>
                <c:pt idx="1541">
                  <c:v>0.47606398618568074</c:v>
                </c:pt>
                <c:pt idx="1542">
                  <c:v>0.47609919481958762</c:v>
                </c:pt>
                <c:pt idx="1543">
                  <c:v>0.47618054707236207</c:v>
                </c:pt>
                <c:pt idx="1544">
                  <c:v>0.47618840900682158</c:v>
                </c:pt>
                <c:pt idx="1545">
                  <c:v>0.47628003520671336</c:v>
                </c:pt>
                <c:pt idx="1546">
                  <c:v>0.47636030371080096</c:v>
                </c:pt>
                <c:pt idx="1547">
                  <c:v>0.47637444761648529</c:v>
                </c:pt>
                <c:pt idx="1548">
                  <c:v>0.47638098629453474</c:v>
                </c:pt>
                <c:pt idx="1549">
                  <c:v>0.47651810417094831</c:v>
                </c:pt>
                <c:pt idx="1550">
                  <c:v>0.47657103892630925</c:v>
                </c:pt>
                <c:pt idx="1551">
                  <c:v>0.47666252099885847</c:v>
                </c:pt>
                <c:pt idx="1552">
                  <c:v>0.47689202966211697</c:v>
                </c:pt>
                <c:pt idx="1553">
                  <c:v>0.47697767900392846</c:v>
                </c:pt>
                <c:pt idx="1554">
                  <c:v>0.47708373441391161</c:v>
                </c:pt>
                <c:pt idx="1555">
                  <c:v>0.47745263727441589</c:v>
                </c:pt>
                <c:pt idx="1556">
                  <c:v>0.4775455756303521</c:v>
                </c:pt>
                <c:pt idx="1557">
                  <c:v>0.47763809354870385</c:v>
                </c:pt>
                <c:pt idx="1558">
                  <c:v>0.47765684633432487</c:v>
                </c:pt>
                <c:pt idx="1559">
                  <c:v>0.4777017242774787</c:v>
                </c:pt>
                <c:pt idx="1560">
                  <c:v>0.47788462569216333</c:v>
                </c:pt>
                <c:pt idx="1561">
                  <c:v>0.47801761159851858</c:v>
                </c:pt>
                <c:pt idx="1562">
                  <c:v>0.4781391374308398</c:v>
                </c:pt>
                <c:pt idx="1563">
                  <c:v>0.47816792264551161</c:v>
                </c:pt>
                <c:pt idx="1564">
                  <c:v>0.47819406902160211</c:v>
                </c:pt>
                <c:pt idx="1565">
                  <c:v>0.47820579687222203</c:v>
                </c:pt>
                <c:pt idx="1566">
                  <c:v>0.47831119993606763</c:v>
                </c:pt>
                <c:pt idx="1567">
                  <c:v>0.4784152262509721</c:v>
                </c:pt>
                <c:pt idx="1568">
                  <c:v>0.478579680138075</c:v>
                </c:pt>
                <c:pt idx="1569">
                  <c:v>0.47867574413912151</c:v>
                </c:pt>
                <c:pt idx="1570">
                  <c:v>0.47868754065869479</c:v>
                </c:pt>
                <c:pt idx="1571">
                  <c:v>0.4787040176234359</c:v>
                </c:pt>
                <c:pt idx="1572">
                  <c:v>0.47876266811330337</c:v>
                </c:pt>
                <c:pt idx="1573">
                  <c:v>0.47876788380318047</c:v>
                </c:pt>
                <c:pt idx="1574">
                  <c:v>0.47883381158182436</c:v>
                </c:pt>
                <c:pt idx="1575">
                  <c:v>0.47892885646439143</c:v>
                </c:pt>
                <c:pt idx="1576">
                  <c:v>0.47912390900766849</c:v>
                </c:pt>
                <c:pt idx="1577">
                  <c:v>0.47912439225522419</c:v>
                </c:pt>
                <c:pt idx="1578">
                  <c:v>0.47930359590445498</c:v>
                </c:pt>
                <c:pt idx="1579">
                  <c:v>0.47933411908268453</c:v>
                </c:pt>
                <c:pt idx="1580">
                  <c:v>0.47935854081511703</c:v>
                </c:pt>
                <c:pt idx="1581">
                  <c:v>0.4793749773813375</c:v>
                </c:pt>
                <c:pt idx="1582">
                  <c:v>0.47938320766464582</c:v>
                </c:pt>
                <c:pt idx="1583">
                  <c:v>0.4794518546231224</c:v>
                </c:pt>
                <c:pt idx="1584">
                  <c:v>0.47959924637660362</c:v>
                </c:pt>
                <c:pt idx="1585">
                  <c:v>0.47979835348459604</c:v>
                </c:pt>
                <c:pt idx="1586">
                  <c:v>0.47988236597450901</c:v>
                </c:pt>
                <c:pt idx="1587">
                  <c:v>0.47989597498273406</c:v>
                </c:pt>
                <c:pt idx="1588">
                  <c:v>0.47993475063535984</c:v>
                </c:pt>
                <c:pt idx="1589">
                  <c:v>0.47995178696810065</c:v>
                </c:pt>
                <c:pt idx="1590">
                  <c:v>0.4801246397131943</c:v>
                </c:pt>
                <c:pt idx="1591">
                  <c:v>0.4801322184019764</c:v>
                </c:pt>
                <c:pt idx="1592">
                  <c:v>0.48027017152357493</c:v>
                </c:pt>
                <c:pt idx="1593">
                  <c:v>0.4804352103060146</c:v>
                </c:pt>
                <c:pt idx="1594">
                  <c:v>0.48065053463877649</c:v>
                </c:pt>
                <c:pt idx="1595">
                  <c:v>0.48079433795869481</c:v>
                </c:pt>
                <c:pt idx="1596">
                  <c:v>0.48093024145602176</c:v>
                </c:pt>
                <c:pt idx="1597">
                  <c:v>0.48093449551672779</c:v>
                </c:pt>
                <c:pt idx="1598">
                  <c:v>0.48098013693928415</c:v>
                </c:pt>
                <c:pt idx="1599">
                  <c:v>0.48100281161031061</c:v>
                </c:pt>
                <c:pt idx="1600">
                  <c:v>0.48126011742080366</c:v>
                </c:pt>
                <c:pt idx="1601">
                  <c:v>0.48126896622512633</c:v>
                </c:pt>
                <c:pt idx="1602">
                  <c:v>0.48127336844111601</c:v>
                </c:pt>
                <c:pt idx="1603">
                  <c:v>0.48130577808508523</c:v>
                </c:pt>
                <c:pt idx="1604">
                  <c:v>0.48132856573788813</c:v>
                </c:pt>
                <c:pt idx="1605">
                  <c:v>0.4814101451917186</c:v>
                </c:pt>
                <c:pt idx="1606">
                  <c:v>0.48149089115106114</c:v>
                </c:pt>
                <c:pt idx="1607">
                  <c:v>0.4816942977283683</c:v>
                </c:pt>
                <c:pt idx="1608">
                  <c:v>0.48172354897860392</c:v>
                </c:pt>
                <c:pt idx="1609">
                  <c:v>0.48181091249681746</c:v>
                </c:pt>
                <c:pt idx="1610">
                  <c:v>0.48203051112180567</c:v>
                </c:pt>
                <c:pt idx="1611">
                  <c:v>0.48204731714246585</c:v>
                </c:pt>
                <c:pt idx="1612">
                  <c:v>0.4820578374441078</c:v>
                </c:pt>
                <c:pt idx="1613">
                  <c:v>0.48206917517359343</c:v>
                </c:pt>
                <c:pt idx="1614">
                  <c:v>0.48220492667729897</c:v>
                </c:pt>
                <c:pt idx="1615">
                  <c:v>0.48224152547624816</c:v>
                </c:pt>
                <c:pt idx="1616">
                  <c:v>0.4823400434855043</c:v>
                </c:pt>
                <c:pt idx="1617">
                  <c:v>0.48249198780910874</c:v>
                </c:pt>
                <c:pt idx="1618">
                  <c:v>0.48255622730041403</c:v>
                </c:pt>
                <c:pt idx="1619">
                  <c:v>0.48261442673115684</c:v>
                </c:pt>
                <c:pt idx="1620">
                  <c:v>0.48264806952575262</c:v>
                </c:pt>
                <c:pt idx="1621">
                  <c:v>0.48267609715326049</c:v>
                </c:pt>
                <c:pt idx="1622">
                  <c:v>0.48294173131071216</c:v>
                </c:pt>
                <c:pt idx="1623">
                  <c:v>0.48297830981505863</c:v>
                </c:pt>
                <c:pt idx="1624">
                  <c:v>0.48299816104054422</c:v>
                </c:pt>
                <c:pt idx="1625">
                  <c:v>0.48305612746602383</c:v>
                </c:pt>
                <c:pt idx="1626">
                  <c:v>0.48310809458557147</c:v>
                </c:pt>
                <c:pt idx="1627">
                  <c:v>0.48318729479933259</c:v>
                </c:pt>
                <c:pt idx="1628">
                  <c:v>0.48330127154625685</c:v>
                </c:pt>
                <c:pt idx="1629">
                  <c:v>0.48330137222965058</c:v>
                </c:pt>
                <c:pt idx="1630">
                  <c:v>0.48333580180108898</c:v>
                </c:pt>
                <c:pt idx="1631">
                  <c:v>0.48336057449957809</c:v>
                </c:pt>
                <c:pt idx="1632">
                  <c:v>0.48336921892950174</c:v>
                </c:pt>
                <c:pt idx="1633">
                  <c:v>0.48347742237028019</c:v>
                </c:pt>
                <c:pt idx="1634">
                  <c:v>0.48351074363268653</c:v>
                </c:pt>
                <c:pt idx="1635">
                  <c:v>0.48354178999519348</c:v>
                </c:pt>
                <c:pt idx="1636">
                  <c:v>0.48356113093818331</c:v>
                </c:pt>
                <c:pt idx="1637">
                  <c:v>0.48359820581604041</c:v>
                </c:pt>
                <c:pt idx="1638">
                  <c:v>0.48372858028988452</c:v>
                </c:pt>
                <c:pt idx="1639">
                  <c:v>0.48401507881382644</c:v>
                </c:pt>
                <c:pt idx="1640">
                  <c:v>0.48406894578591847</c:v>
                </c:pt>
                <c:pt idx="1641">
                  <c:v>0.48412574651621088</c:v>
                </c:pt>
                <c:pt idx="1642">
                  <c:v>0.48452375458930341</c:v>
                </c:pt>
                <c:pt idx="1643">
                  <c:v>0.48457461502328292</c:v>
                </c:pt>
                <c:pt idx="1644">
                  <c:v>0.4846431398042782</c:v>
                </c:pt>
                <c:pt idx="1645">
                  <c:v>0.48474347902069576</c:v>
                </c:pt>
                <c:pt idx="1646">
                  <c:v>0.48483639604335077</c:v>
                </c:pt>
                <c:pt idx="1647">
                  <c:v>0.48502785014583222</c:v>
                </c:pt>
                <c:pt idx="1648">
                  <c:v>0.48505322438624643</c:v>
                </c:pt>
                <c:pt idx="1649">
                  <c:v>0.48515364693250967</c:v>
                </c:pt>
                <c:pt idx="1650">
                  <c:v>0.48518417919776063</c:v>
                </c:pt>
                <c:pt idx="1651">
                  <c:v>0.48524466571500657</c:v>
                </c:pt>
                <c:pt idx="1652">
                  <c:v>0.4852564223851506</c:v>
                </c:pt>
                <c:pt idx="1653">
                  <c:v>0.48530932939163041</c:v>
                </c:pt>
                <c:pt idx="1654">
                  <c:v>0.48532290245524434</c:v>
                </c:pt>
                <c:pt idx="1655">
                  <c:v>0.48542677128735939</c:v>
                </c:pt>
                <c:pt idx="1656">
                  <c:v>0.48542682435129153</c:v>
                </c:pt>
                <c:pt idx="1657">
                  <c:v>0.48574658411405208</c:v>
                </c:pt>
                <c:pt idx="1658">
                  <c:v>0.48586498622978241</c:v>
                </c:pt>
                <c:pt idx="1659">
                  <c:v>0.486005297271067</c:v>
                </c:pt>
                <c:pt idx="1660">
                  <c:v>0.48646164500991207</c:v>
                </c:pt>
                <c:pt idx="1661">
                  <c:v>0.48651988038398003</c:v>
                </c:pt>
                <c:pt idx="1662">
                  <c:v>0.48662262443380272</c:v>
                </c:pt>
                <c:pt idx="1663">
                  <c:v>0.48672068172332755</c:v>
                </c:pt>
                <c:pt idx="1664">
                  <c:v>0.48679690201829118</c:v>
                </c:pt>
                <c:pt idx="1665">
                  <c:v>0.48686303235937245</c:v>
                </c:pt>
                <c:pt idx="1666">
                  <c:v>0.48686814990780314</c:v>
                </c:pt>
                <c:pt idx="1667">
                  <c:v>0.48689014767701133</c:v>
                </c:pt>
                <c:pt idx="1668">
                  <c:v>0.48690166283327896</c:v>
                </c:pt>
                <c:pt idx="1669">
                  <c:v>0.48694100084682751</c:v>
                </c:pt>
                <c:pt idx="1670">
                  <c:v>0.48706201437570495</c:v>
                </c:pt>
                <c:pt idx="1671">
                  <c:v>0.48711550427549583</c:v>
                </c:pt>
                <c:pt idx="1672">
                  <c:v>0.48738288211864167</c:v>
                </c:pt>
                <c:pt idx="1673">
                  <c:v>0.48755072971800872</c:v>
                </c:pt>
                <c:pt idx="1674">
                  <c:v>0.48757400297028824</c:v>
                </c:pt>
                <c:pt idx="1675">
                  <c:v>0.48759480767834379</c:v>
                </c:pt>
                <c:pt idx="1676">
                  <c:v>0.4876143382622109</c:v>
                </c:pt>
                <c:pt idx="1677">
                  <c:v>0.48803610225723876</c:v>
                </c:pt>
                <c:pt idx="1678">
                  <c:v>0.48838364840147697</c:v>
                </c:pt>
                <c:pt idx="1679">
                  <c:v>0.48849871447196425</c:v>
                </c:pt>
                <c:pt idx="1680">
                  <c:v>0.48858982148855346</c:v>
                </c:pt>
                <c:pt idx="1681">
                  <c:v>0.48873537228585345</c:v>
                </c:pt>
                <c:pt idx="1682">
                  <c:v>0.48885989565506366</c:v>
                </c:pt>
                <c:pt idx="1683">
                  <c:v>0.48916720974167055</c:v>
                </c:pt>
                <c:pt idx="1684">
                  <c:v>0.48924587974002604</c:v>
                </c:pt>
                <c:pt idx="1685">
                  <c:v>0.48967826261684916</c:v>
                </c:pt>
                <c:pt idx="1686">
                  <c:v>0.48968196785829937</c:v>
                </c:pt>
                <c:pt idx="1687">
                  <c:v>0.4899864217655191</c:v>
                </c:pt>
                <c:pt idx="1688">
                  <c:v>0.49003184599091099</c:v>
                </c:pt>
                <c:pt idx="1689">
                  <c:v>0.49006489839356482</c:v>
                </c:pt>
                <c:pt idx="1690">
                  <c:v>0.4902221748355412</c:v>
                </c:pt>
                <c:pt idx="1691">
                  <c:v>0.49022595441693589</c:v>
                </c:pt>
                <c:pt idx="1692">
                  <c:v>0.49024228710651196</c:v>
                </c:pt>
                <c:pt idx="1693">
                  <c:v>0.49024962758185792</c:v>
                </c:pt>
                <c:pt idx="1694">
                  <c:v>0.49029459677222037</c:v>
                </c:pt>
                <c:pt idx="1695">
                  <c:v>0.4904006014856403</c:v>
                </c:pt>
                <c:pt idx="1696">
                  <c:v>0.49050823812691402</c:v>
                </c:pt>
                <c:pt idx="1697">
                  <c:v>0.49057460134753084</c:v>
                </c:pt>
                <c:pt idx="1698">
                  <c:v>0.49058440595610497</c:v>
                </c:pt>
                <c:pt idx="1699">
                  <c:v>0.49064004157182062</c:v>
                </c:pt>
                <c:pt idx="1700">
                  <c:v>0.49064592098588711</c:v>
                </c:pt>
                <c:pt idx="1701">
                  <c:v>0.49071791922537755</c:v>
                </c:pt>
                <c:pt idx="1702">
                  <c:v>0.49092882489142448</c:v>
                </c:pt>
                <c:pt idx="1703">
                  <c:v>0.49097847961378038</c:v>
                </c:pt>
                <c:pt idx="1704">
                  <c:v>0.49109511473594114</c:v>
                </c:pt>
                <c:pt idx="1705">
                  <c:v>0.49119429438965673</c:v>
                </c:pt>
                <c:pt idx="1706">
                  <c:v>0.49129639872077552</c:v>
                </c:pt>
                <c:pt idx="1707">
                  <c:v>0.49140977401681002</c:v>
                </c:pt>
                <c:pt idx="1708">
                  <c:v>0.49153287039065796</c:v>
                </c:pt>
                <c:pt idx="1709">
                  <c:v>0.49155582122116148</c:v>
                </c:pt>
                <c:pt idx="1710">
                  <c:v>0.49155916405721245</c:v>
                </c:pt>
                <c:pt idx="1711">
                  <c:v>0.49186176041776525</c:v>
                </c:pt>
                <c:pt idx="1712">
                  <c:v>0.49196896093010761</c:v>
                </c:pt>
                <c:pt idx="1713">
                  <c:v>0.491994135836132</c:v>
                </c:pt>
                <c:pt idx="1714">
                  <c:v>0.49220086717988537</c:v>
                </c:pt>
                <c:pt idx="1715">
                  <c:v>0.49239755119585477</c:v>
                </c:pt>
                <c:pt idx="1716">
                  <c:v>0.49271076319782398</c:v>
                </c:pt>
                <c:pt idx="1717">
                  <c:v>0.49271305844013036</c:v>
                </c:pt>
                <c:pt idx="1718">
                  <c:v>0.49272646133355824</c:v>
                </c:pt>
                <c:pt idx="1719">
                  <c:v>0.49283508905987644</c:v>
                </c:pt>
                <c:pt idx="1720">
                  <c:v>0.49296153331990661</c:v>
                </c:pt>
                <c:pt idx="1721">
                  <c:v>0.49297011465399554</c:v>
                </c:pt>
                <c:pt idx="1722">
                  <c:v>0.49301581266443451</c:v>
                </c:pt>
                <c:pt idx="1723">
                  <c:v>0.4930320409663656</c:v>
                </c:pt>
                <c:pt idx="1724">
                  <c:v>0.49307755391132452</c:v>
                </c:pt>
                <c:pt idx="1725">
                  <c:v>0.49308898433232168</c:v>
                </c:pt>
                <c:pt idx="1726">
                  <c:v>0.49310288667989954</c:v>
                </c:pt>
                <c:pt idx="1727">
                  <c:v>0.49341583922671106</c:v>
                </c:pt>
                <c:pt idx="1728">
                  <c:v>0.49350298904101869</c:v>
                </c:pt>
                <c:pt idx="1729">
                  <c:v>0.49358835964165937</c:v>
                </c:pt>
                <c:pt idx="1730">
                  <c:v>0.49372358809137668</c:v>
                </c:pt>
                <c:pt idx="1731">
                  <c:v>0.49384146097976001</c:v>
                </c:pt>
                <c:pt idx="1732">
                  <c:v>0.49400999690452002</c:v>
                </c:pt>
                <c:pt idx="1733">
                  <c:v>0.49410909988523166</c:v>
                </c:pt>
                <c:pt idx="1734">
                  <c:v>0.49411990971639397</c:v>
                </c:pt>
                <c:pt idx="1735">
                  <c:v>0.49415195112717764</c:v>
                </c:pt>
                <c:pt idx="1736">
                  <c:v>0.49418032574416593</c:v>
                </c:pt>
                <c:pt idx="1737">
                  <c:v>0.49444939089426393</c:v>
                </c:pt>
                <c:pt idx="1738">
                  <c:v>0.49446949677111718</c:v>
                </c:pt>
                <c:pt idx="1739">
                  <c:v>0.49461973361006528</c:v>
                </c:pt>
                <c:pt idx="1740">
                  <c:v>0.49463895500765581</c:v>
                </c:pt>
                <c:pt idx="1741">
                  <c:v>0.49496628341590732</c:v>
                </c:pt>
                <c:pt idx="1742">
                  <c:v>0.4950300472460118</c:v>
                </c:pt>
                <c:pt idx="1743">
                  <c:v>0.49503842656921676</c:v>
                </c:pt>
                <c:pt idx="1744">
                  <c:v>0.49509442079622712</c:v>
                </c:pt>
                <c:pt idx="1745">
                  <c:v>0.49510514788384563</c:v>
                </c:pt>
                <c:pt idx="1746">
                  <c:v>0.49536088264682021</c:v>
                </c:pt>
                <c:pt idx="1747">
                  <c:v>0.49555077485538279</c:v>
                </c:pt>
                <c:pt idx="1748">
                  <c:v>0.49570522760472724</c:v>
                </c:pt>
                <c:pt idx="1749">
                  <c:v>0.49580460846767488</c:v>
                </c:pt>
                <c:pt idx="1750">
                  <c:v>0.49581358636914097</c:v>
                </c:pt>
                <c:pt idx="1751">
                  <c:v>0.4959665305322058</c:v>
                </c:pt>
                <c:pt idx="1752">
                  <c:v>0.4959998343311961</c:v>
                </c:pt>
                <c:pt idx="1753">
                  <c:v>0.49601105991700867</c:v>
                </c:pt>
                <c:pt idx="1754">
                  <c:v>0.49606175064118152</c:v>
                </c:pt>
                <c:pt idx="1755">
                  <c:v>0.49609369564709316</c:v>
                </c:pt>
                <c:pt idx="1756">
                  <c:v>0.49614768513381069</c:v>
                </c:pt>
                <c:pt idx="1757">
                  <c:v>0.49635546161710475</c:v>
                </c:pt>
                <c:pt idx="1758">
                  <c:v>0.49650748893500729</c:v>
                </c:pt>
                <c:pt idx="1759">
                  <c:v>0.49661496311456826</c:v>
                </c:pt>
                <c:pt idx="1760">
                  <c:v>0.49668949393593192</c:v>
                </c:pt>
                <c:pt idx="1761">
                  <c:v>0.49671292836649045</c:v>
                </c:pt>
                <c:pt idx="1762">
                  <c:v>0.49678885732176875</c:v>
                </c:pt>
                <c:pt idx="1763">
                  <c:v>0.49691350007639429</c:v>
                </c:pt>
                <c:pt idx="1764">
                  <c:v>0.49708377012881788</c:v>
                </c:pt>
                <c:pt idx="1765">
                  <c:v>0.49718377719064571</c:v>
                </c:pt>
                <c:pt idx="1766">
                  <c:v>0.4972780278675718</c:v>
                </c:pt>
                <c:pt idx="1767">
                  <c:v>0.49728231718159283</c:v>
                </c:pt>
                <c:pt idx="1768">
                  <c:v>0.49738716586666981</c:v>
                </c:pt>
                <c:pt idx="1769">
                  <c:v>0.49746800586465606</c:v>
                </c:pt>
                <c:pt idx="1770">
                  <c:v>0.49747184806811784</c:v>
                </c:pt>
                <c:pt idx="1771">
                  <c:v>0.49752055624613567</c:v>
                </c:pt>
                <c:pt idx="1772">
                  <c:v>0.49752091146896582</c:v>
                </c:pt>
                <c:pt idx="1773">
                  <c:v>0.49761654066684829</c:v>
                </c:pt>
                <c:pt idx="1774">
                  <c:v>0.49773833334082845</c:v>
                </c:pt>
                <c:pt idx="1775">
                  <c:v>0.49781293330847465</c:v>
                </c:pt>
                <c:pt idx="1776">
                  <c:v>0.49788160326653863</c:v>
                </c:pt>
                <c:pt idx="1777">
                  <c:v>0.49855937213753276</c:v>
                </c:pt>
                <c:pt idx="1778">
                  <c:v>0.49858292899710061</c:v>
                </c:pt>
                <c:pt idx="1779">
                  <c:v>0.49863040445255302</c:v>
                </c:pt>
                <c:pt idx="1780">
                  <c:v>0.49881780787916385</c:v>
                </c:pt>
                <c:pt idx="1781">
                  <c:v>0.49888540840271467</c:v>
                </c:pt>
                <c:pt idx="1782">
                  <c:v>0.4989025836714831</c:v>
                </c:pt>
                <c:pt idx="1783">
                  <c:v>0.49916607969984872</c:v>
                </c:pt>
                <c:pt idx="1784">
                  <c:v>0.49927979717796384</c:v>
                </c:pt>
                <c:pt idx="1785">
                  <c:v>0.49943868121927487</c:v>
                </c:pt>
                <c:pt idx="1786">
                  <c:v>0.49980546552164329</c:v>
                </c:pt>
                <c:pt idx="1787">
                  <c:v>0.49992445372389693</c:v>
                </c:pt>
                <c:pt idx="1788">
                  <c:v>0.49993267292627758</c:v>
                </c:pt>
                <c:pt idx="1789">
                  <c:v>0.4999974666795024</c:v>
                </c:pt>
                <c:pt idx="1790">
                  <c:v>0.50001797365897327</c:v>
                </c:pt>
                <c:pt idx="1791">
                  <c:v>0.50017818637666467</c:v>
                </c:pt>
                <c:pt idx="1792">
                  <c:v>0.50018756430043998</c:v>
                </c:pt>
                <c:pt idx="1793">
                  <c:v>0.50019900796470518</c:v>
                </c:pt>
                <c:pt idx="1794">
                  <c:v>0.50025991168666994</c:v>
                </c:pt>
                <c:pt idx="1795">
                  <c:v>0.50029247528064691</c:v>
                </c:pt>
                <c:pt idx="1796">
                  <c:v>0.50036827025636221</c:v>
                </c:pt>
                <c:pt idx="1797">
                  <c:v>0.50055295268841282</c:v>
                </c:pt>
                <c:pt idx="1798">
                  <c:v>0.50056418105626899</c:v>
                </c:pt>
                <c:pt idx="1799">
                  <c:v>0.50056790304373699</c:v>
                </c:pt>
                <c:pt idx="1800">
                  <c:v>0.50068567937401387</c:v>
                </c:pt>
                <c:pt idx="1801">
                  <c:v>0.50071288311692086</c:v>
                </c:pt>
                <c:pt idx="1802">
                  <c:v>0.50091485703219296</c:v>
                </c:pt>
                <c:pt idx="1803">
                  <c:v>0.50105491578590622</c:v>
                </c:pt>
                <c:pt idx="1804">
                  <c:v>0.50107474769888027</c:v>
                </c:pt>
                <c:pt idx="1805">
                  <c:v>0.50120689245120909</c:v>
                </c:pt>
                <c:pt idx="1806">
                  <c:v>0.50151025560052009</c:v>
                </c:pt>
                <c:pt idx="1807">
                  <c:v>0.50162173020803957</c:v>
                </c:pt>
                <c:pt idx="1808">
                  <c:v>0.50165845249928998</c:v>
                </c:pt>
                <c:pt idx="1809">
                  <c:v>0.50185391479125618</c:v>
                </c:pt>
                <c:pt idx="1810">
                  <c:v>0.5020160612788489</c:v>
                </c:pt>
                <c:pt idx="1811">
                  <c:v>0.5020333941995111</c:v>
                </c:pt>
                <c:pt idx="1812">
                  <c:v>0.50210643120340104</c:v>
                </c:pt>
                <c:pt idx="1813">
                  <c:v>0.50215495305136637</c:v>
                </c:pt>
                <c:pt idx="1814">
                  <c:v>0.50224898929143058</c:v>
                </c:pt>
                <c:pt idx="1815">
                  <c:v>0.50227289490481275</c:v>
                </c:pt>
                <c:pt idx="1816">
                  <c:v>0.50230707399455565</c:v>
                </c:pt>
                <c:pt idx="1817">
                  <c:v>0.50240243749240321</c:v>
                </c:pt>
                <c:pt idx="1818">
                  <c:v>0.50249494543745854</c:v>
                </c:pt>
                <c:pt idx="1819">
                  <c:v>0.50273722547064348</c:v>
                </c:pt>
                <c:pt idx="1820">
                  <c:v>0.50281384160904918</c:v>
                </c:pt>
                <c:pt idx="1821">
                  <c:v>0.50283379803043615</c:v>
                </c:pt>
                <c:pt idx="1822">
                  <c:v>0.50284973550930745</c:v>
                </c:pt>
                <c:pt idx="1823">
                  <c:v>0.50319516938942466</c:v>
                </c:pt>
                <c:pt idx="1824">
                  <c:v>0.50325110490277647</c:v>
                </c:pt>
                <c:pt idx="1825">
                  <c:v>0.50337253104940116</c:v>
                </c:pt>
                <c:pt idx="1826">
                  <c:v>0.50375149551225229</c:v>
                </c:pt>
                <c:pt idx="1827">
                  <c:v>0.5038072893660277</c:v>
                </c:pt>
                <c:pt idx="1828">
                  <c:v>0.50395985267975929</c:v>
                </c:pt>
                <c:pt idx="1829">
                  <c:v>0.50423660928976222</c:v>
                </c:pt>
                <c:pt idx="1830">
                  <c:v>0.50452423480327502</c:v>
                </c:pt>
                <c:pt idx="1831">
                  <c:v>0.50457523858402742</c:v>
                </c:pt>
                <c:pt idx="1832">
                  <c:v>0.5050328208681838</c:v>
                </c:pt>
                <c:pt idx="1833">
                  <c:v>0.50527705174388737</c:v>
                </c:pt>
                <c:pt idx="1834">
                  <c:v>0.50530468929815586</c:v>
                </c:pt>
                <c:pt idx="1835">
                  <c:v>0.50546952404071577</c:v>
                </c:pt>
                <c:pt idx="1836">
                  <c:v>0.50559948914134878</c:v>
                </c:pt>
                <c:pt idx="1837">
                  <c:v>0.50578286961204744</c:v>
                </c:pt>
                <c:pt idx="1838">
                  <c:v>0.50591830455751352</c:v>
                </c:pt>
                <c:pt idx="1839">
                  <c:v>0.50611537563532771</c:v>
                </c:pt>
                <c:pt idx="1840">
                  <c:v>0.5062165886670511</c:v>
                </c:pt>
                <c:pt idx="1841">
                  <c:v>0.50628015432825879</c:v>
                </c:pt>
                <c:pt idx="1842">
                  <c:v>0.5068583349424467</c:v>
                </c:pt>
                <c:pt idx="1843">
                  <c:v>0.5069014678153918</c:v>
                </c:pt>
                <c:pt idx="1844">
                  <c:v>0.50698787598884687</c:v>
                </c:pt>
                <c:pt idx="1845">
                  <c:v>0.5070762689878443</c:v>
                </c:pt>
                <c:pt idx="1846">
                  <c:v>0.50752170403557229</c:v>
                </c:pt>
                <c:pt idx="1847">
                  <c:v>0.50752976609176104</c:v>
                </c:pt>
                <c:pt idx="1848">
                  <c:v>0.50799459885548948</c:v>
                </c:pt>
                <c:pt idx="1849">
                  <c:v>0.50815978502096293</c:v>
                </c:pt>
                <c:pt idx="1850">
                  <c:v>0.50816777078798137</c:v>
                </c:pt>
                <c:pt idx="1851">
                  <c:v>0.50844695706053455</c:v>
                </c:pt>
                <c:pt idx="1852">
                  <c:v>0.50872745309052902</c:v>
                </c:pt>
                <c:pt idx="1853">
                  <c:v>0.50895891439767316</c:v>
                </c:pt>
                <c:pt idx="1854">
                  <c:v>0.5090124225381355</c:v>
                </c:pt>
                <c:pt idx="1855">
                  <c:v>0.5091199929550041</c:v>
                </c:pt>
                <c:pt idx="1856">
                  <c:v>0.50925667902541905</c:v>
                </c:pt>
                <c:pt idx="1857">
                  <c:v>0.5093531366173577</c:v>
                </c:pt>
                <c:pt idx="1858">
                  <c:v>0.50956479459538062</c:v>
                </c:pt>
                <c:pt idx="1859">
                  <c:v>0.50958951891462134</c:v>
                </c:pt>
                <c:pt idx="1860">
                  <c:v>0.509716307775674</c:v>
                </c:pt>
                <c:pt idx="1861">
                  <c:v>0.50976301502941856</c:v>
                </c:pt>
                <c:pt idx="1862">
                  <c:v>0.50980083579409297</c:v>
                </c:pt>
                <c:pt idx="1863">
                  <c:v>0.50994243269198369</c:v>
                </c:pt>
                <c:pt idx="1864">
                  <c:v>0.51002177382956548</c:v>
                </c:pt>
                <c:pt idx="1865">
                  <c:v>0.51011157989635492</c:v>
                </c:pt>
                <c:pt idx="1866">
                  <c:v>0.51038823546587098</c:v>
                </c:pt>
                <c:pt idx="1867">
                  <c:v>0.51042052515676717</c:v>
                </c:pt>
                <c:pt idx="1868">
                  <c:v>0.51044675783554405</c:v>
                </c:pt>
                <c:pt idx="1869">
                  <c:v>0.51046498737147106</c:v>
                </c:pt>
                <c:pt idx="1870">
                  <c:v>0.51062680675320027</c:v>
                </c:pt>
                <c:pt idx="1871">
                  <c:v>0.5109158944635418</c:v>
                </c:pt>
                <c:pt idx="1872">
                  <c:v>0.51106236202944333</c:v>
                </c:pt>
                <c:pt idx="1873">
                  <c:v>0.51122669637412821</c:v>
                </c:pt>
                <c:pt idx="1874">
                  <c:v>0.51125250822711088</c:v>
                </c:pt>
                <c:pt idx="1875">
                  <c:v>0.51125467394818969</c:v>
                </c:pt>
                <c:pt idx="1876">
                  <c:v>0.51132757866957557</c:v>
                </c:pt>
                <c:pt idx="1877">
                  <c:v>0.51150251326791141</c:v>
                </c:pt>
                <c:pt idx="1878">
                  <c:v>0.51152519581789058</c:v>
                </c:pt>
                <c:pt idx="1879">
                  <c:v>0.5115950313783808</c:v>
                </c:pt>
                <c:pt idx="1880">
                  <c:v>0.51162828086964496</c:v>
                </c:pt>
                <c:pt idx="1881">
                  <c:v>0.51163264866009972</c:v>
                </c:pt>
                <c:pt idx="1882">
                  <c:v>0.51182586924951601</c:v>
                </c:pt>
                <c:pt idx="1883">
                  <c:v>0.5121220647757021</c:v>
                </c:pt>
                <c:pt idx="1884">
                  <c:v>0.51227935509076861</c:v>
                </c:pt>
                <c:pt idx="1885">
                  <c:v>0.51282606831606992</c:v>
                </c:pt>
                <c:pt idx="1886">
                  <c:v>0.51295060599311482</c:v>
                </c:pt>
                <c:pt idx="1887">
                  <c:v>0.51296121768367042</c:v>
                </c:pt>
                <c:pt idx="1888">
                  <c:v>0.51308247341275426</c:v>
                </c:pt>
                <c:pt idx="1889">
                  <c:v>0.51323544859085679</c:v>
                </c:pt>
                <c:pt idx="1890">
                  <c:v>0.51324691605450035</c:v>
                </c:pt>
                <c:pt idx="1891">
                  <c:v>0.51331022775987623</c:v>
                </c:pt>
                <c:pt idx="1892">
                  <c:v>0.51333073245762229</c:v>
                </c:pt>
                <c:pt idx="1893">
                  <c:v>0.51340302923508818</c:v>
                </c:pt>
                <c:pt idx="1894">
                  <c:v>0.51351214171130244</c:v>
                </c:pt>
                <c:pt idx="1895">
                  <c:v>0.51354629932217932</c:v>
                </c:pt>
                <c:pt idx="1896">
                  <c:v>0.51357285346595172</c:v>
                </c:pt>
                <c:pt idx="1897">
                  <c:v>0.51365112970634219</c:v>
                </c:pt>
                <c:pt idx="1898">
                  <c:v>0.51370209741083117</c:v>
                </c:pt>
                <c:pt idx="1899">
                  <c:v>0.51412674218146281</c:v>
                </c:pt>
                <c:pt idx="1900">
                  <c:v>0.51419819734000216</c:v>
                </c:pt>
                <c:pt idx="1901">
                  <c:v>0.51425989406005768</c:v>
                </c:pt>
                <c:pt idx="1902">
                  <c:v>0.51430891470646567</c:v>
                </c:pt>
                <c:pt idx="1903">
                  <c:v>0.51442436538801484</c:v>
                </c:pt>
                <c:pt idx="1904">
                  <c:v>0.51443428290661775</c:v>
                </c:pt>
                <c:pt idx="1905">
                  <c:v>0.51452789735207305</c:v>
                </c:pt>
                <c:pt idx="1906">
                  <c:v>0.51488620602942936</c:v>
                </c:pt>
                <c:pt idx="1907">
                  <c:v>0.5149653091117341</c:v>
                </c:pt>
                <c:pt idx="1908">
                  <c:v>0.51500451784059098</c:v>
                </c:pt>
                <c:pt idx="1909">
                  <c:v>0.51500498818724139</c:v>
                </c:pt>
                <c:pt idx="1910">
                  <c:v>0.51513838041899462</c:v>
                </c:pt>
                <c:pt idx="1911">
                  <c:v>0.51515550582101355</c:v>
                </c:pt>
                <c:pt idx="1912">
                  <c:v>0.51522747161099569</c:v>
                </c:pt>
                <c:pt idx="1913">
                  <c:v>0.51522949432118959</c:v>
                </c:pt>
                <c:pt idx="1914">
                  <c:v>0.51524151420885445</c:v>
                </c:pt>
                <c:pt idx="1915">
                  <c:v>0.5153389722612326</c:v>
                </c:pt>
                <c:pt idx="1916">
                  <c:v>0.51550569809139191</c:v>
                </c:pt>
                <c:pt idx="1917">
                  <c:v>0.51565151880265359</c:v>
                </c:pt>
                <c:pt idx="1918">
                  <c:v>0.51591397829631402</c:v>
                </c:pt>
                <c:pt idx="1919">
                  <c:v>0.51617829508801716</c:v>
                </c:pt>
                <c:pt idx="1920">
                  <c:v>0.51720298837733547</c:v>
                </c:pt>
                <c:pt idx="1921">
                  <c:v>0.51749501378319551</c:v>
                </c:pt>
                <c:pt idx="1922">
                  <c:v>0.51785189222867722</c:v>
                </c:pt>
                <c:pt idx="1923">
                  <c:v>0.51810071567089511</c:v>
                </c:pt>
                <c:pt idx="1924">
                  <c:v>0.51812243233024269</c:v>
                </c:pt>
                <c:pt idx="1925">
                  <c:v>0.51854114701300658</c:v>
                </c:pt>
                <c:pt idx="1926">
                  <c:v>0.51867720916806481</c:v>
                </c:pt>
                <c:pt idx="1927">
                  <c:v>0.51871768219734793</c:v>
                </c:pt>
                <c:pt idx="1928">
                  <c:v>0.51883435815982926</c:v>
                </c:pt>
                <c:pt idx="1929">
                  <c:v>0.51914777030306059</c:v>
                </c:pt>
                <c:pt idx="1930">
                  <c:v>0.51937951785066538</c:v>
                </c:pt>
                <c:pt idx="1931">
                  <c:v>0.51945926765338701</c:v>
                </c:pt>
                <c:pt idx="1932">
                  <c:v>0.51975177728876354</c:v>
                </c:pt>
                <c:pt idx="1933">
                  <c:v>0.52020803703363183</c:v>
                </c:pt>
                <c:pt idx="1934">
                  <c:v>0.52041666187783286</c:v>
                </c:pt>
                <c:pt idx="1935">
                  <c:v>0.52056043612395564</c:v>
                </c:pt>
                <c:pt idx="1936">
                  <c:v>0.52105723026607353</c:v>
                </c:pt>
                <c:pt idx="1937">
                  <c:v>0.52145550449721367</c:v>
                </c:pt>
                <c:pt idx="1938">
                  <c:v>0.52147917064945537</c:v>
                </c:pt>
                <c:pt idx="1939">
                  <c:v>0.52158221282925199</c:v>
                </c:pt>
                <c:pt idx="1940">
                  <c:v>0.52171912964633049</c:v>
                </c:pt>
                <c:pt idx="1941">
                  <c:v>0.52191811067680161</c:v>
                </c:pt>
                <c:pt idx="1942">
                  <c:v>0.5220375410435163</c:v>
                </c:pt>
                <c:pt idx="1943">
                  <c:v>0.52222256468011197</c:v>
                </c:pt>
                <c:pt idx="1944">
                  <c:v>0.52240729597400604</c:v>
                </c:pt>
                <c:pt idx="1945">
                  <c:v>0.52276975721010088</c:v>
                </c:pt>
                <c:pt idx="1946">
                  <c:v>0.5228496236197725</c:v>
                </c:pt>
                <c:pt idx="1947">
                  <c:v>0.52286715788443827</c:v>
                </c:pt>
                <c:pt idx="1948">
                  <c:v>0.52305445661662253</c:v>
                </c:pt>
                <c:pt idx="1949">
                  <c:v>0.5233243520699874</c:v>
                </c:pt>
                <c:pt idx="1950">
                  <c:v>0.52358251927563304</c:v>
                </c:pt>
                <c:pt idx="1951">
                  <c:v>0.52360104831884691</c:v>
                </c:pt>
                <c:pt idx="1952">
                  <c:v>0.52364159828138879</c:v>
                </c:pt>
                <c:pt idx="1953">
                  <c:v>0.52398683010132852</c:v>
                </c:pt>
                <c:pt idx="1954">
                  <c:v>0.52400893879104815</c:v>
                </c:pt>
                <c:pt idx="1955">
                  <c:v>0.52452569936390259</c:v>
                </c:pt>
                <c:pt idx="1956">
                  <c:v>0.52472821656793567</c:v>
                </c:pt>
                <c:pt idx="1957">
                  <c:v>0.52496682835646102</c:v>
                </c:pt>
                <c:pt idx="1958">
                  <c:v>0.52497642371202025</c:v>
                </c:pt>
                <c:pt idx="1959">
                  <c:v>0.52534828116255017</c:v>
                </c:pt>
                <c:pt idx="1960">
                  <c:v>0.52541802505709101</c:v>
                </c:pt>
                <c:pt idx="1961">
                  <c:v>0.5255892419167576</c:v>
                </c:pt>
                <c:pt idx="1962">
                  <c:v>0.5256184285663742</c:v>
                </c:pt>
                <c:pt idx="1963">
                  <c:v>0.52575294109048043</c:v>
                </c:pt>
                <c:pt idx="1964">
                  <c:v>0.52578932682874402</c:v>
                </c:pt>
                <c:pt idx="1965">
                  <c:v>0.52583164958581596</c:v>
                </c:pt>
                <c:pt idx="1966">
                  <c:v>0.52587116569187131</c:v>
                </c:pt>
                <c:pt idx="1967">
                  <c:v>0.5260777456960094</c:v>
                </c:pt>
                <c:pt idx="1968">
                  <c:v>0.52631239542864872</c:v>
                </c:pt>
                <c:pt idx="1969">
                  <c:v>0.52648012288844925</c:v>
                </c:pt>
                <c:pt idx="1970">
                  <c:v>0.52698841437605881</c:v>
                </c:pt>
                <c:pt idx="1971">
                  <c:v>0.52707420588631759</c:v>
                </c:pt>
                <c:pt idx="1972">
                  <c:v>0.52739822009012405</c:v>
                </c:pt>
                <c:pt idx="1973">
                  <c:v>0.52750712351408602</c:v>
                </c:pt>
                <c:pt idx="1974">
                  <c:v>0.52753728431549352</c:v>
                </c:pt>
                <c:pt idx="1975">
                  <c:v>0.52765720121255877</c:v>
                </c:pt>
                <c:pt idx="1976">
                  <c:v>0.52773778887059286</c:v>
                </c:pt>
                <c:pt idx="1977">
                  <c:v>0.52831568894397829</c:v>
                </c:pt>
                <c:pt idx="1978">
                  <c:v>0.52839947845296864</c:v>
                </c:pt>
                <c:pt idx="1979">
                  <c:v>0.52874150708954237</c:v>
                </c:pt>
                <c:pt idx="1980">
                  <c:v>0.52885038028871034</c:v>
                </c:pt>
                <c:pt idx="1981">
                  <c:v>0.52888300604312</c:v>
                </c:pt>
                <c:pt idx="1982">
                  <c:v>0.5289428528154263</c:v>
                </c:pt>
                <c:pt idx="1983">
                  <c:v>0.52918256683670772</c:v>
                </c:pt>
                <c:pt idx="1984">
                  <c:v>0.52920048693968536</c:v>
                </c:pt>
                <c:pt idx="1985">
                  <c:v>0.52922119457072947</c:v>
                </c:pt>
                <c:pt idx="1986">
                  <c:v>0.52955233761422649</c:v>
                </c:pt>
                <c:pt idx="1987">
                  <c:v>0.52959327632335962</c:v>
                </c:pt>
                <c:pt idx="1988">
                  <c:v>0.5296685878810421</c:v>
                </c:pt>
                <c:pt idx="1989">
                  <c:v>0.52967505829582473</c:v>
                </c:pt>
                <c:pt idx="1990">
                  <c:v>0.52974816411703862</c:v>
                </c:pt>
                <c:pt idx="1991">
                  <c:v>0.52979423019732919</c:v>
                </c:pt>
                <c:pt idx="1992">
                  <c:v>0.52985815399274083</c:v>
                </c:pt>
                <c:pt idx="1993">
                  <c:v>0.52985950865300746</c:v>
                </c:pt>
                <c:pt idx="1994">
                  <c:v>0.53011164119087884</c:v>
                </c:pt>
                <c:pt idx="1995">
                  <c:v>0.53014144802364005</c:v>
                </c:pt>
                <c:pt idx="1996">
                  <c:v>0.53015347624750142</c:v>
                </c:pt>
                <c:pt idx="1997">
                  <c:v>0.53023661788569498</c:v>
                </c:pt>
                <c:pt idx="1998">
                  <c:v>0.53023835386968199</c:v>
                </c:pt>
                <c:pt idx="1999">
                  <c:v>0.53027467081408353</c:v>
                </c:pt>
                <c:pt idx="2000">
                  <c:v>0.53080035838193229</c:v>
                </c:pt>
                <c:pt idx="2001">
                  <c:v>0.53087048108240009</c:v>
                </c:pt>
                <c:pt idx="2002">
                  <c:v>0.53206513890297535</c:v>
                </c:pt>
                <c:pt idx="2003">
                  <c:v>0.53225141167256307</c:v>
                </c:pt>
                <c:pt idx="2004">
                  <c:v>0.53248685471168233</c:v>
                </c:pt>
                <c:pt idx="2005">
                  <c:v>0.53249643159697702</c:v>
                </c:pt>
                <c:pt idx="2006">
                  <c:v>0.53286925787344119</c:v>
                </c:pt>
                <c:pt idx="2007">
                  <c:v>0.53287230011367948</c:v>
                </c:pt>
                <c:pt idx="2008">
                  <c:v>0.53306790493085632</c:v>
                </c:pt>
                <c:pt idx="2009">
                  <c:v>0.53386527466613731</c:v>
                </c:pt>
                <c:pt idx="2010">
                  <c:v>0.53392610163005461</c:v>
                </c:pt>
                <c:pt idx="2011">
                  <c:v>0.53412415359867638</c:v>
                </c:pt>
                <c:pt idx="2012">
                  <c:v>0.53481683371352418</c:v>
                </c:pt>
                <c:pt idx="2013">
                  <c:v>0.53487266263299715</c:v>
                </c:pt>
                <c:pt idx="2014">
                  <c:v>0.53501234951172638</c:v>
                </c:pt>
                <c:pt idx="2015">
                  <c:v>0.53506085613347465</c:v>
                </c:pt>
                <c:pt idx="2016">
                  <c:v>0.53614578326627982</c:v>
                </c:pt>
                <c:pt idx="2017">
                  <c:v>0.53616926271088006</c:v>
                </c:pt>
                <c:pt idx="2018">
                  <c:v>0.53631379018020719</c:v>
                </c:pt>
                <c:pt idx="2019">
                  <c:v>0.53635818901795695</c:v>
                </c:pt>
                <c:pt idx="2020">
                  <c:v>0.53671167813849219</c:v>
                </c:pt>
                <c:pt idx="2021">
                  <c:v>0.53676044539069478</c:v>
                </c:pt>
                <c:pt idx="2022">
                  <c:v>0.53693337821659848</c:v>
                </c:pt>
                <c:pt idx="2023">
                  <c:v>0.53694530333794099</c:v>
                </c:pt>
                <c:pt idx="2024">
                  <c:v>0.53708680870788428</c:v>
                </c:pt>
                <c:pt idx="2025">
                  <c:v>0.53716754920997944</c:v>
                </c:pt>
                <c:pt idx="2026">
                  <c:v>0.53728667712280742</c:v>
                </c:pt>
                <c:pt idx="2027">
                  <c:v>0.53742238984751645</c:v>
                </c:pt>
                <c:pt idx="2028">
                  <c:v>0.53799360470111912</c:v>
                </c:pt>
                <c:pt idx="2029">
                  <c:v>0.53801082381388965</c:v>
                </c:pt>
                <c:pt idx="2030">
                  <c:v>0.53826492265847814</c:v>
                </c:pt>
                <c:pt idx="2031">
                  <c:v>0.53829285446558528</c:v>
                </c:pt>
                <c:pt idx="2032">
                  <c:v>0.53836382553207163</c:v>
                </c:pt>
                <c:pt idx="2033">
                  <c:v>0.54010644829625531</c:v>
                </c:pt>
                <c:pt idx="2034">
                  <c:v>0.54044020602014331</c:v>
                </c:pt>
                <c:pt idx="2035">
                  <c:v>0.54067716966381962</c:v>
                </c:pt>
                <c:pt idx="2036">
                  <c:v>0.5407549771411625</c:v>
                </c:pt>
                <c:pt idx="2037">
                  <c:v>0.54082334839880419</c:v>
                </c:pt>
                <c:pt idx="2038">
                  <c:v>0.5412080694294662</c:v>
                </c:pt>
                <c:pt idx="2039">
                  <c:v>0.54132337034272771</c:v>
                </c:pt>
                <c:pt idx="2040">
                  <c:v>0.54168789150056085</c:v>
                </c:pt>
                <c:pt idx="2041">
                  <c:v>0.54216642413581195</c:v>
                </c:pt>
                <c:pt idx="2042">
                  <c:v>0.54224192155226647</c:v>
                </c:pt>
                <c:pt idx="2043">
                  <c:v>0.54259463249179551</c:v>
                </c:pt>
                <c:pt idx="2044">
                  <c:v>0.54265144572530744</c:v>
                </c:pt>
                <c:pt idx="2045">
                  <c:v>0.54324547983703353</c:v>
                </c:pt>
                <c:pt idx="2046">
                  <c:v>0.5435378368709699</c:v>
                </c:pt>
                <c:pt idx="2047">
                  <c:v>0.54400555165764652</c:v>
                </c:pt>
                <c:pt idx="2048">
                  <c:v>0.54433816618458652</c:v>
                </c:pt>
                <c:pt idx="2049">
                  <c:v>0.54460088007644514</c:v>
                </c:pt>
                <c:pt idx="2050">
                  <c:v>0.5452742152198562</c:v>
                </c:pt>
                <c:pt idx="2051">
                  <c:v>0.5453378231086945</c:v>
                </c:pt>
                <c:pt idx="2052">
                  <c:v>0.54579351889398431</c:v>
                </c:pt>
                <c:pt idx="2053">
                  <c:v>0.54582855608708003</c:v>
                </c:pt>
                <c:pt idx="2054">
                  <c:v>0.54590176903198562</c:v>
                </c:pt>
                <c:pt idx="2055">
                  <c:v>0.54595058823463627</c:v>
                </c:pt>
                <c:pt idx="2056">
                  <c:v>0.54596019851655886</c:v>
                </c:pt>
                <c:pt idx="2057">
                  <c:v>0.54596067943330551</c:v>
                </c:pt>
                <c:pt idx="2058">
                  <c:v>0.54613349553192769</c:v>
                </c:pt>
                <c:pt idx="2059">
                  <c:v>0.54618103551478681</c:v>
                </c:pt>
                <c:pt idx="2060">
                  <c:v>0.54629523861683382</c:v>
                </c:pt>
                <c:pt idx="2061">
                  <c:v>0.54645969728564037</c:v>
                </c:pt>
                <c:pt idx="2062">
                  <c:v>0.54658457487796386</c:v>
                </c:pt>
                <c:pt idx="2063">
                  <c:v>0.54671720195031737</c:v>
                </c:pt>
                <c:pt idx="2064">
                  <c:v>0.54691888054589632</c:v>
                </c:pt>
                <c:pt idx="2065">
                  <c:v>0.54697685860262568</c:v>
                </c:pt>
                <c:pt idx="2066">
                  <c:v>0.54700577551261798</c:v>
                </c:pt>
                <c:pt idx="2067">
                  <c:v>0.5472791049732505</c:v>
                </c:pt>
                <c:pt idx="2068">
                  <c:v>0.54728334091005393</c:v>
                </c:pt>
                <c:pt idx="2069">
                  <c:v>0.54752254839797232</c:v>
                </c:pt>
                <c:pt idx="2070">
                  <c:v>0.54780469868466841</c:v>
                </c:pt>
                <c:pt idx="2071">
                  <c:v>0.54790979613500346</c:v>
                </c:pt>
                <c:pt idx="2072">
                  <c:v>0.54799963723267031</c:v>
                </c:pt>
                <c:pt idx="2073">
                  <c:v>0.54809741511197108</c:v>
                </c:pt>
                <c:pt idx="2074">
                  <c:v>0.54838065898940191</c:v>
                </c:pt>
                <c:pt idx="2075">
                  <c:v>0.54938011610233128</c:v>
                </c:pt>
                <c:pt idx="2076">
                  <c:v>0.54943743005613588</c:v>
                </c:pt>
                <c:pt idx="2077">
                  <c:v>0.5501993441127464</c:v>
                </c:pt>
                <c:pt idx="2078">
                  <c:v>0.55044266865609481</c:v>
                </c:pt>
                <c:pt idx="2079">
                  <c:v>0.55059225654799349</c:v>
                </c:pt>
                <c:pt idx="2080">
                  <c:v>0.55060275603300834</c:v>
                </c:pt>
                <c:pt idx="2081">
                  <c:v>0.55062372618205713</c:v>
                </c:pt>
                <c:pt idx="2082">
                  <c:v>0.55069569588754952</c:v>
                </c:pt>
                <c:pt idx="2083">
                  <c:v>0.55077213571873329</c:v>
                </c:pt>
                <c:pt idx="2084">
                  <c:v>0.55093709045683958</c:v>
                </c:pt>
                <c:pt idx="2085">
                  <c:v>0.55095484340672518</c:v>
                </c:pt>
                <c:pt idx="2086">
                  <c:v>0.55099031964046485</c:v>
                </c:pt>
                <c:pt idx="2087">
                  <c:v>0.55102193333844218</c:v>
                </c:pt>
                <c:pt idx="2088">
                  <c:v>0.55106408520945471</c:v>
                </c:pt>
                <c:pt idx="2089">
                  <c:v>0.55106928047023129</c:v>
                </c:pt>
                <c:pt idx="2090">
                  <c:v>0.55144969244809705</c:v>
                </c:pt>
                <c:pt idx="2091">
                  <c:v>0.55148040225953598</c:v>
                </c:pt>
                <c:pt idx="2092">
                  <c:v>0.55163587619084398</c:v>
                </c:pt>
                <c:pt idx="2093">
                  <c:v>0.55179900602017129</c:v>
                </c:pt>
                <c:pt idx="2094">
                  <c:v>0.55209290803953359</c:v>
                </c:pt>
                <c:pt idx="2095">
                  <c:v>0.55249225575325389</c:v>
                </c:pt>
                <c:pt idx="2096">
                  <c:v>0.5525191634070209</c:v>
                </c:pt>
                <c:pt idx="2097">
                  <c:v>0.55260831122900089</c:v>
                </c:pt>
                <c:pt idx="2098">
                  <c:v>0.55263490758984013</c:v>
                </c:pt>
                <c:pt idx="2099">
                  <c:v>0.55264971241840766</c:v>
                </c:pt>
                <c:pt idx="2100">
                  <c:v>0.55285146246725714</c:v>
                </c:pt>
                <c:pt idx="2101">
                  <c:v>0.55285958286055337</c:v>
                </c:pt>
                <c:pt idx="2102">
                  <c:v>0.55296386892285587</c:v>
                </c:pt>
                <c:pt idx="2103">
                  <c:v>0.55304039667699934</c:v>
                </c:pt>
                <c:pt idx="2104">
                  <c:v>0.5532746481716827</c:v>
                </c:pt>
                <c:pt idx="2105">
                  <c:v>0.55361910366324241</c:v>
                </c:pt>
                <c:pt idx="2106">
                  <c:v>0.55390743053541236</c:v>
                </c:pt>
                <c:pt idx="2107">
                  <c:v>0.55411314328123384</c:v>
                </c:pt>
                <c:pt idx="2108">
                  <c:v>0.55437997184310372</c:v>
                </c:pt>
                <c:pt idx="2109">
                  <c:v>0.55455068276106789</c:v>
                </c:pt>
                <c:pt idx="2110">
                  <c:v>0.5550099548738392</c:v>
                </c:pt>
                <c:pt idx="2111">
                  <c:v>0.55581491210135103</c:v>
                </c:pt>
                <c:pt idx="2112">
                  <c:v>0.55605164105110272</c:v>
                </c:pt>
                <c:pt idx="2113">
                  <c:v>0.55608390803216878</c:v>
                </c:pt>
                <c:pt idx="2114">
                  <c:v>0.55639195316322865</c:v>
                </c:pt>
                <c:pt idx="2115">
                  <c:v>0.55718468122686737</c:v>
                </c:pt>
                <c:pt idx="2116">
                  <c:v>0.55752724178288982</c:v>
                </c:pt>
                <c:pt idx="2117">
                  <c:v>0.55771275220547456</c:v>
                </c:pt>
                <c:pt idx="2118">
                  <c:v>0.55783219370765147</c:v>
                </c:pt>
                <c:pt idx="2119">
                  <c:v>0.55819201764195647</c:v>
                </c:pt>
                <c:pt idx="2120">
                  <c:v>0.55847971013981834</c:v>
                </c:pt>
                <c:pt idx="2121">
                  <c:v>0.55879546245915346</c:v>
                </c:pt>
                <c:pt idx="2122">
                  <c:v>0.55949234485103039</c:v>
                </c:pt>
                <c:pt idx="2123">
                  <c:v>0.56003957744315791</c:v>
                </c:pt>
                <c:pt idx="2124">
                  <c:v>0.56012534185573326</c:v>
                </c:pt>
                <c:pt idx="2125">
                  <c:v>0.56051604614201977</c:v>
                </c:pt>
                <c:pt idx="2126">
                  <c:v>0.56083091707099186</c:v>
                </c:pt>
                <c:pt idx="2127">
                  <c:v>0.56137829438989972</c:v>
                </c:pt>
                <c:pt idx="2128">
                  <c:v>0.5619877351136976</c:v>
                </c:pt>
                <c:pt idx="2129">
                  <c:v>0.56206784576552726</c:v>
                </c:pt>
                <c:pt idx="2130">
                  <c:v>0.56230131408826434</c:v>
                </c:pt>
                <c:pt idx="2131">
                  <c:v>0.56259631732300286</c:v>
                </c:pt>
                <c:pt idx="2132">
                  <c:v>0.56369811524488356</c:v>
                </c:pt>
                <c:pt idx="2133">
                  <c:v>0.56560862771417242</c:v>
                </c:pt>
                <c:pt idx="2134">
                  <c:v>0.56609182182168749</c:v>
                </c:pt>
                <c:pt idx="2135">
                  <c:v>0.56619968682101995</c:v>
                </c:pt>
                <c:pt idx="2136">
                  <c:v>0.56699537748517959</c:v>
                </c:pt>
                <c:pt idx="2137">
                  <c:v>0.56762825184156918</c:v>
                </c:pt>
                <c:pt idx="2138">
                  <c:v>0.56782395467079139</c:v>
                </c:pt>
                <c:pt idx="2139">
                  <c:v>0.56789835721622484</c:v>
                </c:pt>
                <c:pt idx="2140">
                  <c:v>0.5687158383246419</c:v>
                </c:pt>
                <c:pt idx="2141">
                  <c:v>0.56894705384907107</c:v>
                </c:pt>
                <c:pt idx="2142">
                  <c:v>0.56923867012076912</c:v>
                </c:pt>
                <c:pt idx="2143">
                  <c:v>0.57029257153579427</c:v>
                </c:pt>
                <c:pt idx="2144">
                  <c:v>0.57099813956828682</c:v>
                </c:pt>
                <c:pt idx="2145">
                  <c:v>0.57164767021611784</c:v>
                </c:pt>
                <c:pt idx="2146">
                  <c:v>0.57229811598443237</c:v>
                </c:pt>
                <c:pt idx="2147">
                  <c:v>0.57313006517561149</c:v>
                </c:pt>
                <c:pt idx="2148">
                  <c:v>0.57412462454850577</c:v>
                </c:pt>
                <c:pt idx="2149">
                  <c:v>0.57476794452409075</c:v>
                </c:pt>
                <c:pt idx="2150">
                  <c:v>0.57560766491562942</c:v>
                </c:pt>
                <c:pt idx="2151">
                  <c:v>0.57560766491562942</c:v>
                </c:pt>
                <c:pt idx="2152">
                  <c:v>0.57624843279490456</c:v>
                </c:pt>
                <c:pt idx="2153">
                  <c:v>0.57633745478482035</c:v>
                </c:pt>
                <c:pt idx="2154">
                  <c:v>0.57663475954330534</c:v>
                </c:pt>
                <c:pt idx="2155">
                  <c:v>0.57678012880037788</c:v>
                </c:pt>
                <c:pt idx="2156">
                  <c:v>0.57681522650136807</c:v>
                </c:pt>
                <c:pt idx="2157">
                  <c:v>0.57715914381163747</c:v>
                </c:pt>
                <c:pt idx="2158">
                  <c:v>0.577188880262133</c:v>
                </c:pt>
                <c:pt idx="2159">
                  <c:v>0.57744617215626903</c:v>
                </c:pt>
                <c:pt idx="2160">
                  <c:v>0.57785022215330961</c:v>
                </c:pt>
                <c:pt idx="2161">
                  <c:v>0.57788980779747312</c:v>
                </c:pt>
                <c:pt idx="2162">
                  <c:v>0.57794593752460177</c:v>
                </c:pt>
                <c:pt idx="2163">
                  <c:v>0.57851575652953002</c:v>
                </c:pt>
                <c:pt idx="2164">
                  <c:v>0.57907759386389845</c:v>
                </c:pt>
                <c:pt idx="2165">
                  <c:v>0.5794181149238874</c:v>
                </c:pt>
                <c:pt idx="2166">
                  <c:v>0.57959079417563286</c:v>
                </c:pt>
                <c:pt idx="2167">
                  <c:v>0.58000466298207576</c:v>
                </c:pt>
                <c:pt idx="2168">
                  <c:v>0.58019088005066077</c:v>
                </c:pt>
                <c:pt idx="2169">
                  <c:v>0.58023768487700123</c:v>
                </c:pt>
                <c:pt idx="2170">
                  <c:v>0.5803764143636464</c:v>
                </c:pt>
                <c:pt idx="2171">
                  <c:v>0.58103845663746512</c:v>
                </c:pt>
                <c:pt idx="2172">
                  <c:v>0.58130366250961452</c:v>
                </c:pt>
                <c:pt idx="2173">
                  <c:v>0.58163394545185143</c:v>
                </c:pt>
                <c:pt idx="2174">
                  <c:v>0.58179983892368869</c:v>
                </c:pt>
                <c:pt idx="2175">
                  <c:v>0.58185965588550947</c:v>
                </c:pt>
                <c:pt idx="2176">
                  <c:v>0.5821989764631772</c:v>
                </c:pt>
                <c:pt idx="2177">
                  <c:v>0.58262331066815531</c:v>
                </c:pt>
                <c:pt idx="2178">
                  <c:v>0.58276017976071293</c:v>
                </c:pt>
                <c:pt idx="2179">
                  <c:v>0.58288019784521961</c:v>
                </c:pt>
                <c:pt idx="2180">
                  <c:v>0.58347431435187336</c:v>
                </c:pt>
                <c:pt idx="2181">
                  <c:v>0.5842960143059952</c:v>
                </c:pt>
                <c:pt idx="2182">
                  <c:v>0.58433103720540125</c:v>
                </c:pt>
                <c:pt idx="2183">
                  <c:v>0.58435256831042004</c:v>
                </c:pt>
                <c:pt idx="2184">
                  <c:v>0.58441297959375227</c:v>
                </c:pt>
                <c:pt idx="2185">
                  <c:v>0.58485376232168784</c:v>
                </c:pt>
                <c:pt idx="2186">
                  <c:v>0.5854375672607901</c:v>
                </c:pt>
                <c:pt idx="2187">
                  <c:v>0.58551234785657114</c:v>
                </c:pt>
                <c:pt idx="2188">
                  <c:v>0.58616551153725271</c:v>
                </c:pt>
                <c:pt idx="2189">
                  <c:v>0.58743976539785703</c:v>
                </c:pt>
                <c:pt idx="2190">
                  <c:v>0.5874585218184305</c:v>
                </c:pt>
                <c:pt idx="2191">
                  <c:v>0.58795620545833149</c:v>
                </c:pt>
                <c:pt idx="2192">
                  <c:v>0.58810865616179642</c:v>
                </c:pt>
                <c:pt idx="2193">
                  <c:v>0.58846515628021956</c:v>
                </c:pt>
                <c:pt idx="2194">
                  <c:v>0.58888879041951891</c:v>
                </c:pt>
                <c:pt idx="2195">
                  <c:v>0.58960625873868489</c:v>
                </c:pt>
                <c:pt idx="2196">
                  <c:v>0.58988812266700408</c:v>
                </c:pt>
                <c:pt idx="2197">
                  <c:v>0.58996121988247985</c:v>
                </c:pt>
                <c:pt idx="2198">
                  <c:v>0.59008353714991557</c:v>
                </c:pt>
                <c:pt idx="2199">
                  <c:v>0.59022815306300258</c:v>
                </c:pt>
                <c:pt idx="2200">
                  <c:v>0.59050098089544678</c:v>
                </c:pt>
                <c:pt idx="2201">
                  <c:v>0.59065898948698148</c:v>
                </c:pt>
                <c:pt idx="2202">
                  <c:v>0.59141883103199777</c:v>
                </c:pt>
                <c:pt idx="2203">
                  <c:v>0.59157449516016203</c:v>
                </c:pt>
                <c:pt idx="2204">
                  <c:v>0.59238365814592497</c:v>
                </c:pt>
                <c:pt idx="2205">
                  <c:v>0.59254738978258947</c:v>
                </c:pt>
                <c:pt idx="2206">
                  <c:v>0.59343045750984258</c:v>
                </c:pt>
                <c:pt idx="2207">
                  <c:v>0.5958505230968314</c:v>
                </c:pt>
                <c:pt idx="2208">
                  <c:v>0.59656714044609871</c:v>
                </c:pt>
                <c:pt idx="2209">
                  <c:v>0.59860676701680127</c:v>
                </c:pt>
                <c:pt idx="2210">
                  <c:v>0.5988049072520375</c:v>
                </c:pt>
                <c:pt idx="2211">
                  <c:v>0.59909407360928435</c:v>
                </c:pt>
                <c:pt idx="2212">
                  <c:v>0.60056105972140006</c:v>
                </c:pt>
                <c:pt idx="2213">
                  <c:v>0.60158546707996263</c:v>
                </c:pt>
                <c:pt idx="2214">
                  <c:v>0.60187782822861724</c:v>
                </c:pt>
                <c:pt idx="2215">
                  <c:v>0.60208345665696472</c:v>
                </c:pt>
                <c:pt idx="2216">
                  <c:v>0.60229557716849513</c:v>
                </c:pt>
                <c:pt idx="2217">
                  <c:v>0.60288387790820352</c:v>
                </c:pt>
                <c:pt idx="2218">
                  <c:v>0.60371030290325967</c:v>
                </c:pt>
                <c:pt idx="2219">
                  <c:v>0.603712516339868</c:v>
                </c:pt>
                <c:pt idx="2220">
                  <c:v>0.60380550027349023</c:v>
                </c:pt>
                <c:pt idx="2221">
                  <c:v>0.60392073415271486</c:v>
                </c:pt>
                <c:pt idx="2222">
                  <c:v>0.60525758440976418</c:v>
                </c:pt>
                <c:pt idx="2223">
                  <c:v>0.60653518067295265</c:v>
                </c:pt>
                <c:pt idx="2224">
                  <c:v>0.60786915872931868</c:v>
                </c:pt>
                <c:pt idx="2225">
                  <c:v>0.60803891149645939</c:v>
                </c:pt>
                <c:pt idx="2226">
                  <c:v>0.60828463732274995</c:v>
                </c:pt>
                <c:pt idx="2227">
                  <c:v>0.60957845369708197</c:v>
                </c:pt>
                <c:pt idx="2228">
                  <c:v>0.61032817049933552</c:v>
                </c:pt>
                <c:pt idx="2229">
                  <c:v>0.61117969905511627</c:v>
                </c:pt>
                <c:pt idx="2230">
                  <c:v>0.61143144454970633</c:v>
                </c:pt>
                <c:pt idx="2231">
                  <c:v>0.6117550538299904</c:v>
                </c:pt>
                <c:pt idx="2232">
                  <c:v>0.61364955589590342</c:v>
                </c:pt>
                <c:pt idx="2233">
                  <c:v>0.61384217016343923</c:v>
                </c:pt>
                <c:pt idx="2234">
                  <c:v>0.61385085828238528</c:v>
                </c:pt>
                <c:pt idx="2235">
                  <c:v>0.61463106986418115</c:v>
                </c:pt>
                <c:pt idx="2236">
                  <c:v>0.61495550633537932</c:v>
                </c:pt>
                <c:pt idx="2237">
                  <c:v>0.61599700589410222</c:v>
                </c:pt>
                <c:pt idx="2238">
                  <c:v>0.61607794777209535</c:v>
                </c:pt>
                <c:pt idx="2239">
                  <c:v>0.61608263537283436</c:v>
                </c:pt>
                <c:pt idx="2240">
                  <c:v>0.61658656742779372</c:v>
                </c:pt>
                <c:pt idx="2241">
                  <c:v>0.61751782466550342</c:v>
                </c:pt>
                <c:pt idx="2242">
                  <c:v>0.61752735661228852</c:v>
                </c:pt>
                <c:pt idx="2243">
                  <c:v>0.61883554693404863</c:v>
                </c:pt>
                <c:pt idx="2244">
                  <c:v>0.61958052907859706</c:v>
                </c:pt>
                <c:pt idx="2245">
                  <c:v>0.62043099490116338</c:v>
                </c:pt>
                <c:pt idx="2246">
                  <c:v>0.62043600246153763</c:v>
                </c:pt>
                <c:pt idx="2247">
                  <c:v>0.6214455853319687</c:v>
                </c:pt>
                <c:pt idx="2248">
                  <c:v>0.62201333263689651</c:v>
                </c:pt>
                <c:pt idx="2249">
                  <c:v>0.62229665858695571</c:v>
                </c:pt>
                <c:pt idx="2250">
                  <c:v>0.62261287324587111</c:v>
                </c:pt>
                <c:pt idx="2251">
                  <c:v>0.62325088705358456</c:v>
                </c:pt>
                <c:pt idx="2252">
                  <c:v>0.62408442814508258</c:v>
                </c:pt>
                <c:pt idx="2253">
                  <c:v>0.62543131390663043</c:v>
                </c:pt>
                <c:pt idx="2254">
                  <c:v>0.62581097063855695</c:v>
                </c:pt>
                <c:pt idx="2255">
                  <c:v>0.62616721651588114</c:v>
                </c:pt>
                <c:pt idx="2256">
                  <c:v>0.62840817164109519</c:v>
                </c:pt>
                <c:pt idx="2257">
                  <c:v>0.62857610656958995</c:v>
                </c:pt>
                <c:pt idx="2258">
                  <c:v>0.62984545743166442</c:v>
                </c:pt>
                <c:pt idx="2259">
                  <c:v>0.63073674782671774</c:v>
                </c:pt>
                <c:pt idx="2260">
                  <c:v>0.63326853056987997</c:v>
                </c:pt>
                <c:pt idx="2261">
                  <c:v>0.63377837319325858</c:v>
                </c:pt>
                <c:pt idx="2262">
                  <c:v>0.63477464254724103</c:v>
                </c:pt>
                <c:pt idx="2263">
                  <c:v>0.63501390293738547</c:v>
                </c:pt>
                <c:pt idx="2264">
                  <c:v>0.63531548535242932</c:v>
                </c:pt>
                <c:pt idx="2265">
                  <c:v>0.63664514973780018</c:v>
                </c:pt>
                <c:pt idx="2266">
                  <c:v>0.63857808501951474</c:v>
                </c:pt>
                <c:pt idx="2267">
                  <c:v>0.64059014254240254</c:v>
                </c:pt>
                <c:pt idx="2268">
                  <c:v>0.64234808090935358</c:v>
                </c:pt>
                <c:pt idx="2269">
                  <c:v>0.64247736493638985</c:v>
                </c:pt>
                <c:pt idx="2270">
                  <c:v>0.64623588688246436</c:v>
                </c:pt>
                <c:pt idx="2271">
                  <c:v>0.64643285943731055</c:v>
                </c:pt>
                <c:pt idx="2272">
                  <c:v>0.6473168297348959</c:v>
                </c:pt>
                <c:pt idx="2273">
                  <c:v>0.64739979653270763</c:v>
                </c:pt>
                <c:pt idx="2274">
                  <c:v>0.64753961828020401</c:v>
                </c:pt>
                <c:pt idx="2275">
                  <c:v>0.6487765108454765</c:v>
                </c:pt>
                <c:pt idx="2276">
                  <c:v>0.64964996194868496</c:v>
                </c:pt>
                <c:pt idx="2277">
                  <c:v>0.6518063025137214</c:v>
                </c:pt>
                <c:pt idx="2278">
                  <c:v>0.65205853982765316</c:v>
                </c:pt>
                <c:pt idx="2279">
                  <c:v>0.65402957277419937</c:v>
                </c:pt>
                <c:pt idx="2280">
                  <c:v>0.65468245788913493</c:v>
                </c:pt>
                <c:pt idx="2281">
                  <c:v>0.65499138033629867</c:v>
                </c:pt>
                <c:pt idx="2282">
                  <c:v>0.65499216221488177</c:v>
                </c:pt>
                <c:pt idx="2283">
                  <c:v>0.65664715128062934</c:v>
                </c:pt>
                <c:pt idx="2284">
                  <c:v>0.65700742721356242</c:v>
                </c:pt>
                <c:pt idx="2285">
                  <c:v>0.65740836225296773</c:v>
                </c:pt>
                <c:pt idx="2286">
                  <c:v>0.65846342393587931</c:v>
                </c:pt>
                <c:pt idx="2287">
                  <c:v>0.65887009110959749</c:v>
                </c:pt>
                <c:pt idx="2288">
                  <c:v>0.65987579148937403</c:v>
                </c:pt>
                <c:pt idx="2289">
                  <c:v>0.66025928094893616</c:v>
                </c:pt>
                <c:pt idx="2290">
                  <c:v>0.66025928094893616</c:v>
                </c:pt>
                <c:pt idx="2291">
                  <c:v>0.66147721797670844</c:v>
                </c:pt>
                <c:pt idx="2292">
                  <c:v>0.6622204554692841</c:v>
                </c:pt>
                <c:pt idx="2293">
                  <c:v>0.66253315876141827</c:v>
                </c:pt>
                <c:pt idx="2294">
                  <c:v>0.66626726026679639</c:v>
                </c:pt>
                <c:pt idx="2295">
                  <c:v>0.66746424272280191</c:v>
                </c:pt>
                <c:pt idx="2296">
                  <c:v>0.66953819840260109</c:v>
                </c:pt>
                <c:pt idx="2297">
                  <c:v>0.67106640574079057</c:v>
                </c:pt>
                <c:pt idx="2298">
                  <c:v>0.67126391120166951</c:v>
                </c:pt>
                <c:pt idx="2299">
                  <c:v>0.67217490337237806</c:v>
                </c:pt>
                <c:pt idx="2300">
                  <c:v>0.67281540400000261</c:v>
                </c:pt>
                <c:pt idx="2301">
                  <c:v>0.67560638666980233</c:v>
                </c:pt>
                <c:pt idx="2302">
                  <c:v>0.677223362010692</c:v>
                </c:pt>
                <c:pt idx="2303">
                  <c:v>0.67748343610412587</c:v>
                </c:pt>
                <c:pt idx="2304">
                  <c:v>0.67748343610412587</c:v>
                </c:pt>
                <c:pt idx="2305">
                  <c:v>0.67753991475926967</c:v>
                </c:pt>
                <c:pt idx="2306">
                  <c:v>0.6832248211558557</c:v>
                </c:pt>
                <c:pt idx="2307">
                  <c:v>0.68323111459814367</c:v>
                </c:pt>
                <c:pt idx="2308">
                  <c:v>0.68354880310604582</c:v>
                </c:pt>
                <c:pt idx="2309">
                  <c:v>0.68358715982452289</c:v>
                </c:pt>
                <c:pt idx="2310">
                  <c:v>0.68943589615902479</c:v>
                </c:pt>
                <c:pt idx="2311">
                  <c:v>0.6895885433032819</c:v>
                </c:pt>
                <c:pt idx="2312">
                  <c:v>0.69098743434683663</c:v>
                </c:pt>
                <c:pt idx="2313">
                  <c:v>0.69304561137592002</c:v>
                </c:pt>
                <c:pt idx="2314">
                  <c:v>0.69304561137592002</c:v>
                </c:pt>
                <c:pt idx="2315">
                  <c:v>0.69687032985337261</c:v>
                </c:pt>
                <c:pt idx="2316">
                  <c:v>0.69763237299097802</c:v>
                </c:pt>
                <c:pt idx="2317">
                  <c:v>0.69785411545136677</c:v>
                </c:pt>
                <c:pt idx="2318">
                  <c:v>0.69803155102610648</c:v>
                </c:pt>
                <c:pt idx="2319">
                  <c:v>0.7036400010713656</c:v>
                </c:pt>
                <c:pt idx="2320">
                  <c:v>0.70429773251082228</c:v>
                </c:pt>
                <c:pt idx="2321">
                  <c:v>0.7050663690644059</c:v>
                </c:pt>
                <c:pt idx="2322">
                  <c:v>0.70700652446705448</c:v>
                </c:pt>
                <c:pt idx="2323">
                  <c:v>0.71235881413800983</c:v>
                </c:pt>
                <c:pt idx="2324">
                  <c:v>0.71256522850018844</c:v>
                </c:pt>
                <c:pt idx="2325">
                  <c:v>0.71272581202895435</c:v>
                </c:pt>
                <c:pt idx="2326">
                  <c:v>0.71298936997666584</c:v>
                </c:pt>
                <c:pt idx="2327">
                  <c:v>0.71641608814203905</c:v>
                </c:pt>
                <c:pt idx="2328">
                  <c:v>0.72111812112480733</c:v>
                </c:pt>
                <c:pt idx="2329">
                  <c:v>0.72174383994812108</c:v>
                </c:pt>
                <c:pt idx="2330">
                  <c:v>0.72175415525210096</c:v>
                </c:pt>
                <c:pt idx="2331">
                  <c:v>0.72223114857981063</c:v>
                </c:pt>
                <c:pt idx="2332">
                  <c:v>0.72790426999911073</c:v>
                </c:pt>
                <c:pt idx="2333">
                  <c:v>0.7281120133784712</c:v>
                </c:pt>
                <c:pt idx="2334">
                  <c:v>0.7339937545053965</c:v>
                </c:pt>
                <c:pt idx="2335">
                  <c:v>0.74161786409111041</c:v>
                </c:pt>
                <c:pt idx="2336">
                  <c:v>0.74563923284724176</c:v>
                </c:pt>
                <c:pt idx="2337">
                  <c:v>0.74638005672488439</c:v>
                </c:pt>
                <c:pt idx="2338">
                  <c:v>0.74845951343972672</c:v>
                </c:pt>
                <c:pt idx="2339">
                  <c:v>0.75053951334531566</c:v>
                </c:pt>
                <c:pt idx="2340">
                  <c:v>0.7514019578634874</c:v>
                </c:pt>
                <c:pt idx="2341">
                  <c:v>0.75322329500627516</c:v>
                </c:pt>
                <c:pt idx="2342">
                  <c:v>0.75677197310552058</c:v>
                </c:pt>
                <c:pt idx="2343">
                  <c:v>0.75786282682834416</c:v>
                </c:pt>
                <c:pt idx="2344">
                  <c:v>0.75797595756827973</c:v>
                </c:pt>
                <c:pt idx="2345">
                  <c:v>0.76648845258953191</c:v>
                </c:pt>
                <c:pt idx="2346">
                  <c:v>0.7686633096285308</c:v>
                </c:pt>
                <c:pt idx="2347">
                  <c:v>0.77099658557139461</c:v>
                </c:pt>
                <c:pt idx="2348">
                  <c:v>0.77586176754380176</c:v>
                </c:pt>
                <c:pt idx="2349">
                  <c:v>0.78106841304677588</c:v>
                </c:pt>
                <c:pt idx="2350">
                  <c:v>0.78944044461285845</c:v>
                </c:pt>
                <c:pt idx="2351">
                  <c:v>0.79275984470098104</c:v>
                </c:pt>
                <c:pt idx="2352">
                  <c:v>0.79362060361356646</c:v>
                </c:pt>
                <c:pt idx="2353">
                  <c:v>0.79727963511910538</c:v>
                </c:pt>
                <c:pt idx="2354">
                  <c:v>0.79805252219045331</c:v>
                </c:pt>
                <c:pt idx="2355">
                  <c:v>0.79905473960814366</c:v>
                </c:pt>
                <c:pt idx="2356">
                  <c:v>0.81107752920836462</c:v>
                </c:pt>
                <c:pt idx="2357">
                  <c:v>0.81885327786967144</c:v>
                </c:pt>
                <c:pt idx="2358">
                  <c:v>0.83327783693271851</c:v>
                </c:pt>
                <c:pt idx="2359">
                  <c:v>0.83743150092741347</c:v>
                </c:pt>
                <c:pt idx="2360">
                  <c:v>0.84262380088151423</c:v>
                </c:pt>
                <c:pt idx="2361">
                  <c:v>0.8429465455089199</c:v>
                </c:pt>
                <c:pt idx="2362">
                  <c:v>0.84502359409739125</c:v>
                </c:pt>
                <c:pt idx="2363">
                  <c:v>0.85546637270775217</c:v>
                </c:pt>
                <c:pt idx="2364">
                  <c:v>0.85546637270775217</c:v>
                </c:pt>
                <c:pt idx="2365">
                  <c:v>0.85634102758196395</c:v>
                </c:pt>
                <c:pt idx="2366">
                  <c:v>0.86345777838284687</c:v>
                </c:pt>
                <c:pt idx="2367">
                  <c:v>0.86804279579752552</c:v>
                </c:pt>
                <c:pt idx="2368">
                  <c:v>0.88137207915290039</c:v>
                </c:pt>
                <c:pt idx="2369">
                  <c:v>0.88867403197449313</c:v>
                </c:pt>
                <c:pt idx="2370">
                  <c:v>0.8890785589814717</c:v>
                </c:pt>
                <c:pt idx="2371">
                  <c:v>0.89111727042761546</c:v>
                </c:pt>
                <c:pt idx="2372">
                  <c:v>0.93068145661276924</c:v>
                </c:pt>
                <c:pt idx="2373">
                  <c:v>0.93478315626829989</c:v>
                </c:pt>
                <c:pt idx="2374">
                  <c:v>0.93841249044560815</c:v>
                </c:pt>
                <c:pt idx="2375">
                  <c:v>0.94706341589712717</c:v>
                </c:pt>
                <c:pt idx="2376">
                  <c:v>0.95413581617252896</c:v>
                </c:pt>
                <c:pt idx="2377">
                  <c:v>1.0180509813618324</c:v>
                </c:pt>
                <c:pt idx="2378">
                  <c:v>1.0214707182309386</c:v>
                </c:pt>
                <c:pt idx="2379">
                  <c:v>1.1385920371935487</c:v>
                </c:pt>
                <c:pt idx="2380">
                  <c:v>1.1564998823062895</c:v>
                </c:pt>
                <c:pt idx="2381">
                  <c:v>1.1844654599994087</c:v>
                </c:pt>
                <c:pt idx="2382">
                  <c:v>1.2260928387189878</c:v>
                </c:pt>
                <c:pt idx="2383">
                  <c:v>1.296299230560477</c:v>
                </c:pt>
                <c:pt idx="2384">
                  <c:v>1.4518789000278205</c:v>
                </c:pt>
                <c:pt idx="2385">
                  <c:v>1.4553945825930057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967744"/>
        <c:axId val="161969424"/>
      </c:lineChart>
      <c:catAx>
        <c:axId val="1619677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61969424"/>
        <c:crosses val="autoZero"/>
        <c:auto val="1"/>
        <c:lblAlgn val="ctr"/>
        <c:lblOffset val="100"/>
        <c:tickLblSkip val="2385"/>
        <c:noMultiLvlLbl val="0"/>
      </c:catAx>
      <c:valAx>
        <c:axId val="161969424"/>
        <c:scaling>
          <c:orientation val="minMax"/>
        </c:scaling>
        <c:delete val="0"/>
        <c:axPos val="l"/>
        <c:majorGridlines>
          <c:spPr>
            <a:ln w="25400">
              <a:solidFill>
                <a:schemeClr val="tx1"/>
              </a:solidFill>
            </a:ln>
          </c:spPr>
        </c:majorGridlines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600" b="1"/>
            </a:pPr>
            <a:endParaRPr lang="en-US"/>
          </a:p>
        </c:txPr>
        <c:crossAx val="161967744"/>
        <c:crosses val="autoZero"/>
        <c:crossBetween val="between"/>
        <c:majorUnit val="0.5"/>
      </c:valAx>
      <c:spPr>
        <a:blipFill dpi="0" rotWithShape="1">
          <a:blip xmlns:r="http://schemas.openxmlformats.org/officeDocument/2006/relationships" r:embed="rId2">
            <a:alphaModFix amt="50000"/>
          </a:blip>
          <a:srcRect/>
          <a:stretch>
            <a:fillRect/>
          </a:stretch>
        </a:blipFill>
      </c:spPr>
    </c:plotArea>
    <c:plotVisOnly val="1"/>
    <c:dispBlanksAs val="gap"/>
    <c:showDLblsOverMax val="0"/>
  </c:chart>
  <c:externalData r:id="rId3">
    <c:autoUpdate val="0"/>
  </c:externalData>
  <c:userShapes r:id="rId4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23DDC-2DCC-4F6B-BF43-F3E915AF3C7B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1A31C93C-C979-47AE-B997-48607CD111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Non-Participants</a:t>
          </a:r>
          <a:endParaRPr lang="en-US" sz="1800" dirty="0"/>
        </a:p>
      </dgm:t>
    </dgm:pt>
    <dgm:pt modelId="{4EDB5771-F222-4599-8673-79F0B8960B32}" type="parTrans" cxnId="{515FF9C2-38B8-48F1-8713-8F127E586A5B}">
      <dgm:prSet/>
      <dgm:spPr/>
      <dgm:t>
        <a:bodyPr/>
        <a:lstStyle/>
        <a:p>
          <a:endParaRPr lang="en-US"/>
        </a:p>
      </dgm:t>
    </dgm:pt>
    <dgm:pt modelId="{EF4422F1-7836-41B4-A754-63E1A54D6BB7}" type="sibTrans" cxnId="{515FF9C2-38B8-48F1-8713-8F127E586A5B}">
      <dgm:prSet/>
      <dgm:spPr/>
      <dgm:t>
        <a:bodyPr/>
        <a:lstStyle/>
        <a:p>
          <a:endParaRPr lang="en-US"/>
        </a:p>
      </dgm:t>
    </dgm:pt>
    <dgm:pt modelId="{DCE0B5A2-3F78-461B-BC8B-7E5019C1C06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Participants</a:t>
          </a:r>
          <a:endParaRPr lang="en-US" sz="1800" dirty="0"/>
        </a:p>
      </dgm:t>
    </dgm:pt>
    <dgm:pt modelId="{ADF04384-7EC9-4106-96DF-7C04AFC5521E}" type="parTrans" cxnId="{D98C2DA6-847F-48DC-8302-49E8764430DD}">
      <dgm:prSet/>
      <dgm:spPr/>
      <dgm:t>
        <a:bodyPr/>
        <a:lstStyle/>
        <a:p>
          <a:endParaRPr lang="en-US"/>
        </a:p>
      </dgm:t>
    </dgm:pt>
    <dgm:pt modelId="{ED5AF03B-99D9-4708-A224-166593A481BC}" type="sibTrans" cxnId="{D98C2DA6-847F-48DC-8302-49E8764430DD}">
      <dgm:prSet/>
      <dgm:spPr/>
      <dgm:t>
        <a:bodyPr/>
        <a:lstStyle/>
        <a:p>
          <a:endParaRPr lang="en-US"/>
        </a:p>
      </dgm:t>
    </dgm:pt>
    <dgm:pt modelId="{DD73FC9C-E76F-4D95-9619-B3CF039B68C9}" type="pres">
      <dgm:prSet presAssocID="{4CC23DDC-2DCC-4F6B-BF43-F3E915AF3C7B}" presName="Name0" presStyleCnt="0">
        <dgm:presLayoutVars>
          <dgm:resizeHandles/>
        </dgm:presLayoutVars>
      </dgm:prSet>
      <dgm:spPr/>
    </dgm:pt>
    <dgm:pt modelId="{84CD2DCC-B185-4405-9E72-318F367D6A25}" type="pres">
      <dgm:prSet presAssocID="{1A31C93C-C979-47AE-B997-48607CD111E6}" presName="text" presStyleLbl="node1" presStyleIdx="0" presStyleCnt="2" custScaleX="121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0FFD5-57E7-447D-AEB3-176A20ED275B}" type="pres">
      <dgm:prSet presAssocID="{EF4422F1-7836-41B4-A754-63E1A54D6BB7}" presName="space" presStyleCnt="0"/>
      <dgm:spPr/>
    </dgm:pt>
    <dgm:pt modelId="{B50BAF39-47B1-4480-97A3-A4D15F137E10}" type="pres">
      <dgm:prSet presAssocID="{DCE0B5A2-3F78-461B-BC8B-7E5019C1C062}" presName="text" presStyleLbl="node1" presStyleIdx="1" presStyleCnt="2" custScaleX="116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C2DA6-847F-48DC-8302-49E8764430DD}" srcId="{4CC23DDC-2DCC-4F6B-BF43-F3E915AF3C7B}" destId="{DCE0B5A2-3F78-461B-BC8B-7E5019C1C062}" srcOrd="1" destOrd="0" parTransId="{ADF04384-7EC9-4106-96DF-7C04AFC5521E}" sibTransId="{ED5AF03B-99D9-4708-A224-166593A481BC}"/>
    <dgm:cxn modelId="{E572AA00-010A-4B3F-9489-05B099D2ED6A}" type="presOf" srcId="{4CC23DDC-2DCC-4F6B-BF43-F3E915AF3C7B}" destId="{DD73FC9C-E76F-4D95-9619-B3CF039B68C9}" srcOrd="0" destOrd="0" presId="urn:diagrams.loki3.com/VaryingWidthList+Icon"/>
    <dgm:cxn modelId="{53AAF428-49F1-4C6C-9B29-B2D4C3F4F4F3}" type="presOf" srcId="{DCE0B5A2-3F78-461B-BC8B-7E5019C1C062}" destId="{B50BAF39-47B1-4480-97A3-A4D15F137E10}" srcOrd="0" destOrd="0" presId="urn:diagrams.loki3.com/VaryingWidthList+Icon"/>
    <dgm:cxn modelId="{515FF9C2-38B8-48F1-8713-8F127E586A5B}" srcId="{4CC23DDC-2DCC-4F6B-BF43-F3E915AF3C7B}" destId="{1A31C93C-C979-47AE-B997-48607CD111E6}" srcOrd="0" destOrd="0" parTransId="{4EDB5771-F222-4599-8673-79F0B8960B32}" sibTransId="{EF4422F1-7836-41B4-A754-63E1A54D6BB7}"/>
    <dgm:cxn modelId="{F9F0F6FD-247C-4C38-846A-53A69E525B44}" type="presOf" srcId="{1A31C93C-C979-47AE-B997-48607CD111E6}" destId="{84CD2DCC-B185-4405-9E72-318F367D6A25}" srcOrd="0" destOrd="0" presId="urn:diagrams.loki3.com/VaryingWidthList+Icon"/>
    <dgm:cxn modelId="{15BC3803-E91B-41F6-9806-987C54ADBD8F}" type="presParOf" srcId="{DD73FC9C-E76F-4D95-9619-B3CF039B68C9}" destId="{84CD2DCC-B185-4405-9E72-318F367D6A25}" srcOrd="0" destOrd="0" presId="urn:diagrams.loki3.com/VaryingWidthList+Icon"/>
    <dgm:cxn modelId="{A161BAFD-3EB3-432E-B7EE-331989413DC5}" type="presParOf" srcId="{DD73FC9C-E76F-4D95-9619-B3CF039B68C9}" destId="{3EE0FFD5-57E7-447D-AEB3-176A20ED275B}" srcOrd="1" destOrd="0" presId="urn:diagrams.loki3.com/VaryingWidthList+Icon"/>
    <dgm:cxn modelId="{A79416E1-A862-4106-A109-09F0ED751018}" type="presParOf" srcId="{DD73FC9C-E76F-4D95-9619-B3CF039B68C9}" destId="{B50BAF39-47B1-4480-97A3-A4D15F137E10}" srcOrd="2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345680" cy="3364992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r">
              <a:defRPr sz="1200"/>
            </a:lvl1pPr>
          </a:lstStyle>
          <a:p>
            <a:fld id="{440DBAF9-191A-4A99-85BC-BA0B308145CB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16" tIns="46808" rIns="93616" bIns="4680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51985"/>
            <a:ext cx="5608320" cy="4217670"/>
          </a:xfrm>
          <a:prstGeom prst="rect">
            <a:avLst/>
          </a:prstGeom>
        </p:spPr>
        <p:txBody>
          <a:bodyPr vert="horz" lIns="93616" tIns="46808" rIns="93616" bIns="468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r">
              <a:defRPr sz="1200"/>
            </a:lvl1pPr>
          </a:lstStyle>
          <a:p>
            <a:fld id="{535937F1-FA19-48AC-9C93-64A6387CC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5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937F1-FA19-48AC-9C93-64A6387CCDE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9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700" y="587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6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834" y="6453714"/>
            <a:ext cx="579966" cy="41698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5B5B5B"/>
                </a:solidFill>
                <a:latin typeface="Arial"/>
                <a:cs typeface="Arial"/>
              </a:defRPr>
            </a:lvl1pPr>
          </a:lstStyle>
          <a:p>
            <a:fld id="{3653B1C7-8EA7-AC4F-AF75-9BD5D9CA5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43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834" y="6453714"/>
            <a:ext cx="579966" cy="41698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5B5B5B"/>
                </a:solidFill>
                <a:latin typeface="Arial"/>
                <a:cs typeface="Arial"/>
              </a:defRPr>
            </a:lvl1pPr>
          </a:lstStyle>
          <a:p>
            <a:fld id="{3653B1C7-8EA7-AC4F-AF75-9BD5D9CA5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93700" y="587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5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335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rgbClr val="F6921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0732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225" y="14335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rgbClr val="F6921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225" y="20732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93700" y="587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86834" y="6453714"/>
            <a:ext cx="579966" cy="41698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5B5B5B"/>
                </a:solidFill>
                <a:latin typeface="Arial"/>
                <a:cs typeface="Arial"/>
              </a:defRPr>
            </a:lvl1pPr>
          </a:lstStyle>
          <a:p>
            <a:fld id="{3653B1C7-8EA7-AC4F-AF75-9BD5D9CA5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834" y="6453714"/>
            <a:ext cx="579966" cy="41698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5B5B5B"/>
                </a:solidFill>
                <a:latin typeface="Arial"/>
                <a:cs typeface="Arial"/>
              </a:defRPr>
            </a:lvl1pPr>
          </a:lstStyle>
          <a:p>
            <a:fld id="{3653B1C7-8EA7-AC4F-AF75-9BD5D9CA5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3700" y="587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834" y="6453714"/>
            <a:ext cx="579966" cy="41698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5B5B5B"/>
                </a:solidFill>
                <a:latin typeface="Arial"/>
                <a:cs typeface="Arial"/>
              </a:defRPr>
            </a:lvl1pPr>
          </a:lstStyle>
          <a:p>
            <a:fld id="{3653B1C7-8EA7-AC4F-AF75-9BD5D9CA5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9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voy_vb_hz6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16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9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1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3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93700" y="245005"/>
            <a:ext cx="8191500" cy="66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4500" y="137583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834" y="6453714"/>
            <a:ext cx="579966" cy="41698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5B5B5B"/>
                </a:solidFill>
                <a:latin typeface="Arial"/>
                <a:cs typeface="Arial"/>
              </a:defRPr>
            </a:lvl1pPr>
          </a:lstStyle>
          <a:p>
            <a:fld id="{3653B1C7-8EA7-AC4F-AF75-9BD5D9CA5C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header-voy-2.png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556" b="85185"/>
          <a:stretch/>
        </p:blipFill>
        <p:spPr>
          <a:xfrm>
            <a:off x="0" y="914400"/>
            <a:ext cx="91440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84" y="5921326"/>
            <a:ext cx="1584015" cy="692248"/>
          </a:xfrm>
          <a:prstGeom prst="rect">
            <a:avLst/>
          </a:prstGeom>
        </p:spPr>
      </p:pic>
      <p:pic>
        <p:nvPicPr>
          <p:cNvPr id="7" name="Picture 6" descr="Voy_cap_line_art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4" y="6256868"/>
            <a:ext cx="2984143" cy="1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2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  <p:sldLayoutId id="2147483670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F6921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rgbClr val="262626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262626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rgbClr val="262626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62626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62626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27900" y="61214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2663153"/>
          </a:xfrm>
          <a:prstGeom prst="rect">
            <a:avLst/>
          </a:prstGeom>
        </p:spPr>
      </p:pic>
      <p:pic>
        <p:nvPicPr>
          <p:cNvPr id="9" name="Picture 8" descr="voyabar-med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815" b="32778"/>
          <a:stretch/>
        </p:blipFill>
        <p:spPr>
          <a:xfrm>
            <a:off x="0" y="2660650"/>
            <a:ext cx="9144000" cy="15367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508000" y="3467101"/>
            <a:ext cx="5245100" cy="43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 smtClean="0"/>
              <a:t>Subheading</a:t>
            </a:r>
            <a:r>
              <a:rPr lang="en-US" sz="1800" baseline="0" dirty="0" smtClean="0"/>
              <a:t> Goes Here</a:t>
            </a:r>
            <a:endParaRPr lang="en-US" sz="1800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82600" y="2971800"/>
            <a:ext cx="5245100" cy="43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400" dirty="0" smtClean="0"/>
              <a:t>Headline</a:t>
            </a: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84" y="5921326"/>
            <a:ext cx="1584015" cy="692248"/>
          </a:xfrm>
          <a:prstGeom prst="rect">
            <a:avLst/>
          </a:prstGeom>
        </p:spPr>
      </p:pic>
      <p:pic>
        <p:nvPicPr>
          <p:cNvPr id="14" name="Picture 13" descr="Voy_cap_line_ar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4" y="6256868"/>
            <a:ext cx="2984143" cy="1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27900" y="61214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663152"/>
          </a:xfrm>
          <a:prstGeom prst="rect">
            <a:avLst/>
          </a:prstGeom>
        </p:spPr>
      </p:pic>
      <p:pic>
        <p:nvPicPr>
          <p:cNvPr id="9" name="Picture 8" descr="voyabar-med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815" b="32778"/>
          <a:stretch/>
        </p:blipFill>
        <p:spPr>
          <a:xfrm>
            <a:off x="0" y="2660650"/>
            <a:ext cx="9144000" cy="15367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508000" y="3467101"/>
            <a:ext cx="5245100" cy="43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 smtClean="0"/>
              <a:t>Subheading</a:t>
            </a:r>
            <a:r>
              <a:rPr lang="en-US" sz="1800" baseline="0" dirty="0" smtClean="0"/>
              <a:t> Goes Here</a:t>
            </a:r>
            <a:endParaRPr lang="en-US" sz="1800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82600" y="2971800"/>
            <a:ext cx="5245100" cy="43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400" dirty="0" smtClean="0"/>
              <a:t>Headline</a:t>
            </a:r>
            <a:endParaRPr lang="en-US" sz="4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84" y="5921326"/>
            <a:ext cx="1584015" cy="692248"/>
          </a:xfrm>
          <a:prstGeom prst="rect">
            <a:avLst/>
          </a:prstGeom>
        </p:spPr>
      </p:pic>
      <p:pic>
        <p:nvPicPr>
          <p:cNvPr id="11" name="Picture 10" descr="Voy_cap_line_ar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4" y="6256868"/>
            <a:ext cx="2984143" cy="1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27900" y="61214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voyabar-med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815" b="32778"/>
          <a:stretch/>
        </p:blipFill>
        <p:spPr>
          <a:xfrm>
            <a:off x="0" y="2660650"/>
            <a:ext cx="9144000" cy="15367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508000" y="3467101"/>
            <a:ext cx="5245100" cy="43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 smtClean="0"/>
              <a:t>Subheading</a:t>
            </a:r>
            <a:r>
              <a:rPr lang="en-US" sz="1800" baseline="0" dirty="0" smtClean="0"/>
              <a:t> Goes Here</a:t>
            </a:r>
            <a:endParaRPr lang="en-US" sz="1800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82600" y="2971800"/>
            <a:ext cx="5245100" cy="43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400" dirty="0" smtClean="0"/>
              <a:t>Headline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84" y="5921326"/>
            <a:ext cx="1584015" cy="692248"/>
          </a:xfrm>
          <a:prstGeom prst="rect">
            <a:avLst/>
          </a:prstGeom>
        </p:spPr>
      </p:pic>
      <p:pic>
        <p:nvPicPr>
          <p:cNvPr id="10" name="Picture 9" descr="Voy_cap_line_ar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4" y="6256868"/>
            <a:ext cx="2984143" cy="123482"/>
          </a:xfrm>
          <a:prstGeom prst="rect">
            <a:avLst/>
          </a:prstGeom>
        </p:spPr>
      </p:pic>
      <p:pic>
        <p:nvPicPr>
          <p:cNvPr id="11" name="Picture 10" descr="image2.jp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93"/>
          <a:stretch/>
        </p:blipFill>
        <p:spPr>
          <a:xfrm>
            <a:off x="0" y="-63500"/>
            <a:ext cx="9144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12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microsoft.com/office/2007/relationships/hdphoto" Target="../media/hdphoto3.wdp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6.wdp"/><Relationship Id="rId7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69434" y="2770267"/>
            <a:ext cx="7633395" cy="8090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F6921E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sz="4400" dirty="0" smtClean="0">
                <a:solidFill>
                  <a:schemeClr val="bg1"/>
                </a:solidFill>
              </a:rPr>
              <a:t>Communication and Education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69434" y="2770267"/>
            <a:ext cx="7633395" cy="8090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F6921E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sz="4400" dirty="0" smtClean="0">
                <a:solidFill>
                  <a:schemeClr val="bg1"/>
                </a:solidFill>
              </a:rPr>
              <a:t>Appendix: Communication and Education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2015 – 2016 Communication Calendar</a:t>
            </a:r>
            <a:endParaRPr lang="en-US" sz="24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282017" y="6453714"/>
            <a:ext cx="579966" cy="416986"/>
          </a:xfrm>
          <a:prstGeom prst="rect">
            <a:avLst/>
          </a:prstGeom>
        </p:spPr>
        <p:txBody>
          <a:bodyPr/>
          <a:lstStyle/>
          <a:p>
            <a:fld id="{3653B1C7-8EA7-AC4F-AF75-9BD5D9CA5C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6" name="Isosceles Triangle 26"/>
          <p:cNvSpPr>
            <a:spLocks noChangeArrowheads="1"/>
          </p:cNvSpPr>
          <p:nvPr/>
        </p:nvSpPr>
        <p:spPr bwMode="auto">
          <a:xfrm rot="10800000">
            <a:off x="3390960" y="1597633"/>
            <a:ext cx="121270" cy="159486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rot="10800000" tIns="91440" bIns="91440"/>
          <a:lstStyle/>
          <a:p>
            <a:pPr marL="571500" indent="-171450">
              <a:buClr>
                <a:srgbClr val="000066"/>
              </a:buClr>
              <a:buFont typeface="Arial" pitchFamily="34" charset="0"/>
              <a:buChar char="–"/>
            </a:pPr>
            <a:endParaRPr lang="en-US" sz="12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68" name="Isosceles Triangle 26"/>
          <p:cNvSpPr>
            <a:spLocks noChangeArrowheads="1"/>
          </p:cNvSpPr>
          <p:nvPr/>
        </p:nvSpPr>
        <p:spPr bwMode="auto">
          <a:xfrm rot="10800000">
            <a:off x="2319828" y="1614973"/>
            <a:ext cx="121270" cy="159486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rot="10800000" tIns="91440" bIns="91440"/>
          <a:lstStyle/>
          <a:p>
            <a:pPr marL="571500" indent="-171450">
              <a:buClr>
                <a:srgbClr val="000066"/>
              </a:buClr>
              <a:buFont typeface="Arial" pitchFamily="34" charset="0"/>
              <a:buChar char="–"/>
            </a:pPr>
            <a:endParaRPr lang="en-US" sz="12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71" name="AutoShape 18"/>
          <p:cNvSpPr>
            <a:spLocks noChangeArrowheads="1"/>
          </p:cNvSpPr>
          <p:nvPr/>
        </p:nvSpPr>
        <p:spPr bwMode="auto">
          <a:xfrm>
            <a:off x="7688842" y="1419083"/>
            <a:ext cx="950144" cy="182069"/>
          </a:xfrm>
          <a:prstGeom prst="homePlate">
            <a:avLst>
              <a:gd name="adj" fmla="val 42585"/>
            </a:avLst>
          </a:pr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chemeClr val="bg1"/>
                </a:solidFill>
                <a:cs typeface="Arial" pitchFamily="34" charset="0"/>
              </a:rPr>
              <a:t>Q4</a:t>
            </a:r>
            <a:r>
              <a:rPr lang="en-GB" sz="1000" dirty="0">
                <a:solidFill>
                  <a:srgbClr val="000066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2" name="AutoShape 18"/>
          <p:cNvSpPr>
            <a:spLocks noChangeArrowheads="1"/>
          </p:cNvSpPr>
          <p:nvPr/>
        </p:nvSpPr>
        <p:spPr bwMode="auto">
          <a:xfrm>
            <a:off x="6645085" y="1412126"/>
            <a:ext cx="1046312" cy="182069"/>
          </a:xfrm>
          <a:prstGeom prst="homePlate">
            <a:avLst>
              <a:gd name="adj" fmla="val 42620"/>
            </a:avLst>
          </a:pr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chemeClr val="bg1"/>
                </a:solidFill>
                <a:cs typeface="Arial" pitchFamily="34" charset="0"/>
              </a:rPr>
              <a:t>Q3</a:t>
            </a:r>
            <a:r>
              <a:rPr lang="en-GB" sz="1000" dirty="0">
                <a:solidFill>
                  <a:srgbClr val="000066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3" name="AutoShape 18"/>
          <p:cNvSpPr>
            <a:spLocks noChangeArrowheads="1"/>
          </p:cNvSpPr>
          <p:nvPr/>
        </p:nvSpPr>
        <p:spPr bwMode="auto">
          <a:xfrm>
            <a:off x="5619554" y="1421941"/>
            <a:ext cx="1046312" cy="182069"/>
          </a:xfrm>
          <a:prstGeom prst="homePlate">
            <a:avLst>
              <a:gd name="adj" fmla="val 42620"/>
            </a:avLst>
          </a:pr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chemeClr val="bg1"/>
                </a:solidFill>
                <a:cs typeface="Arial" pitchFamily="34" charset="0"/>
              </a:rPr>
              <a:t>Q2 </a:t>
            </a:r>
          </a:p>
        </p:txBody>
      </p:sp>
      <p:sp>
        <p:nvSpPr>
          <p:cNvPr id="74" name="AutoShape 18"/>
          <p:cNvSpPr>
            <a:spLocks noChangeArrowheads="1"/>
          </p:cNvSpPr>
          <p:nvPr/>
        </p:nvSpPr>
        <p:spPr bwMode="auto">
          <a:xfrm>
            <a:off x="4587096" y="1412128"/>
            <a:ext cx="1046312" cy="182069"/>
          </a:xfrm>
          <a:prstGeom prst="homePlate">
            <a:avLst>
              <a:gd name="adj" fmla="val 42620"/>
            </a:avLst>
          </a:pr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chemeClr val="bg1"/>
                </a:solidFill>
                <a:cs typeface="Arial" pitchFamily="34" charset="0"/>
              </a:rPr>
              <a:t>Q1 </a:t>
            </a:r>
          </a:p>
        </p:txBody>
      </p:sp>
      <p:sp>
        <p:nvSpPr>
          <p:cNvPr id="78" name="AutoShape 18"/>
          <p:cNvSpPr>
            <a:spLocks noChangeArrowheads="1"/>
          </p:cNvSpPr>
          <p:nvPr/>
        </p:nvSpPr>
        <p:spPr bwMode="auto">
          <a:xfrm>
            <a:off x="3461490" y="1405229"/>
            <a:ext cx="1125606" cy="182070"/>
          </a:xfrm>
          <a:prstGeom prst="homePlate">
            <a:avLst>
              <a:gd name="adj" fmla="val 42620"/>
            </a:avLst>
          </a:prstGeom>
          <a:solidFill>
            <a:srgbClr val="B3688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 smtClean="0">
                <a:solidFill>
                  <a:srgbClr val="000066"/>
                </a:solidFill>
                <a:cs typeface="Arial" pitchFamily="34" charset="0"/>
              </a:rPr>
              <a:t>Q4 </a:t>
            </a:r>
            <a:endParaRPr lang="en-GB" sz="10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82" name="Rectangle 83"/>
          <p:cNvSpPr>
            <a:spLocks noChangeArrowheads="1"/>
          </p:cNvSpPr>
          <p:nvPr/>
        </p:nvSpPr>
        <p:spPr bwMode="auto">
          <a:xfrm>
            <a:off x="4581359" y="1219200"/>
            <a:ext cx="4001531" cy="182070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2016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6" name="Text Box 151"/>
          <p:cNvSpPr txBox="1">
            <a:spLocks noChangeArrowheads="1"/>
          </p:cNvSpPr>
          <p:nvPr/>
        </p:nvSpPr>
        <p:spPr bwMode="auto">
          <a:xfrm>
            <a:off x="142878" y="1888710"/>
            <a:ext cx="19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</a:t>
            </a:r>
          </a:p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US" sz="900" b="1" dirty="0">
              <a:solidFill>
                <a:srgbClr val="5051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149"/>
          <p:cNvSpPr>
            <a:spLocks noChangeArrowheads="1"/>
          </p:cNvSpPr>
          <p:nvPr/>
        </p:nvSpPr>
        <p:spPr bwMode="auto">
          <a:xfrm>
            <a:off x="142876" y="1837002"/>
            <a:ext cx="8772524" cy="106277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sz="700" dirty="0">
              <a:solidFill>
                <a:srgbClr val="000066"/>
              </a:solidFill>
            </a:endParaRPr>
          </a:p>
        </p:txBody>
      </p:sp>
      <p:sp>
        <p:nvSpPr>
          <p:cNvPr id="90" name="Rectangle 149"/>
          <p:cNvSpPr>
            <a:spLocks noChangeArrowheads="1"/>
          </p:cNvSpPr>
          <p:nvPr/>
        </p:nvSpPr>
        <p:spPr bwMode="auto">
          <a:xfrm>
            <a:off x="153990" y="2949789"/>
            <a:ext cx="8761410" cy="308089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sz="700" dirty="0">
              <a:solidFill>
                <a:srgbClr val="000066"/>
              </a:solidFill>
            </a:endParaRPr>
          </a:p>
        </p:txBody>
      </p:sp>
      <p:sp>
        <p:nvSpPr>
          <p:cNvPr id="113" name="Text Box 154"/>
          <p:cNvSpPr txBox="1">
            <a:spLocks noChangeArrowheads="1"/>
          </p:cNvSpPr>
          <p:nvPr/>
        </p:nvSpPr>
        <p:spPr bwMode="auto">
          <a:xfrm>
            <a:off x="134938" y="3041004"/>
            <a:ext cx="259696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</a:p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</a:p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en-US" sz="900" b="1" dirty="0">
              <a:solidFill>
                <a:srgbClr val="5051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168" y="1888710"/>
            <a:ext cx="1000499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8100" y="3076930"/>
            <a:ext cx="1075848" cy="165089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Wellness Campaign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1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40869" y="1875863"/>
            <a:ext cx="1009241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Measure/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05647" y="3450669"/>
            <a:ext cx="792690" cy="391728"/>
          </a:xfrm>
          <a:prstGeom prst="rect">
            <a:avLst/>
          </a:prstGeom>
          <a:solidFill>
            <a:srgbClr val="F7CF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Up Messaging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29435" y="4233973"/>
            <a:ext cx="998221" cy="724759"/>
          </a:xfrm>
          <a:prstGeom prst="rect">
            <a:avLst/>
          </a:prstGeom>
          <a:solidFill>
            <a:srgbClr val="65B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Awareness Posters, eMail Workshops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51391" y="2345358"/>
            <a:ext cx="1197437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&amp; Development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182"/>
          <p:cNvSpPr>
            <a:spLocks noChangeShapeType="1"/>
          </p:cNvSpPr>
          <p:nvPr/>
        </p:nvSpPr>
        <p:spPr bwMode="auto">
          <a:xfrm>
            <a:off x="6706207" y="1875863"/>
            <a:ext cx="19516" cy="2089102"/>
          </a:xfrm>
          <a:prstGeom prst="line">
            <a:avLst/>
          </a:prstGeom>
          <a:noFill/>
          <a:ln w="3175">
            <a:solidFill>
              <a:srgbClr val="D212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Line 182"/>
          <p:cNvSpPr>
            <a:spLocks noChangeShapeType="1"/>
          </p:cNvSpPr>
          <p:nvPr/>
        </p:nvSpPr>
        <p:spPr bwMode="auto">
          <a:xfrm>
            <a:off x="7625160" y="1690053"/>
            <a:ext cx="19516" cy="2240893"/>
          </a:xfrm>
          <a:prstGeom prst="line">
            <a:avLst/>
          </a:prstGeom>
          <a:noFill/>
          <a:ln w="3175">
            <a:solidFill>
              <a:srgbClr val="D212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" name="Isosceles Triangle 26"/>
          <p:cNvSpPr>
            <a:spLocks noChangeArrowheads="1"/>
          </p:cNvSpPr>
          <p:nvPr/>
        </p:nvSpPr>
        <p:spPr bwMode="auto">
          <a:xfrm rot="10800000">
            <a:off x="6617290" y="1723666"/>
            <a:ext cx="177835" cy="159486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rot="10800000" tIns="91440" bIns="91440"/>
          <a:lstStyle/>
          <a:p>
            <a:pPr marL="571500" indent="-171450">
              <a:buClr>
                <a:srgbClr val="000066"/>
              </a:buClr>
              <a:buFont typeface="Arial" pitchFamily="34" charset="0"/>
              <a:buChar char="–"/>
            </a:pPr>
            <a:endParaRPr lang="en-US" sz="12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48" name="Isosceles Triangle 26"/>
          <p:cNvSpPr>
            <a:spLocks noChangeArrowheads="1"/>
          </p:cNvSpPr>
          <p:nvPr/>
        </p:nvSpPr>
        <p:spPr bwMode="auto">
          <a:xfrm rot="10800000">
            <a:off x="7549729" y="1688923"/>
            <a:ext cx="177835" cy="171074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rot="10800000" tIns="91440" bIns="91440"/>
          <a:lstStyle/>
          <a:p>
            <a:pPr marL="571500" indent="-171450">
              <a:buClr>
                <a:srgbClr val="000066"/>
              </a:buClr>
              <a:buFont typeface="Arial" pitchFamily="34" charset="0"/>
              <a:buChar char="–"/>
            </a:pPr>
            <a:endParaRPr lang="en-US" sz="12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60995" y="3908073"/>
            <a:ext cx="769444" cy="657654"/>
          </a:xfrm>
          <a:prstGeom prst="rect">
            <a:avLst/>
          </a:prstGeom>
          <a:solidFill>
            <a:srgbClr val="65B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Year Message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70644" y="5038194"/>
            <a:ext cx="1500291" cy="505846"/>
          </a:xfrm>
          <a:prstGeom prst="rect">
            <a:avLst/>
          </a:prstGeom>
          <a:solidFill>
            <a:srgbClr val="65B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eBook, Rollover In, Nearing Retirement Materials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0226" y="4139835"/>
            <a:ext cx="1008036" cy="505846"/>
          </a:xfrm>
          <a:prstGeom prst="rect">
            <a:avLst/>
          </a:prstGeom>
          <a:solidFill>
            <a:srgbClr val="F7CF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SSgA Fund Change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43999" y="4228760"/>
            <a:ext cx="792690" cy="673934"/>
          </a:xfrm>
          <a:prstGeom prst="rect">
            <a:avLst/>
          </a:prstGeom>
          <a:solidFill>
            <a:srgbClr val="B368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Save for Retirement Week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82"/>
          <p:cNvSpPr>
            <a:spLocks noChangeShapeType="1"/>
          </p:cNvSpPr>
          <p:nvPr/>
        </p:nvSpPr>
        <p:spPr bwMode="auto">
          <a:xfrm>
            <a:off x="2381585" y="1765395"/>
            <a:ext cx="6498" cy="2623071"/>
          </a:xfrm>
          <a:prstGeom prst="line">
            <a:avLst/>
          </a:prstGeom>
          <a:noFill/>
          <a:ln w="3175">
            <a:solidFill>
              <a:srgbClr val="D212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Line 182"/>
          <p:cNvSpPr>
            <a:spLocks noChangeShapeType="1"/>
          </p:cNvSpPr>
          <p:nvPr/>
        </p:nvSpPr>
        <p:spPr bwMode="auto">
          <a:xfrm>
            <a:off x="3457912" y="1757119"/>
            <a:ext cx="8664" cy="2382716"/>
          </a:xfrm>
          <a:prstGeom prst="line">
            <a:avLst/>
          </a:prstGeom>
          <a:noFill/>
          <a:ln w="3175">
            <a:solidFill>
              <a:srgbClr val="D212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" name="Rectangle 83"/>
          <p:cNvSpPr>
            <a:spLocks noChangeArrowheads="1"/>
          </p:cNvSpPr>
          <p:nvPr/>
        </p:nvSpPr>
        <p:spPr bwMode="auto">
          <a:xfrm>
            <a:off x="166270" y="1221318"/>
            <a:ext cx="4401062" cy="177834"/>
          </a:xfrm>
          <a:prstGeom prst="rect">
            <a:avLst/>
          </a:prstGeom>
          <a:solidFill>
            <a:srgbClr val="B36885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sz="1000" dirty="0" smtClean="0">
                <a:solidFill>
                  <a:srgbClr val="000066"/>
                </a:solidFill>
              </a:rPr>
              <a:t>2015</a:t>
            </a:r>
            <a:endParaRPr lang="en-US" sz="1000" dirty="0">
              <a:solidFill>
                <a:srgbClr val="000066"/>
              </a:solidFill>
            </a:endParaRPr>
          </a:p>
        </p:txBody>
      </p:sp>
      <p:sp>
        <p:nvSpPr>
          <p:cNvPr id="64" name="AutoShape 18"/>
          <p:cNvSpPr>
            <a:spLocks noChangeArrowheads="1"/>
          </p:cNvSpPr>
          <p:nvPr/>
        </p:nvSpPr>
        <p:spPr bwMode="auto">
          <a:xfrm>
            <a:off x="2352335" y="1401214"/>
            <a:ext cx="1125606" cy="182070"/>
          </a:xfrm>
          <a:prstGeom prst="homePlate">
            <a:avLst>
              <a:gd name="adj" fmla="val 42620"/>
            </a:avLst>
          </a:prstGeom>
          <a:solidFill>
            <a:srgbClr val="B3688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 smtClean="0">
                <a:solidFill>
                  <a:srgbClr val="000066"/>
                </a:solidFill>
                <a:cs typeface="Arial" pitchFamily="34" charset="0"/>
              </a:rPr>
              <a:t>Q3 </a:t>
            </a:r>
            <a:endParaRPr lang="en-GB" sz="10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65" name="AutoShape 18"/>
          <p:cNvSpPr>
            <a:spLocks noChangeArrowheads="1"/>
          </p:cNvSpPr>
          <p:nvPr/>
        </p:nvSpPr>
        <p:spPr bwMode="auto">
          <a:xfrm>
            <a:off x="1254857" y="1405228"/>
            <a:ext cx="1125606" cy="182070"/>
          </a:xfrm>
          <a:prstGeom prst="homePlate">
            <a:avLst>
              <a:gd name="adj" fmla="val 42620"/>
            </a:avLst>
          </a:prstGeom>
          <a:solidFill>
            <a:srgbClr val="B3688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 smtClean="0">
                <a:solidFill>
                  <a:srgbClr val="000066"/>
                </a:solidFill>
                <a:cs typeface="Arial" pitchFamily="34" charset="0"/>
              </a:rPr>
              <a:t>Q2 </a:t>
            </a:r>
            <a:endParaRPr lang="en-GB" sz="10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83" name="AutoShape 18"/>
          <p:cNvSpPr>
            <a:spLocks noChangeArrowheads="1"/>
          </p:cNvSpPr>
          <p:nvPr/>
        </p:nvSpPr>
        <p:spPr bwMode="auto">
          <a:xfrm>
            <a:off x="173178" y="1405229"/>
            <a:ext cx="1173160" cy="182070"/>
          </a:xfrm>
          <a:prstGeom prst="homePlate">
            <a:avLst>
              <a:gd name="adj" fmla="val 42620"/>
            </a:avLst>
          </a:prstGeom>
          <a:solidFill>
            <a:srgbClr val="B3688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rgbClr val="000066"/>
                </a:solidFill>
                <a:cs typeface="Arial" pitchFamily="34" charset="0"/>
              </a:rPr>
              <a:t>Q1 </a:t>
            </a:r>
            <a:r>
              <a:rPr lang="en-GB" sz="1000" dirty="0" smtClean="0">
                <a:solidFill>
                  <a:srgbClr val="000066"/>
                </a:solidFill>
                <a:cs typeface="Arial" pitchFamily="34" charset="0"/>
              </a:rPr>
              <a:t>              </a:t>
            </a:r>
            <a:endParaRPr lang="en-GB" sz="10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25723" y="3436168"/>
            <a:ext cx="926598" cy="165089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Wellness Campaign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2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78455" y="4261616"/>
            <a:ext cx="792690" cy="673934"/>
          </a:xfrm>
          <a:prstGeom prst="rect">
            <a:avLst/>
          </a:prstGeom>
          <a:solidFill>
            <a:srgbClr val="B368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Save for Retirement Week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77620" y="1953630"/>
            <a:ext cx="792690" cy="39172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Webcast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56201" y="2397723"/>
            <a:ext cx="1197437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Group &amp; Survey Write Ups + Creative 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79656" y="5666792"/>
            <a:ext cx="6302412" cy="294728"/>
          </a:xfrm>
          <a:prstGeom prst="rect">
            <a:avLst/>
          </a:prstGeom>
          <a:solidFill>
            <a:srgbClr val="F7CF69"/>
          </a:solidFill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Ongoing: Newly Eligible Kit</a:t>
            </a:r>
            <a:r>
              <a:rPr lang="en-US" sz="9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Support Materials, General &amp; Targeted Web Messages, Pointers Online, Global Webcasts</a:t>
            </a:r>
            <a:endParaRPr lang="en-US" sz="9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67645" y="4060231"/>
            <a:ext cx="998221" cy="724759"/>
          </a:xfrm>
          <a:prstGeom prst="rect">
            <a:avLst/>
          </a:prstGeom>
          <a:solidFill>
            <a:srgbClr val="65B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Awareness Posters, eMail Workshops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64650" y="2997460"/>
            <a:ext cx="792690" cy="391728"/>
          </a:xfrm>
          <a:prstGeom prst="rect">
            <a:avLst/>
          </a:prstGeom>
          <a:solidFill>
            <a:srgbClr val="F7CF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 Mailing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0855" y="3649375"/>
            <a:ext cx="792690" cy="391728"/>
          </a:xfrm>
          <a:prstGeom prst="rect">
            <a:avLst/>
          </a:prstGeom>
          <a:solidFill>
            <a:srgbClr val="F7CF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 Mailing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34391" y="1897479"/>
            <a:ext cx="1009241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Measure/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94213" y="6440488"/>
            <a:ext cx="579437" cy="4175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A9872D-CCF3-4B09-B0AE-F7063E3F01E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78824" y="2335186"/>
            <a:ext cx="1505820" cy="1870312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Employee Announcement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eMail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Postcard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Posters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CCTV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5890" y="2348834"/>
            <a:ext cx="1790700" cy="800384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Personalized Retirement Evaluation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76144" y="2348834"/>
            <a:ext cx="1497859" cy="1870312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Education &amp; Planning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Seminars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Drop-ins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1:1s or Phone-Based Advisors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17290" y="2335186"/>
            <a:ext cx="1576334" cy="1870312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Reminders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Nonparticipant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Below Match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One Fund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Nearing Retirement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890" y="3405114"/>
            <a:ext cx="1790700" cy="800384"/>
          </a:xfrm>
          <a:prstGeom prst="rect">
            <a:avLst/>
          </a:prstGeom>
          <a:solidFill>
            <a:schemeClr val="accent6"/>
          </a:solidFill>
          <a:ln cap="rnd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Personalized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Non-Participant Campaign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9802" y="2348834"/>
            <a:ext cx="1371600" cy="1856664"/>
          </a:xfrm>
          <a:prstGeom prst="rect">
            <a:avLst/>
          </a:prstGeom>
          <a:solidFill>
            <a:srgbClr val="B36885"/>
          </a:solidFill>
          <a:ln>
            <a:solidFill>
              <a:srgbClr val="B36885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HR Webcast</a:t>
            </a:r>
          </a:p>
          <a:p>
            <a:pPr marL="114300" indent="-1143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Preview of Program</a:t>
            </a:r>
          </a:p>
          <a:p>
            <a:pPr marL="114300" indent="-1143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Questionnaire </a:t>
            </a:r>
          </a:p>
          <a:p>
            <a:pPr marL="114300" indent="-114300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668" y="382137"/>
            <a:ext cx="829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Financial Wellness Campaign – Overview</a:t>
            </a:r>
            <a:endParaRPr 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04308" y="4459023"/>
            <a:ext cx="622588" cy="388968"/>
            <a:chOff x="9509101" y="3816637"/>
            <a:chExt cx="724209" cy="452456"/>
          </a:xfrm>
        </p:grpSpPr>
        <p:pic>
          <p:nvPicPr>
            <p:cNvPr id="19" name="Picture 40" descr="http://www.clipartbest.com/cliparts/4ib/Kz7/4ibKz78KT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16" b="96875" l="6641" r="93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0528" y="3816637"/>
              <a:ext cx="482782" cy="452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http://cdn.flaticon.com/png/256/43338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101" y="3847132"/>
              <a:ext cx="364260" cy="31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32" descr="http://thumbs.dreamstime.com/z/vector-computer-icon-set-file-eps-format-3579675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612" b="57194" l="23692" r="83308">
                        <a14:foregroundMark x1="36077" y1="17194" x2="36077" y2="17194"/>
                        <a14:foregroundMark x1="44615" y1="43309" x2="44615" y2="43309"/>
                        <a14:foregroundMark x1="46308" y1="48345" x2="46308" y2="48345"/>
                        <a14:foregroundMark x1="57615" y1="51439" x2="57615" y2="51439"/>
                        <a14:foregroundMark x1="71154" y1="51439" x2="71154" y2="51439"/>
                        <a14:foregroundMark x1="71615" y1="37050" x2="71615" y2="37050"/>
                        <a14:foregroundMark x1="70769" y1="29496" x2="70769" y2="29496"/>
                        <a14:foregroundMark x1="79615" y1="21079" x2="79615" y2="21079"/>
                        <a14:foregroundMark x1="79615" y1="17698" x2="79615" y2="17698"/>
                        <a14:foregroundMark x1="71154" y1="17698" x2="71154" y2="17698"/>
                        <a14:foregroundMark x1="32538" y1="54460" x2="32538" y2="54460"/>
                        <a14:backgroundMark x1="49769" y1="48129" x2="49769" y2="48129"/>
                        <a14:backgroundMark x1="70231" y1="50144" x2="70231" y2="50144"/>
                        <a14:backgroundMark x1="71231" y1="50000" x2="71231" y2="50000"/>
                        <a14:backgroundMark x1="69154" y1="50647" x2="69154" y2="50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14321" r="33149" b="41785"/>
          <a:stretch/>
        </p:blipFill>
        <p:spPr bwMode="auto">
          <a:xfrm>
            <a:off x="1878824" y="4406292"/>
            <a:ext cx="440014" cy="4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360659" y="4264085"/>
            <a:ext cx="1065074" cy="712855"/>
            <a:chOff x="5299280" y="2591421"/>
            <a:chExt cx="986732" cy="653429"/>
          </a:xfrm>
        </p:grpSpPr>
        <p:pic>
          <p:nvPicPr>
            <p:cNvPr id="24" name="Picture 28" descr="https://encrypted-tbn2.gstatic.com/images?q=tbn:ANd9GcTriKv--ejMmAPod2A1wQVMM8eE3KU-ETU0_XvauxhDI6jfz-pOj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2909" y1="13115" x2="42909" y2="13115"/>
                          <a14:foregroundMark x1="58545" y1="25137" x2="58545" y2="25137"/>
                          <a14:foregroundMark x1="54182" y1="46448" x2="54182" y2="46448"/>
                          <a14:foregroundMark x1="37091" y1="37705" x2="37091" y2="37705"/>
                          <a14:foregroundMark x1="26545" y1="10929" x2="26545" y2="10929"/>
                          <a14:foregroundMark x1="54182" y1="5464" x2="54182" y2="5464"/>
                          <a14:foregroundMark x1="84000" y1="6557" x2="84000" y2="6557"/>
                          <a14:foregroundMark x1="72364" y1="27322" x2="72364" y2="27322"/>
                          <a14:foregroundMark x1="57818" y1="40437" x2="56000" y2="39891"/>
                          <a14:foregroundMark x1="29455" y1="31694" x2="29455" y2="31694"/>
                          <a14:foregroundMark x1="20000" y1="13115" x2="20000" y2="13115"/>
                          <a14:foregroundMark x1="18182" y1="42623" x2="18182" y2="42623"/>
                          <a14:foregroundMark x1="14182" y1="57377" x2="14182" y2="57377"/>
                          <a14:foregroundMark x1="8364" y1="55738" x2="11273" y2="44809"/>
                          <a14:foregroundMark x1="26545" y1="28415" x2="26545" y2="28415"/>
                          <a14:foregroundMark x1="46909" y1="84153" x2="46909" y2="84153"/>
                          <a14:foregroundMark x1="61455" y1="78689" x2="61455" y2="78689"/>
                          <a14:foregroundMark x1="88000" y1="73224" x2="88000" y2="73224"/>
                          <a14:foregroundMark x1="90909" y1="65574" x2="90909" y2="63388"/>
                          <a14:foregroundMark x1="94182" y1="43716" x2="94182" y2="37705"/>
                          <a14:foregroundMark x1="95273" y1="22404" x2="95273" y2="22404"/>
                          <a14:foregroundMark x1="3636" y1="16393" x2="3636" y2="16393"/>
                          <a14:foregroundMark x1="2182" y1="81967" x2="2182" y2="81967"/>
                          <a14:foregroundMark x1="28364" y1="48634" x2="28364" y2="48634"/>
                          <a14:foregroundMark x1="36727" y1="59016" x2="36727" y2="59016"/>
                          <a14:foregroundMark x1="9455" y1="93989" x2="9455" y2="93989"/>
                          <a14:foregroundMark x1="88364" y1="93989" x2="88364" y2="93989"/>
                          <a14:foregroundMark x1="63636" y1="57923" x2="63636" y2="57923"/>
                          <a14:foregroundMark x1="57818" y1="72131" x2="57818" y2="72131"/>
                          <a14:foregroundMark x1="37455" y1="68306" x2="37455" y2="68306"/>
                          <a14:foregroundMark x1="43273" y1="81967" x2="43273" y2="81967"/>
                          <a14:foregroundMark x1="43273" y1="81421" x2="43273" y2="81421"/>
                          <a14:foregroundMark x1="43273" y1="81421" x2="43273" y2="81421"/>
                          <a14:foregroundMark x1="42545" y1="80874" x2="42545" y2="80874"/>
                          <a14:backgroundMark x1="22909" y1="32787" x2="22909" y2="327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025" y="3026925"/>
              <a:ext cx="547987" cy="21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8" descr="http://www.iconsdb.com/icons/preview/black/start-xxl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022" y="2591421"/>
              <a:ext cx="443142" cy="41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8" descr="https://www.globalbrigades.org/media_gallery/thumb/320/0/VRS_Poster_512x512x32_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280" y="2733455"/>
              <a:ext cx="464598" cy="43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810035" y="4570053"/>
            <a:ext cx="622588" cy="388968"/>
            <a:chOff x="9509101" y="3816637"/>
            <a:chExt cx="724209" cy="452456"/>
          </a:xfrm>
        </p:grpSpPr>
        <p:pic>
          <p:nvPicPr>
            <p:cNvPr id="28" name="Picture 40" descr="http://www.clipartbest.com/cliparts/4ib/Kz7/4ibKz78KT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16" b="96875" l="6641" r="93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0528" y="3816637"/>
              <a:ext cx="482782" cy="452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2" descr="http://cdn.flaticon.com/png/256/43338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101" y="3847132"/>
              <a:ext cx="364260" cy="31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47" y="4437196"/>
            <a:ext cx="580974" cy="3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70" y="4395902"/>
            <a:ext cx="580974" cy="3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ight Arrow 31"/>
          <p:cNvSpPr/>
          <p:nvPr/>
        </p:nvSpPr>
        <p:spPr>
          <a:xfrm>
            <a:off x="381000" y="1534516"/>
            <a:ext cx="810789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May			June				July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94213" y="6440488"/>
            <a:ext cx="579437" cy="4175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A9872D-CCF3-4B09-B0AE-F7063E3F01E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7668" y="1239305"/>
            <a:ext cx="8229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March – June 2015  </a:t>
            </a:r>
            <a:r>
              <a:rPr lang="en-US" sz="1600" dirty="0" smtClean="0">
                <a:cs typeface="Arial" panose="020B0604020202020204" pitchFamily="34" charset="0"/>
              </a:rPr>
              <a:t>Understand employee perspective on retirement while initiating campaign activity that begins to drive awareness of retirement income need and the value of the Plan 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669" y="382137"/>
            <a:ext cx="809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Kick Start Program - Retirement Income Understanding</a:t>
            </a:r>
            <a:endParaRPr 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15711"/>
              </p:ext>
            </p:extLst>
          </p:nvPr>
        </p:nvGraphicFramePr>
        <p:xfrm>
          <a:off x="614147" y="1801314"/>
          <a:ext cx="7533566" cy="39807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32891"/>
                <a:gridCol w="6300675"/>
              </a:tblGrid>
              <a:tr h="259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Objective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B2CE"/>
                    </a:solidFill>
                  </a:tcPr>
                </a:tc>
                <a:tc>
                  <a:txBody>
                    <a:bodyPr/>
                    <a:lstStyle/>
                    <a:p>
                      <a:pPr marL="341313" marR="0" indent="-34131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Assess employee understanding of retirement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income needs, sources, and levels of confidence to establish platform for communication program and positioning of messaging for next 24 – 36 months</a:t>
                      </a:r>
                    </a:p>
                    <a:p>
                      <a:pPr marL="341313" marR="0" indent="-34131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In tandem, start to establish conversation so employees begin to get further engaged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Strategy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B2C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Focus groups and surveying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Initiate awareness campaign and update communication materials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4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36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Tactics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B2CE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January Statement Insert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on myOrangeMoney  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Plan Awareness Flyer/Poster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distributed at locations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Plan Awareness eMail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with link to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survey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and new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eBoo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k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Focus Groups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36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Measures of Success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B2C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Click rates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Attendance at focus groups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Enrollments and deferral increases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B2C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Utilization of PWeb, calls, services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519578" y="4358362"/>
            <a:ext cx="622588" cy="388968"/>
            <a:chOff x="9509101" y="3816637"/>
            <a:chExt cx="724209" cy="452456"/>
          </a:xfrm>
        </p:grpSpPr>
        <p:pic>
          <p:nvPicPr>
            <p:cNvPr id="19" name="Picture 40" descr="http://www.clipartbest.com/cliparts/4ib/Kz7/4ibKz78KT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16" b="96875" l="6641" r="93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0528" y="3816637"/>
              <a:ext cx="482782" cy="452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http://cdn.flaticon.com/png/256/43338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101" y="3847132"/>
              <a:ext cx="364260" cy="31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64" y="3128068"/>
            <a:ext cx="509528" cy="509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43" y="4001326"/>
            <a:ext cx="449239" cy="449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78" y="3758766"/>
            <a:ext cx="517801" cy="5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94213" y="6440488"/>
            <a:ext cx="579437" cy="4175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A9872D-CCF3-4B09-B0AE-F7063E3F01E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7666" y="1162068"/>
            <a:ext cx="8188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  <a:cs typeface="Arial" panose="020B0604020202020204" pitchFamily="34" charset="0"/>
              </a:rPr>
              <a:t>July – September 2015 – </a:t>
            </a:r>
            <a:r>
              <a:rPr lang="en-US" sz="1600" dirty="0" smtClean="0">
                <a:cs typeface="Arial" panose="020B0604020202020204" pitchFamily="34" charset="0"/>
              </a:rPr>
              <a:t>Re-launch engagement campaign to get employees onboard with a focus understanding where they stand and what they need to do next 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668" y="382137"/>
            <a:ext cx="829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Financial Wellness Campaign   </a:t>
            </a:r>
            <a:endParaRPr 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19335"/>
              </p:ext>
            </p:extLst>
          </p:nvPr>
        </p:nvGraphicFramePr>
        <p:xfrm>
          <a:off x="426491" y="1769140"/>
          <a:ext cx="8393378" cy="4480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60064"/>
                <a:gridCol w="7233314"/>
              </a:tblGrid>
              <a:tr h="627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Objective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Raise awareness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 of retirement income need, show employees where they stand today, demonstrate what they need to do next to improve outcome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Improve enrollment, deferrals, access to advice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Strategy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US" sz="1400" b="1" baseline="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Drip” marketing campaign 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with compelling proof points that are differentiated by audience that culminates with onsite education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Segment message by audience/age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Communicate on services, tools and resources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37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Tactics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HR Announcement-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email and webcast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Postcard followed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by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HTML eMail &amp; Benchmark Survey – </a:t>
                      </a:r>
                      <a:b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note that pension benefit is now included in advice</a:t>
                      </a:r>
                      <a:endParaRPr lang="en-US" sz="1400" b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Retirement Evaluation 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Posters and Workshop Registration Website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Onsite Workshops and Webinars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– Budgeting/Debt, </a:t>
                      </a:r>
                      <a:b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Retirement Income, Financial Planning</a:t>
                      </a:r>
                    </a:p>
                    <a:p>
                      <a:pPr marL="796925" marR="0" lvl="1" indent="-339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iPad drawings to gain attendance, ice cream social, etc. 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1:1s for advice and financial planning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Reminder notifications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36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Measures of Success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Opens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and 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licks 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Onsite attendance, webinar attendance, 1:1 meetings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Enrollment,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deferral increases and catch-up elections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Advice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 access, managed accounts, holistic financial plans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751107" y="4297533"/>
            <a:ext cx="622588" cy="388968"/>
            <a:chOff x="9509101" y="3816637"/>
            <a:chExt cx="724209" cy="452456"/>
          </a:xfrm>
        </p:grpSpPr>
        <p:pic>
          <p:nvPicPr>
            <p:cNvPr id="17" name="Picture 40" descr="http://www.clipartbest.com/cliparts/4ib/Kz7/4ibKz78KT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16" b="96875" l="6641" r="93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0528" y="3816637"/>
              <a:ext cx="482782" cy="452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2" descr="http://cdn.flaticon.com/png/256/43338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101" y="3847132"/>
              <a:ext cx="364260" cy="31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 descr="Icons set of hands holding smart phone and tablet vecto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500" b="90250" l="64211" r="90789">
                        <a14:foregroundMark x1="78947" y1="62250" x2="78947" y2="62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422" t="50000" r="9193" b="9655"/>
          <a:stretch/>
        </p:blipFill>
        <p:spPr bwMode="auto">
          <a:xfrm>
            <a:off x="8080116" y="3593643"/>
            <a:ext cx="433766" cy="62231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2" descr="http://thumbs.dreamstime.com/z/vector-computer-icon-set-file-eps-format-3579675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612" b="57194" l="23692" r="83308">
                        <a14:foregroundMark x1="36077" y1="17194" x2="36077" y2="17194"/>
                        <a14:foregroundMark x1="44615" y1="43309" x2="44615" y2="43309"/>
                        <a14:foregroundMark x1="46308" y1="48345" x2="46308" y2="48345"/>
                        <a14:foregroundMark x1="57615" y1="51439" x2="57615" y2="51439"/>
                        <a14:foregroundMark x1="71154" y1="51439" x2="71154" y2="51439"/>
                        <a14:foregroundMark x1="71615" y1="37050" x2="71615" y2="37050"/>
                        <a14:foregroundMark x1="70769" y1="29496" x2="70769" y2="29496"/>
                        <a14:foregroundMark x1="79615" y1="21079" x2="79615" y2="21079"/>
                        <a14:foregroundMark x1="79615" y1="17698" x2="79615" y2="17698"/>
                        <a14:foregroundMark x1="71154" y1="17698" x2="71154" y2="17698"/>
                        <a14:foregroundMark x1="32538" y1="54460" x2="32538" y2="54460"/>
                        <a14:backgroundMark x1="49769" y1="48129" x2="49769" y2="48129"/>
                        <a14:backgroundMark x1="70231" y1="50144" x2="70231" y2="50144"/>
                        <a14:backgroundMark x1="71231" y1="50000" x2="71231" y2="50000"/>
                        <a14:backgroundMark x1="69154" y1="50647" x2="69154" y2="50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14321" r="33149" b="41785"/>
          <a:stretch/>
        </p:blipFill>
        <p:spPr bwMode="auto">
          <a:xfrm>
            <a:off x="7114016" y="4181333"/>
            <a:ext cx="440014" cy="4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891571" y="3318445"/>
            <a:ext cx="1065074" cy="712855"/>
            <a:chOff x="5299280" y="2591421"/>
            <a:chExt cx="986732" cy="653429"/>
          </a:xfrm>
        </p:grpSpPr>
        <p:pic>
          <p:nvPicPr>
            <p:cNvPr id="22" name="Picture 28" descr="https://encrypted-tbn2.gstatic.com/images?q=tbn:ANd9GcTriKv--ejMmAPod2A1wQVMM8eE3KU-ETU0_XvauxhDI6jfz-pOj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42909" y1="13115" x2="42909" y2="13115"/>
                          <a14:foregroundMark x1="58545" y1="25137" x2="58545" y2="25137"/>
                          <a14:foregroundMark x1="54182" y1="46448" x2="54182" y2="46448"/>
                          <a14:foregroundMark x1="37091" y1="37705" x2="37091" y2="37705"/>
                          <a14:foregroundMark x1="26545" y1="10929" x2="26545" y2="10929"/>
                          <a14:foregroundMark x1="54182" y1="5464" x2="54182" y2="5464"/>
                          <a14:foregroundMark x1="84000" y1="6557" x2="84000" y2="6557"/>
                          <a14:foregroundMark x1="72364" y1="27322" x2="72364" y2="27322"/>
                          <a14:foregroundMark x1="57818" y1="40437" x2="56000" y2="39891"/>
                          <a14:foregroundMark x1="29455" y1="31694" x2="29455" y2="31694"/>
                          <a14:foregroundMark x1="20000" y1="13115" x2="20000" y2="13115"/>
                          <a14:foregroundMark x1="18182" y1="42623" x2="18182" y2="42623"/>
                          <a14:foregroundMark x1="14182" y1="57377" x2="14182" y2="57377"/>
                          <a14:foregroundMark x1="8364" y1="55738" x2="11273" y2="44809"/>
                          <a14:foregroundMark x1="26545" y1="28415" x2="26545" y2="28415"/>
                          <a14:foregroundMark x1="46909" y1="84153" x2="46909" y2="84153"/>
                          <a14:foregroundMark x1="61455" y1="78689" x2="61455" y2="78689"/>
                          <a14:foregroundMark x1="88000" y1="73224" x2="88000" y2="73224"/>
                          <a14:foregroundMark x1="90909" y1="65574" x2="90909" y2="63388"/>
                          <a14:foregroundMark x1="94182" y1="43716" x2="94182" y2="37705"/>
                          <a14:foregroundMark x1="95273" y1="22404" x2="95273" y2="22404"/>
                          <a14:foregroundMark x1="3636" y1="16393" x2="3636" y2="16393"/>
                          <a14:foregroundMark x1="2182" y1="81967" x2="2182" y2="81967"/>
                          <a14:foregroundMark x1="28364" y1="48634" x2="28364" y2="48634"/>
                          <a14:foregroundMark x1="36727" y1="59016" x2="36727" y2="59016"/>
                          <a14:foregroundMark x1="9455" y1="93989" x2="9455" y2="93989"/>
                          <a14:foregroundMark x1="88364" y1="93989" x2="88364" y2="93989"/>
                          <a14:foregroundMark x1="63636" y1="57923" x2="63636" y2="57923"/>
                          <a14:foregroundMark x1="57818" y1="72131" x2="57818" y2="72131"/>
                          <a14:foregroundMark x1="37455" y1="68306" x2="37455" y2="68306"/>
                          <a14:foregroundMark x1="43273" y1="81967" x2="43273" y2="81967"/>
                          <a14:foregroundMark x1="43273" y1="81421" x2="43273" y2="81421"/>
                          <a14:foregroundMark x1="43273" y1="81421" x2="43273" y2="81421"/>
                          <a14:foregroundMark x1="42545" y1="80874" x2="42545" y2="80874"/>
                          <a14:backgroundMark x1="22909" y1="32787" x2="22909" y2="327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025" y="3026925"/>
              <a:ext cx="547987" cy="21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8" descr="http://www.iconsdb.com/icons/preview/black/start-xxl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022" y="2591421"/>
              <a:ext cx="443142" cy="41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8" descr="https://www.globalbrigades.org/media_gallery/thumb/320/0/VRS_Poster_512x512x32_2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280" y="2733455"/>
              <a:ext cx="464598" cy="43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8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94213" y="6440488"/>
            <a:ext cx="579437" cy="4175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A9872D-CCF3-4B09-B0AE-F7063E3F01E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7668" y="1280249"/>
            <a:ext cx="772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Fall 2015 </a:t>
            </a:r>
            <a:r>
              <a:rPr lang="en-US" sz="1600" dirty="0" smtClean="0">
                <a:cs typeface="Arial" panose="020B0604020202020204" pitchFamily="34" charset="0"/>
              </a:rPr>
              <a:t>Support of National Campaigns that will have general public awareness – simple reminders of the importance of saving – ties in with annual enrollment considerations 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669" y="382137"/>
            <a:ext cx="809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National Save for Retirement Week </a:t>
            </a:r>
            <a:endParaRPr 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30943"/>
              </p:ext>
            </p:extLst>
          </p:nvPr>
        </p:nvGraphicFramePr>
        <p:xfrm>
          <a:off x="573202" y="2046973"/>
          <a:ext cx="7533566" cy="36804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32891"/>
                <a:gridCol w="6300675"/>
              </a:tblGrid>
              <a:tr h="259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Objective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6885"/>
                    </a:solidFill>
                  </a:tcPr>
                </a:tc>
                <a:tc>
                  <a:txBody>
                    <a:bodyPr/>
                    <a:lstStyle/>
                    <a:p>
                      <a:pPr marL="341313" marR="0" indent="-34131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Leverage standard campaigns to remind employees of awareness of need to personally save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Strategy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688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Leverage National Save for Retirement Week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campaign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Host a week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 of 401(k) events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37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Tactics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6885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HTML email 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Flyer/Poster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distributed at locations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Crossword puzzle handout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 break rooms/cafeterias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Plan website message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Statement insert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Voya Global Webcast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Onsite drop by tables </a:t>
                      </a:r>
                      <a:endParaRPr lang="en-US" sz="1400" b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36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Measures of Success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688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Opens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and 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licks 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Log in to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Plan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Deferral increases and enrollment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885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Webcast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 and onsite attendance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6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10" y="3658126"/>
            <a:ext cx="435960" cy="55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2" descr="http://thumbs.dreamstime.com/z/vector-computer-icon-set-file-eps-format-3579675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612" b="57194" l="23692" r="83308">
                        <a14:foregroundMark x1="36077" y1="17194" x2="36077" y2="17194"/>
                        <a14:foregroundMark x1="44615" y1="43309" x2="44615" y2="43309"/>
                        <a14:foregroundMark x1="46308" y1="48345" x2="46308" y2="48345"/>
                        <a14:foregroundMark x1="57615" y1="51439" x2="57615" y2="51439"/>
                        <a14:foregroundMark x1="71154" y1="51439" x2="71154" y2="51439"/>
                        <a14:foregroundMark x1="71615" y1="37050" x2="71615" y2="37050"/>
                        <a14:foregroundMark x1="70769" y1="29496" x2="70769" y2="29496"/>
                        <a14:foregroundMark x1="79615" y1="21079" x2="79615" y2="21079"/>
                        <a14:foregroundMark x1="79615" y1="17698" x2="79615" y2="17698"/>
                        <a14:foregroundMark x1="71154" y1="17698" x2="71154" y2="17698"/>
                        <a14:foregroundMark x1="32538" y1="54460" x2="32538" y2="54460"/>
                        <a14:backgroundMark x1="49769" y1="48129" x2="49769" y2="48129"/>
                        <a14:backgroundMark x1="70231" y1="50144" x2="70231" y2="50144"/>
                        <a14:backgroundMark x1="71231" y1="50000" x2="71231" y2="50000"/>
                        <a14:backgroundMark x1="69154" y1="50647" x2="69154" y2="50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14321" r="33149" b="41785"/>
          <a:stretch/>
        </p:blipFill>
        <p:spPr bwMode="auto">
          <a:xfrm>
            <a:off x="7000656" y="3122472"/>
            <a:ext cx="440014" cy="4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6906295" y="4245808"/>
            <a:ext cx="622588" cy="388968"/>
            <a:chOff x="9509101" y="3816637"/>
            <a:chExt cx="724209" cy="452456"/>
          </a:xfrm>
        </p:grpSpPr>
        <p:pic>
          <p:nvPicPr>
            <p:cNvPr id="19" name="Picture 40" descr="http://www.clipartbest.com/cliparts/4ib/Kz7/4ibKz78KT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516" b="96875" l="6641" r="93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0528" y="3816637"/>
              <a:ext cx="482782" cy="452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http://cdn.flaticon.com/png/256/4333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101" y="3847132"/>
              <a:ext cx="364260" cy="31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881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668" y="1280249"/>
            <a:ext cx="772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Ongoing </a:t>
            </a:r>
            <a:r>
              <a:rPr lang="en-US" sz="1600" dirty="0" smtClean="0">
                <a:cs typeface="Arial" panose="020B0604020202020204" pitchFamily="34" charset="0"/>
              </a:rPr>
              <a:t>Continue to provide general communications support and enhance offering as appropriate 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669" y="382137"/>
            <a:ext cx="809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General Communication Support</a:t>
            </a:r>
            <a:endParaRPr 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34273"/>
              </p:ext>
            </p:extLst>
          </p:nvPr>
        </p:nvGraphicFramePr>
        <p:xfrm>
          <a:off x="573202" y="2046973"/>
          <a:ext cx="7533566" cy="372803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32891"/>
                <a:gridCol w="6300675"/>
              </a:tblGrid>
              <a:tr h="259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Objective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F69"/>
                    </a:solidFill>
                  </a:tcPr>
                </a:tc>
                <a:tc>
                  <a:txBody>
                    <a:bodyPr/>
                    <a:lstStyle/>
                    <a:p>
                      <a:pPr marL="341313" marR="0" indent="-34131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Update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standard communications materials in a timely manner</a:t>
                      </a:r>
                    </a:p>
                    <a:p>
                      <a:pPr marL="341313" marR="0" indent="-34131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Support ongoing communications efforts, including Plan changes and enhancements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Strategy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F6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Leverage Voya’s standard communication campaigns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Identify additional communications gaps/opportunities discussed in bi-weekly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 call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37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Tactics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F69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Plan Changes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Pointers Online, Global webcasts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Tools/resource enhancements 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Quarterly statement inserts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Retirement Planning Guide</a:t>
                      </a:r>
                    </a:p>
                    <a:p>
                      <a:pPr marL="339725" marR="0" lvl="0" indent="-339725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Term Insert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36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Measures of Success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F6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Opens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and 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licks 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Log in to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Plan website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Mobile app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access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" name="Picture 32" descr="http://thumbs.dreamstime.com/z/vector-computer-icon-set-file-eps-format-3579675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612" b="57194" l="23692" r="83308">
                        <a14:foregroundMark x1="36077" y1="17194" x2="36077" y2="17194"/>
                        <a14:foregroundMark x1="44615" y1="43309" x2="44615" y2="43309"/>
                        <a14:foregroundMark x1="46308" y1="48345" x2="46308" y2="48345"/>
                        <a14:foregroundMark x1="57615" y1="51439" x2="57615" y2="51439"/>
                        <a14:foregroundMark x1="71154" y1="51439" x2="71154" y2="51439"/>
                        <a14:foregroundMark x1="71615" y1="37050" x2="71615" y2="37050"/>
                        <a14:foregroundMark x1="70769" y1="29496" x2="70769" y2="29496"/>
                        <a14:foregroundMark x1="79615" y1="21079" x2="79615" y2="21079"/>
                        <a14:foregroundMark x1="79615" y1="17698" x2="79615" y2="17698"/>
                        <a14:foregroundMark x1="71154" y1="17698" x2="71154" y2="17698"/>
                        <a14:foregroundMark x1="32538" y1="54460" x2="32538" y2="54460"/>
                        <a14:backgroundMark x1="49769" y1="48129" x2="49769" y2="48129"/>
                        <a14:backgroundMark x1="70231" y1="50144" x2="70231" y2="50144"/>
                        <a14:backgroundMark x1="71231" y1="50000" x2="71231" y2="50000"/>
                        <a14:backgroundMark x1="69154" y1="50647" x2="69154" y2="50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14321" r="33149" b="41785"/>
          <a:stretch/>
        </p:blipFill>
        <p:spPr bwMode="auto">
          <a:xfrm>
            <a:off x="6064485" y="5141062"/>
            <a:ext cx="440014" cy="4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cons set of hands holding smart phone and tablet vecto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500" b="90250" l="64211" r="90789">
                        <a14:foregroundMark x1="78947" y1="62250" x2="78947" y2="62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422" t="50000" r="9193" b="9655"/>
          <a:stretch/>
        </p:blipFill>
        <p:spPr bwMode="auto">
          <a:xfrm>
            <a:off x="5436068" y="5063031"/>
            <a:ext cx="433766" cy="62231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0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Grp="1" noChangeArrowheads="1"/>
          </p:cNvSpPr>
          <p:nvPr>
            <p:ph type="title"/>
          </p:nvPr>
        </p:nvSpPr>
        <p:spPr>
          <a:xfrm>
            <a:off x="393700" y="152400"/>
            <a:ext cx="8229600" cy="717550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Arial" panose="020B0604020202020204" pitchFamily="34" charset="0"/>
              </a:rPr>
              <a:t>Participant Retirement Income Replacement </a:t>
            </a:r>
            <a:endParaRPr lang="en-US" b="0" dirty="0" smtClean="0">
              <a:solidFill>
                <a:schemeClr val="accent6">
                  <a:lumMod val="75000"/>
                </a:schemeClr>
              </a:solidFill>
              <a:latin typeface="+mn-lt"/>
              <a:ea typeface="ＭＳ Ｐゴシック"/>
              <a:cs typeface="Arial" panose="020B0604020202020204" pitchFamily="34" charset="0"/>
            </a:endParaRPr>
          </a:p>
        </p:txBody>
      </p:sp>
      <p:graphicFrame>
        <p:nvGraphicFramePr>
          <p:cNvPr id="22" name="Char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45163"/>
              </p:ext>
            </p:extLst>
          </p:nvPr>
        </p:nvGraphicFramePr>
        <p:xfrm>
          <a:off x="885298" y="2406987"/>
          <a:ext cx="7343890" cy="3364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Isosceles Triangle 24"/>
          <p:cNvSpPr/>
          <p:nvPr/>
        </p:nvSpPr>
        <p:spPr bwMode="auto">
          <a:xfrm rot="5400000">
            <a:off x="1255241" y="5473194"/>
            <a:ext cx="348392" cy="228830"/>
          </a:xfrm>
          <a:prstGeom prst="triangle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613" algn="dec"/>
              </a:tabLst>
              <a:defRPr/>
            </a:pPr>
            <a:endParaRPr kumimoji="0" lang="en-US" sz="100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 rot="10800000">
            <a:off x="1009934" y="2125449"/>
            <a:ext cx="360782" cy="314094"/>
          </a:xfrm>
          <a:prstGeom prst="triangle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613" algn="dec"/>
              </a:tabLst>
              <a:defRPr/>
            </a:pPr>
            <a:endParaRPr kumimoji="0" lang="en-US" sz="100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2545" y="5459054"/>
            <a:ext cx="2053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/>
              </a:rPr>
              <a:t>Number of Active  Participants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092" y="2112763"/>
            <a:ext cx="124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/>
              </a:rPr>
              <a:t>Income replacement % for final year’s salary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9250" y="1965838"/>
            <a:ext cx="146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Arial"/>
              </a:rPr>
              <a:t>56%</a:t>
            </a:r>
            <a:endParaRPr lang="en-US" sz="2800" dirty="0">
              <a:solidFill>
                <a:srgbClr val="FF6600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2936" y="5410188"/>
            <a:ext cx="146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29BD4"/>
                </a:solidFill>
                <a:latin typeface="Arial"/>
              </a:rPr>
              <a:t>45%</a:t>
            </a:r>
            <a:endParaRPr lang="en-US" sz="2800" dirty="0">
              <a:solidFill>
                <a:srgbClr val="629BD4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298" y="1993139"/>
            <a:ext cx="291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/>
              </a:rPr>
              <a:t>On average, HD employees contributing </a:t>
            </a:r>
            <a:br>
              <a:rPr lang="en-US" sz="800" dirty="0" smtClean="0">
                <a:solidFill>
                  <a:srgbClr val="000000"/>
                </a:solidFill>
                <a:latin typeface="Arial"/>
              </a:rPr>
            </a:br>
            <a:r>
              <a:rPr lang="en-US" sz="800" dirty="0" smtClean="0">
                <a:solidFill>
                  <a:srgbClr val="000000"/>
                </a:solidFill>
                <a:latin typeface="Arial"/>
              </a:rPr>
              <a:t>to the plan are likely to replace 56% </a:t>
            </a:r>
            <a:br>
              <a:rPr lang="en-US" sz="800" dirty="0" smtClean="0">
                <a:solidFill>
                  <a:srgbClr val="000000"/>
                </a:solidFill>
                <a:latin typeface="Arial"/>
              </a:rPr>
            </a:br>
            <a:r>
              <a:rPr lang="en-US" sz="800" dirty="0" smtClean="0">
                <a:solidFill>
                  <a:srgbClr val="000000"/>
                </a:solidFill>
                <a:latin typeface="Arial"/>
              </a:rPr>
              <a:t>of their final year’s salary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43016" y="5438259"/>
            <a:ext cx="166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/>
              </a:rPr>
              <a:t>This could be as low</a:t>
            </a:r>
            <a:br>
              <a:rPr lang="en-US" sz="800" dirty="0" smtClean="0">
                <a:solidFill>
                  <a:srgbClr val="000000"/>
                </a:solidFill>
                <a:latin typeface="Arial"/>
              </a:rPr>
            </a:br>
            <a:r>
              <a:rPr lang="en-US" sz="800" dirty="0" smtClean="0">
                <a:solidFill>
                  <a:srgbClr val="000000"/>
                </a:solidFill>
                <a:latin typeface="Arial"/>
              </a:rPr>
              <a:t>as 45% if the markets</a:t>
            </a:r>
            <a:br>
              <a:rPr lang="en-US" sz="800" dirty="0" smtClean="0">
                <a:solidFill>
                  <a:srgbClr val="000000"/>
                </a:solidFill>
                <a:latin typeface="Arial"/>
              </a:rPr>
            </a:br>
            <a:r>
              <a:rPr lang="en-US" sz="800" dirty="0" smtClean="0">
                <a:solidFill>
                  <a:srgbClr val="000000"/>
                </a:solidFill>
                <a:latin typeface="Arial"/>
              </a:rPr>
              <a:t>perform  poorly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00298" y="4557016"/>
            <a:ext cx="222791" cy="222648"/>
          </a:xfrm>
          <a:prstGeom prst="ellipse">
            <a:avLst/>
          </a:prstGeom>
          <a:solidFill>
            <a:sysClr val="window" lastClr="FFFFFF"/>
          </a:solidFill>
          <a:ln w="44450" cap="flat" cmpd="sng" algn="ctr">
            <a:solidFill>
              <a:srgbClr val="629BD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613" algn="dec"/>
              </a:tabLst>
              <a:defRPr/>
            </a:pPr>
            <a:endParaRPr kumimoji="0" lang="en-US" sz="100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V="1">
            <a:off x="5098994" y="4685616"/>
            <a:ext cx="0" cy="80543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5000298" y="4407330"/>
            <a:ext cx="222791" cy="2226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444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613" algn="dec"/>
              </a:tabLst>
              <a:defRPr/>
            </a:pPr>
            <a:endParaRPr kumimoji="0" lang="en-US" sz="100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5113743" y="2442865"/>
            <a:ext cx="0" cy="2092782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289098" y="4365251"/>
            <a:ext cx="6536291" cy="0"/>
          </a:xfrm>
          <a:prstGeom prst="line">
            <a:avLst/>
          </a:prstGeom>
          <a:noFill/>
          <a:ln w="3175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TextBox 37"/>
          <p:cNvSpPr txBox="1"/>
          <p:nvPr/>
        </p:nvSpPr>
        <p:spPr>
          <a:xfrm>
            <a:off x="523175" y="4076027"/>
            <a:ext cx="146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/>
              </a:rPr>
              <a:t>70%</a:t>
            </a:r>
            <a:endParaRPr lang="en-US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175" y="1269242"/>
            <a:ext cx="8061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Focus is to move the population, so the majority are projected to be able to replace, on average, 70% of their final year’s salary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 Will integrate with pension values, once available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7576" y="6493197"/>
            <a:ext cx="2053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/>
              </a:rPr>
              <a:t>Data as of 10/24/2014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Hunter Douglas Participants versus Non-Participant Profile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2" y="1544472"/>
            <a:ext cx="1843585" cy="1843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99" y="1708814"/>
            <a:ext cx="1670713" cy="16707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3459708"/>
            <a:ext cx="1206689" cy="1073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Average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Age 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3987" y="3481886"/>
            <a:ext cx="1143000" cy="1066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Average Age 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731224"/>
            <a:ext cx="1206688" cy="1073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Average Income $54,000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00" y="3456297"/>
            <a:ext cx="1143000" cy="10730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1,000 +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Under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Age 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3987" y="4703930"/>
            <a:ext cx="1143000" cy="10736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Average Income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$28,000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4703930"/>
            <a:ext cx="1143000" cy="10736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78%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1–3Years Tenure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64845" y="4724951"/>
            <a:ext cx="1162334" cy="1073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79%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6+ Years Tenure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8492" y="3479042"/>
            <a:ext cx="1148687" cy="10696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2,100 + Over Age 40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533555187"/>
              </p:ext>
            </p:extLst>
          </p:nvPr>
        </p:nvGraphicFramePr>
        <p:xfrm>
          <a:off x="1600768" y="1374538"/>
          <a:ext cx="6096000" cy="261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ight Arrow 16"/>
          <p:cNvSpPr/>
          <p:nvPr/>
        </p:nvSpPr>
        <p:spPr>
          <a:xfrm>
            <a:off x="5441619" y="1752600"/>
            <a:ext cx="414549" cy="51008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3494109" y="3184477"/>
            <a:ext cx="414549" cy="5100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168" y="1219200"/>
            <a:ext cx="19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2,448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34381" y="1332658"/>
            <a:ext cx="19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1,749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95731" y="4050502"/>
            <a:ext cx="2309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Non-participants tend to be younger, newer employees with lower incomes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Effective media and message are required to drive engagement and participation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479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Grp="1" noChangeArrowheads="1"/>
          </p:cNvSpPr>
          <p:nvPr>
            <p:ph type="title"/>
          </p:nvPr>
        </p:nvSpPr>
        <p:spPr>
          <a:xfrm>
            <a:off x="393700" y="152400"/>
            <a:ext cx="8229600" cy="717550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Voya’s 5 Steps to Improve Retirement Preparedness</a:t>
            </a:r>
            <a:endParaRPr lang="en-US" b="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282017" y="6453714"/>
            <a:ext cx="579966" cy="416986"/>
          </a:xfrm>
          <a:prstGeom prst="rect">
            <a:avLst/>
          </a:prstGeom>
        </p:spPr>
        <p:txBody>
          <a:bodyPr/>
          <a:lstStyle/>
          <a:p>
            <a:fld id="{3653B1C7-8EA7-AC4F-AF75-9BD5D9CA5C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44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400" dirty="0" smtClean="0">
                <a:solidFill>
                  <a:srgbClr val="222321"/>
                </a:solidFill>
              </a:rPr>
              <a:t>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42588" y="2308110"/>
            <a:ext cx="4622782" cy="31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 eaLnBrk="1" hangingPunct="1">
              <a:spcBef>
                <a:spcPts val="334"/>
              </a:spcBef>
            </a:pPr>
            <a:r>
              <a:rPr lang="en-US" altLang="en-US" sz="1400" b="1" dirty="0">
                <a:latin typeface="+mj-lt"/>
                <a:ea typeface="ヒラギノ角ゴ Pro W3"/>
                <a:cs typeface="ヒラギノ角ゴ Pro W3"/>
              </a:rPr>
              <a:t>5: </a:t>
            </a:r>
            <a:r>
              <a:rPr lang="en-US" altLang="en-US" sz="1400" b="1" dirty="0" smtClean="0">
                <a:latin typeface="+mj-lt"/>
                <a:ea typeface="ヒラギノ角ゴ Pro W3"/>
                <a:cs typeface="ヒラギノ角ゴ Pro W3"/>
              </a:rPr>
              <a:t>	DO A FINANCIAL </a:t>
            </a:r>
            <a:r>
              <a:rPr lang="en-US" altLang="en-US" sz="1400" b="1" dirty="0">
                <a:latin typeface="+mj-lt"/>
                <a:ea typeface="ヒラギノ角ゴ Pro W3"/>
                <a:cs typeface="ヒラギノ角ゴ Pro W3"/>
              </a:rPr>
              <a:t>PLAN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42589" y="4420454"/>
            <a:ext cx="4762887" cy="31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 eaLnBrk="1" hangingPunct="1">
              <a:spcBef>
                <a:spcPts val="334"/>
              </a:spcBef>
            </a:pPr>
            <a:r>
              <a:rPr lang="en-US" altLang="en-US" sz="1400" b="1" dirty="0">
                <a:latin typeface="+mj-lt"/>
                <a:ea typeface="ヒラギノ角ゴ Pro W3"/>
                <a:cs typeface="ヒラギノ角ゴ Pro W3"/>
              </a:rPr>
              <a:t>2: </a:t>
            </a:r>
            <a:r>
              <a:rPr lang="en-US" altLang="en-US" sz="1400" b="1" dirty="0" smtClean="0">
                <a:latin typeface="+mj-lt"/>
                <a:ea typeface="ヒラギノ角ゴ Pro W3"/>
                <a:cs typeface="ヒラギノ角ゴ Pro W3"/>
              </a:rPr>
              <a:t>	ORGANIZE FINANCES AND HAVE A BUDGET  </a:t>
            </a:r>
            <a:endParaRPr lang="en-US" altLang="en-US" sz="1400" b="1" dirty="0">
              <a:latin typeface="+mj-lt"/>
              <a:ea typeface="ヒラギノ角ゴ Pro W3"/>
              <a:cs typeface="ヒラギノ角ゴ Pro W3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42589" y="5085109"/>
            <a:ext cx="4885478" cy="74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eaLnBrk="1" hangingPunct="1">
              <a:spcBef>
                <a:spcPts val="334"/>
              </a:spcBef>
            </a:pPr>
            <a:r>
              <a:rPr lang="en-US" altLang="en-US" sz="1400" b="1" dirty="0">
                <a:latin typeface="+mj-lt"/>
                <a:ea typeface="ヒラギノ角ゴ Pro W3"/>
                <a:cs typeface="ヒラギノ角ゴ Pro W3"/>
              </a:rPr>
              <a:t>1: </a:t>
            </a:r>
            <a:r>
              <a:rPr lang="en-US" altLang="en-US" sz="1400" b="1" dirty="0" smtClean="0">
                <a:latin typeface="+mj-lt"/>
                <a:ea typeface="ヒラギノ角ゴ Pro W3"/>
                <a:cs typeface="ヒラギノ角ゴ Pro W3"/>
              </a:rPr>
              <a:t>	ENROLL – MAXIMIZE MATCH AND LEARN ABOUT RETIREMENT INCOME NEEDS </a:t>
            </a:r>
            <a:endParaRPr lang="en-US" altLang="en-US" sz="1400" b="1" dirty="0">
              <a:latin typeface="+mj-lt"/>
              <a:ea typeface="ヒラギノ角ゴ Pro W3"/>
              <a:cs typeface="ヒラギノ角ゴ Pro W3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400" b="1" dirty="0">
              <a:latin typeface="+mj-lt"/>
              <a:ea typeface="ヒラギノ角ゴ Pro W3"/>
              <a:cs typeface="ヒラギノ角ゴ Pro W3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2589" y="3061068"/>
            <a:ext cx="4961677" cy="31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 eaLnBrk="1" hangingPunct="1">
              <a:spcBef>
                <a:spcPts val="334"/>
              </a:spcBef>
            </a:pPr>
            <a:r>
              <a:rPr lang="en-US" altLang="en-US" sz="1400" b="1" dirty="0" smtClean="0">
                <a:latin typeface="+mj-lt"/>
                <a:ea typeface="ヒラギノ角ゴ Pro W3"/>
                <a:cs typeface="ヒラギノ角ゴ Pro W3"/>
              </a:rPr>
              <a:t>4:	COORDINATE </a:t>
            </a:r>
            <a:r>
              <a:rPr lang="en-US" altLang="en-US" sz="1400" b="1" dirty="0">
                <a:latin typeface="+mj-lt"/>
                <a:ea typeface="ヒラギノ角ゴ Pro W3"/>
                <a:cs typeface="ヒラギノ角ゴ Pro W3"/>
              </a:rPr>
              <a:t>RETIREMENT WITH OTHER FINANCIAL GOALS</a:t>
            </a: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3542588" y="3751658"/>
            <a:ext cx="4885479" cy="31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 eaLnBrk="1" hangingPunct="1">
              <a:spcBef>
                <a:spcPts val="334"/>
              </a:spcBef>
            </a:pPr>
            <a:r>
              <a:rPr lang="en-US" altLang="en-US" sz="1400" b="1" dirty="0">
                <a:latin typeface="+mj-lt"/>
                <a:ea typeface="ヒラギノ角ゴ Pro W3"/>
                <a:cs typeface="ヒラギノ角ゴ Pro W3"/>
              </a:rPr>
              <a:t>3: </a:t>
            </a:r>
            <a:r>
              <a:rPr lang="en-US" altLang="en-US" sz="1400" b="1" dirty="0" smtClean="0">
                <a:latin typeface="+mj-lt"/>
                <a:ea typeface="ヒラギノ角ゴ Pro W3"/>
                <a:cs typeface="ヒラギノ角ゴ Pro W3"/>
              </a:rPr>
              <a:t>	DO A RETIREMENT </a:t>
            </a:r>
            <a:r>
              <a:rPr lang="en-US" altLang="en-US" sz="1400" b="1" dirty="0">
                <a:latin typeface="+mj-lt"/>
                <a:ea typeface="ヒラギノ角ゴ Pro W3"/>
                <a:cs typeface="ヒラギノ角ゴ Pro W3"/>
              </a:rPr>
              <a:t>PLAN</a:t>
            </a:r>
          </a:p>
        </p:txBody>
      </p:sp>
      <p:pic>
        <p:nvPicPr>
          <p:cNvPr id="13" name="Picture 12" descr="http://ecx.images-amazon.com/images/I/71m86ljShP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2" y="1842221"/>
            <a:ext cx="2902857" cy="437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7226" y="1400169"/>
            <a:ext cx="786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Focus employees on moving through five key steps to effective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34539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Areas of Focus for 2015-16</a:t>
            </a:r>
            <a:endParaRPr lang="en-US" sz="24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7352" y="1250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+mn-lt"/>
              </a:rPr>
              <a:t>Goals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Understand employee perspective of retirement saving and investing, confidence, understanding of benefit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Increase the number of employees saving in the Plan, seeking a 5% gain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Have employees understand their retirement income needs and take appropriate actions to improve their outcome, seeking a 5% positive shift 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2200" dirty="0" smtClean="0">
                <a:latin typeface="+mn-lt"/>
              </a:rPr>
              <a:t>						</a:t>
            </a:r>
            <a:endParaRPr lang="en-US" sz="2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94213" y="6440488"/>
            <a:ext cx="579437" cy="4175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A9872D-CCF3-4B09-B0AE-F7063E3F01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Isosceles Triangle 7"/>
          <p:cNvSpPr/>
          <p:nvPr/>
        </p:nvSpPr>
        <p:spPr bwMode="auto">
          <a:xfrm rot="5400000">
            <a:off x="3845083" y="4117535"/>
            <a:ext cx="1062275" cy="38604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967" y="3210256"/>
            <a:ext cx="36944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  <a:cs typeface="Arial" panose="020B0604020202020204" pitchFamily="34" charset="0"/>
              </a:rPr>
              <a:t>Objectives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500" dirty="0" smtClean="0">
                <a:cs typeface="Arial" panose="020B0604020202020204" pitchFamily="34" charset="0"/>
              </a:rPr>
              <a:t>Build knowledge of retirement </a:t>
            </a:r>
            <a:br>
              <a:rPr lang="en-US" sz="1500" dirty="0" smtClean="0">
                <a:cs typeface="Arial" panose="020B0604020202020204" pitchFamily="34" charset="0"/>
              </a:rPr>
            </a:br>
            <a:r>
              <a:rPr lang="en-US" sz="1500" dirty="0" smtClean="0">
                <a:cs typeface="Arial" panose="020B0604020202020204" pitchFamily="34" charset="0"/>
              </a:rPr>
              <a:t>income needs and key action steps to improve outcomes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500" dirty="0" smtClean="0">
                <a:cs typeface="Arial" panose="020B0604020202020204" pitchFamily="34" charset="0"/>
              </a:rPr>
              <a:t>Support those nearing retirement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500" dirty="0" smtClean="0">
                <a:cs typeface="Arial" panose="020B0604020202020204" pitchFamily="34" charset="0"/>
              </a:rPr>
              <a:t>Support younger employees in understanding value of starting early </a:t>
            </a:r>
            <a:endParaRPr lang="en-US" sz="1500" dirty="0">
              <a:cs typeface="Arial" panose="020B0604020202020204" pitchFamily="34" charset="0"/>
            </a:endParaRPr>
          </a:p>
          <a:p>
            <a:endParaRPr lang="en-US" sz="1500" b="1" dirty="0"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2808" y="3210256"/>
            <a:ext cx="40269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  <a:cs typeface="Arial" panose="020B0604020202020204" pitchFamily="34" charset="0"/>
              </a:rPr>
              <a:t>Measures of Success</a:t>
            </a:r>
          </a:p>
          <a:p>
            <a:pPr marL="0" lvl="1">
              <a:buClr>
                <a:schemeClr val="accent6"/>
              </a:buClr>
            </a:pPr>
            <a:r>
              <a:rPr lang="en-US" sz="1500" u="sng" dirty="0" smtClean="0">
                <a:cs typeface="Arial" panose="020B0604020202020204" pitchFamily="34" charset="0"/>
              </a:rPr>
              <a:t>Engagement:</a:t>
            </a:r>
          </a:p>
          <a:p>
            <a:pPr marL="285750" lvl="1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500" dirty="0" smtClean="0">
                <a:cs typeface="Arial" panose="020B0604020202020204" pitchFamily="34" charset="0"/>
              </a:rPr>
              <a:t>open rates, clicks, workshop attendance, qualitative feedback </a:t>
            </a:r>
            <a:endParaRPr lang="en-US" sz="1500" dirty="0">
              <a:cs typeface="Arial" panose="020B0604020202020204" pitchFamily="34" charset="0"/>
            </a:endParaRPr>
          </a:p>
          <a:p>
            <a:pPr marL="0" lvl="1">
              <a:buClr>
                <a:schemeClr val="accent6"/>
              </a:buClr>
            </a:pPr>
            <a:r>
              <a:rPr lang="en-US" sz="1500" u="sng" dirty="0" smtClean="0">
                <a:cs typeface="Arial" panose="020B0604020202020204" pitchFamily="34" charset="0"/>
              </a:rPr>
              <a:t>Acceptance:</a:t>
            </a:r>
          </a:p>
          <a:p>
            <a:pPr marL="285750" lvl="1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500" dirty="0" smtClean="0">
                <a:cs typeface="Arial" panose="020B0604020202020204" pitchFamily="34" charset="0"/>
              </a:rPr>
              <a:t>generation of a plan either online  or by phone </a:t>
            </a:r>
            <a:endParaRPr lang="en-US" sz="1500" dirty="0">
              <a:cs typeface="Arial" panose="020B0604020202020204" pitchFamily="34" charset="0"/>
            </a:endParaRPr>
          </a:p>
          <a:p>
            <a:pPr marL="0" lvl="1">
              <a:buClr>
                <a:schemeClr val="accent6"/>
              </a:buClr>
            </a:pPr>
            <a:r>
              <a:rPr lang="en-US" sz="1500" u="sng" dirty="0" smtClean="0">
                <a:cs typeface="Arial" panose="020B0604020202020204" pitchFamily="34" charset="0"/>
              </a:rPr>
              <a:t>Actions:</a:t>
            </a:r>
          </a:p>
          <a:p>
            <a:pPr marL="285750" lvl="1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500" dirty="0" smtClean="0">
                <a:cs typeface="Arial" panose="020B0604020202020204" pitchFamily="34" charset="0"/>
              </a:rPr>
              <a:t>enrollments, </a:t>
            </a:r>
            <a:r>
              <a:rPr lang="en-US" sz="1500" dirty="0">
                <a:cs typeface="Arial" panose="020B0604020202020204" pitchFamily="34" charset="0"/>
              </a:rPr>
              <a:t>i</a:t>
            </a:r>
            <a:r>
              <a:rPr lang="en-US" sz="1500" dirty="0" smtClean="0">
                <a:cs typeface="Arial" panose="020B0604020202020204" pitchFamily="34" charset="0"/>
              </a:rPr>
              <a:t>ncreased deferrals, managed accounts</a:t>
            </a:r>
          </a:p>
          <a:p>
            <a:pPr marL="0" lvl="1">
              <a:buClr>
                <a:schemeClr val="accent6"/>
              </a:buClr>
            </a:pPr>
            <a:r>
              <a:rPr lang="en-US" sz="1500" u="sng" dirty="0" smtClean="0">
                <a:cs typeface="Arial" panose="020B0604020202020204" pitchFamily="34" charset="0"/>
              </a:rPr>
              <a:t>Demonstrated:</a:t>
            </a:r>
          </a:p>
          <a:p>
            <a:pPr marL="285750" lvl="1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500" dirty="0" smtClean="0">
                <a:cs typeface="Arial" panose="020B0604020202020204" pitchFamily="34" charset="0"/>
              </a:rPr>
              <a:t>  income replacement gains</a:t>
            </a:r>
          </a:p>
        </p:txBody>
      </p:sp>
    </p:spTree>
    <p:extLst>
      <p:ext uri="{BB962C8B-B14F-4D97-AF65-F5344CB8AC3E}">
        <p14:creationId xmlns:p14="http://schemas.microsoft.com/office/powerpoint/2010/main" val="213130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384300"/>
            <a:ext cx="7936173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>
                <a:latin typeface="+mn-lt"/>
                <a:cs typeface="Arial" panose="020B0604020202020204" pitchFamily="34" charset="0"/>
              </a:rPr>
              <a:t>Gain an improved understanding of employee perspective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relative to the 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Plan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benefit, retirement income awareness, barriers to participation, as well as what 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messaging and media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would be most 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effective</a:t>
            </a:r>
          </a:p>
          <a:p>
            <a:pPr marL="736600" lvl="1" indent="-279400"/>
            <a:r>
              <a:rPr lang="en-US" sz="1400" dirty="0" smtClean="0">
                <a:latin typeface="+mn-lt"/>
                <a:cs typeface="Arial" panose="020B0604020202020204" pitchFamily="34" charset="0"/>
              </a:rPr>
              <a:t>Focus groups and survey</a:t>
            </a:r>
          </a:p>
          <a:p>
            <a:pPr marL="457200" lvl="1" indent="0">
              <a:buNone/>
            </a:pPr>
            <a:endParaRPr lang="en-US" sz="1400" dirty="0" smtClean="0">
              <a:latin typeface="+mn-lt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  <a:tabLst>
                <a:tab pos="463550" algn="l"/>
              </a:tabLst>
            </a:pPr>
            <a:r>
              <a:rPr lang="en-US" sz="1600" b="1" dirty="0" smtClean="0">
                <a:latin typeface="+mn-lt"/>
                <a:cs typeface="Arial" panose="020B0604020202020204" pitchFamily="34" charset="0"/>
              </a:rPr>
              <a:t>Build out baseline Plan education materials 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so employees have access to additional information and bring in the voice of an “hourly” pay group</a:t>
            </a:r>
          </a:p>
          <a:p>
            <a:pPr lvl="1"/>
            <a:r>
              <a:rPr lang="en-US" sz="1400" dirty="0" smtClean="0">
                <a:latin typeface="+mn-lt"/>
                <a:cs typeface="Arial" panose="020B0604020202020204" pitchFamily="34" charset="0"/>
              </a:rPr>
              <a:t>eBook, Rollover in flyer, Nearing Retirement Guide, Termed Guide</a:t>
            </a:r>
          </a:p>
          <a:p>
            <a:pPr marL="457200" lvl="1" indent="0">
              <a:buNone/>
            </a:pP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 smtClean="0">
                <a:latin typeface="+mn-lt"/>
                <a:cs typeface="Arial" panose="020B0604020202020204" pitchFamily="34" charset="0"/>
              </a:rPr>
              <a:t>Drive behavior changes with a Financial Wellness approach 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that uses a strong and engaging concept and segment messaging by employee age/life stage to make more relevant. Follow up with targeted campaigns to those who do not make a change. </a:t>
            </a:r>
          </a:p>
          <a:p>
            <a:pPr lvl="1"/>
            <a:r>
              <a:rPr lang="en-US" sz="1400" dirty="0" smtClean="0">
                <a:latin typeface="+mn-lt"/>
                <a:cs typeface="Arial" panose="020B0604020202020204" pitchFamily="34" charset="0"/>
              </a:rPr>
              <a:t>Campaign takes place over several weeks/months </a:t>
            </a:r>
          </a:p>
          <a:p>
            <a:pPr lvl="1"/>
            <a:r>
              <a:rPr lang="en-US" sz="1400" dirty="0" smtClean="0">
                <a:latin typeface="+mn-lt"/>
                <a:cs typeface="Arial" panose="020B0604020202020204" pitchFamily="34" charset="0"/>
              </a:rPr>
              <a:t>Make it fun with small messages that build over time</a:t>
            </a:r>
          </a:p>
          <a:p>
            <a:pPr lvl="1"/>
            <a:r>
              <a:rPr lang="en-US" sz="1400" dirty="0" smtClean="0">
                <a:latin typeface="+mn-lt"/>
                <a:cs typeface="Arial" panose="020B0604020202020204" pitchFamily="34" charset="0"/>
              </a:rPr>
              <a:t>Focus on getting each employee to understand where they stand and what they need to do next – notify those with pension value that now can be incorporated into personal Plan</a:t>
            </a:r>
          </a:p>
          <a:p>
            <a:pPr lvl="1"/>
            <a:r>
              <a:rPr lang="en-US" sz="1400" dirty="0" smtClean="0">
                <a:latin typeface="+mn-lt"/>
                <a:cs typeface="Arial" panose="020B0604020202020204" pitchFamily="34" charset="0"/>
              </a:rPr>
              <a:t>Drive the importance of having a plan for retirement: do it yourself online or call</a:t>
            </a:r>
            <a:endParaRPr lang="en-US" sz="1600" dirty="0">
              <a:latin typeface="+mn-lt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1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3B1C7-8EA7-AC4F-AF75-9BD5D9CA5C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Key Overall Actions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74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3B1C7-8EA7-AC4F-AF75-9BD5D9CA5C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Strategy-in-Action: Focus Groups</a:t>
            </a:r>
            <a:endParaRPr lang="en-US" sz="24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371475" y="1146175"/>
            <a:ext cx="8077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Focus groups will be conducted in April in Salt Lake City, UT and Cumberland, MD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Findings will </a:t>
            </a:r>
            <a:r>
              <a:rPr lang="en-US" sz="1800" dirty="0">
                <a:latin typeface="+mn-lt"/>
              </a:rPr>
              <a:t>allow us to</a:t>
            </a:r>
            <a:r>
              <a:rPr lang="en-US" sz="1800" dirty="0" smtClean="0">
                <a:latin typeface="+mn-lt"/>
              </a:rPr>
              <a:t>: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n-lt"/>
              </a:rPr>
              <a:t>Reboot </a:t>
            </a:r>
            <a:r>
              <a:rPr lang="en-US" sz="1400" dirty="0">
                <a:latin typeface="+mn-lt"/>
              </a:rPr>
              <a:t>the communications strategy and enliven our tactical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n-lt"/>
              </a:rPr>
              <a:t>Review </a:t>
            </a:r>
            <a:r>
              <a:rPr lang="en-US" sz="1400" dirty="0">
                <a:latin typeface="+mn-lt"/>
              </a:rPr>
              <a:t>employee awareness of the 401(k) benefit, barriers to participation, </a:t>
            </a:r>
            <a:r>
              <a:rPr lang="en-US" sz="1400" dirty="0" smtClean="0">
                <a:latin typeface="+mn-lt"/>
              </a:rPr>
              <a:t>creative </a:t>
            </a:r>
            <a:r>
              <a:rPr lang="en-US" sz="1400" dirty="0">
                <a:latin typeface="+mn-lt"/>
              </a:rPr>
              <a:t>approach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n-lt"/>
              </a:rPr>
              <a:t>Rebrand </a:t>
            </a:r>
            <a:r>
              <a:rPr lang="en-US" sz="1400" dirty="0">
                <a:latin typeface="+mn-lt"/>
              </a:rPr>
              <a:t>communications materials to align with focus group findings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38903"/>
              </p:ext>
            </p:extLst>
          </p:nvPr>
        </p:nvGraphicFramePr>
        <p:xfrm>
          <a:off x="1933575" y="2665127"/>
          <a:ext cx="4611624" cy="334746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7784"/>
                <a:gridCol w="2026920"/>
                <a:gridCol w="2026920"/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Segmentation</a:t>
                      </a:r>
                      <a:r>
                        <a:rPr lang="en-US" sz="1400" baseline="0" dirty="0" smtClean="0">
                          <a:effectLst/>
                        </a:rPr>
                        <a:t> &amp; Questioning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 age 30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&gt; age 30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Non-Participants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>
                          <a:effectLst/>
                        </a:rPr>
                        <a:t>Status (full time, part time)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>
                          <a:effectLst/>
                        </a:rPr>
                        <a:t>Benefit awareness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 smtClean="0">
                          <a:effectLst/>
                        </a:rPr>
                        <a:t>Participation </a:t>
                      </a:r>
                      <a:r>
                        <a:rPr lang="en-US" sz="1100" dirty="0">
                          <a:effectLst/>
                        </a:rPr>
                        <a:t>barriers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 smtClean="0">
                          <a:effectLst/>
                        </a:rPr>
                        <a:t>Media </a:t>
                      </a:r>
                      <a:r>
                        <a:rPr lang="en-US" sz="1100" dirty="0">
                          <a:effectLst/>
                        </a:rPr>
                        <a:t>preferences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>
                          <a:effectLst/>
                        </a:rPr>
                        <a:t>Opportunities for improvement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>
                          <a:effectLst/>
                        </a:rPr>
                        <a:t>Status (full time, part time)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>
                          <a:effectLst/>
                        </a:rPr>
                        <a:t>Benefit awareness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 smtClean="0">
                          <a:effectLst/>
                        </a:rPr>
                        <a:t>Participation </a:t>
                      </a:r>
                      <a:r>
                        <a:rPr lang="en-US" sz="1100" dirty="0">
                          <a:effectLst/>
                        </a:rPr>
                        <a:t>barriers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 smtClean="0">
                          <a:effectLst/>
                        </a:rPr>
                        <a:t>Media </a:t>
                      </a:r>
                      <a:r>
                        <a:rPr lang="en-US" sz="1100" dirty="0">
                          <a:effectLst/>
                        </a:rPr>
                        <a:t>preferences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>
                          <a:effectLst/>
                        </a:rPr>
                        <a:t>Preparation for </a:t>
                      </a:r>
                      <a:r>
                        <a:rPr lang="en-US" sz="1100" dirty="0" smtClean="0">
                          <a:effectLst/>
                        </a:rPr>
                        <a:t>retirement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all age groups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Participants   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gridSpan="2"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>
                          <a:effectLst/>
                        </a:rPr>
                        <a:t>Status (full time, part time)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 smtClean="0">
                          <a:effectLst/>
                        </a:rPr>
                        <a:t>Enrollment experience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 smtClean="0">
                          <a:effectLst/>
                        </a:rPr>
                        <a:t>Benefit </a:t>
                      </a:r>
                      <a:r>
                        <a:rPr lang="en-US" sz="1100" dirty="0">
                          <a:effectLst/>
                        </a:rPr>
                        <a:t>awareness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 smtClean="0">
                          <a:effectLst/>
                        </a:rPr>
                        <a:t>Why </a:t>
                      </a:r>
                      <a:r>
                        <a:rPr lang="en-US" sz="1100" dirty="0">
                          <a:effectLst/>
                        </a:rPr>
                        <a:t>did you decide to join the Plan?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>
                          <a:effectLst/>
                        </a:rPr>
                        <a:t>Plan engagement (Plan website, mobile app, myOrangeMoney, etc.)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>
                          <a:effectLst/>
                        </a:rPr>
                        <a:t>Savings </a:t>
                      </a:r>
                      <a:r>
                        <a:rPr lang="en-US" sz="1100" dirty="0" smtClean="0">
                          <a:effectLst/>
                        </a:rPr>
                        <a:t>challenges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Other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9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3B1C7-8EA7-AC4F-AF75-9BD5D9CA5C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Strategy-in-Action: Progress to Date </a:t>
            </a:r>
            <a:endParaRPr lang="en-US" sz="24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134896" y="1279525"/>
            <a:ext cx="5322929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+mn-lt"/>
              </a:rPr>
              <a:t>New hire orientation materials replenished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+mn-lt"/>
              </a:rPr>
              <a:t>SSgA fund change successfully communicated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+mn-lt"/>
              </a:rPr>
              <a:t>Retirement Contribution mailing currently underway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+mn-lt"/>
              </a:rPr>
              <a:t>Weekly communications calls scheduled through the end of May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+mn-lt"/>
              </a:rPr>
              <a:t>Focus group preparation and execution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+mn-lt"/>
              </a:rPr>
              <a:t>Baseline communication build out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+mn-lt"/>
              </a:rPr>
              <a:t>Coordination of onsite education at Hunter’s 14 locations 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endParaRPr lang="en-US" sz="1800" dirty="0">
              <a:latin typeface="+mn-lt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7" y="1324646"/>
            <a:ext cx="2025198" cy="26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59" y="2385555"/>
            <a:ext cx="2080834" cy="2691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09" y="3973206"/>
            <a:ext cx="2062068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4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2015 – 2016 Communication Calendar</a:t>
            </a:r>
            <a:endParaRPr lang="en-US" sz="24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282017" y="6453714"/>
            <a:ext cx="579966" cy="416986"/>
          </a:xfrm>
          <a:prstGeom prst="rect">
            <a:avLst/>
          </a:prstGeom>
        </p:spPr>
        <p:txBody>
          <a:bodyPr/>
          <a:lstStyle/>
          <a:p>
            <a:fld id="{3653B1C7-8EA7-AC4F-AF75-9BD5D9CA5C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" name="Isosceles Triangle 26"/>
          <p:cNvSpPr>
            <a:spLocks noChangeArrowheads="1"/>
          </p:cNvSpPr>
          <p:nvPr/>
        </p:nvSpPr>
        <p:spPr bwMode="auto">
          <a:xfrm rot="10800000">
            <a:off x="3390960" y="1597633"/>
            <a:ext cx="121270" cy="159486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rot="10800000" tIns="91440" bIns="91440"/>
          <a:lstStyle/>
          <a:p>
            <a:pPr marL="571500" indent="-171450">
              <a:buClr>
                <a:srgbClr val="000066"/>
              </a:buClr>
              <a:buFont typeface="Arial" pitchFamily="34" charset="0"/>
              <a:buChar char="–"/>
            </a:pPr>
            <a:endParaRPr lang="en-US" sz="12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68" name="Isosceles Triangle 26"/>
          <p:cNvSpPr>
            <a:spLocks noChangeArrowheads="1"/>
          </p:cNvSpPr>
          <p:nvPr/>
        </p:nvSpPr>
        <p:spPr bwMode="auto">
          <a:xfrm rot="10800000">
            <a:off x="2319828" y="1614973"/>
            <a:ext cx="121270" cy="159486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rot="10800000" tIns="91440" bIns="91440"/>
          <a:lstStyle/>
          <a:p>
            <a:pPr marL="571500" indent="-171450">
              <a:buClr>
                <a:srgbClr val="000066"/>
              </a:buClr>
              <a:buFont typeface="Arial" pitchFamily="34" charset="0"/>
              <a:buChar char="–"/>
            </a:pPr>
            <a:endParaRPr lang="en-US" sz="12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71" name="AutoShape 18"/>
          <p:cNvSpPr>
            <a:spLocks noChangeArrowheads="1"/>
          </p:cNvSpPr>
          <p:nvPr/>
        </p:nvSpPr>
        <p:spPr bwMode="auto">
          <a:xfrm>
            <a:off x="7688842" y="1419083"/>
            <a:ext cx="950144" cy="182069"/>
          </a:xfrm>
          <a:prstGeom prst="homePlate">
            <a:avLst>
              <a:gd name="adj" fmla="val 42585"/>
            </a:avLst>
          </a:pr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chemeClr val="bg1"/>
                </a:solidFill>
                <a:cs typeface="Arial" pitchFamily="34" charset="0"/>
              </a:rPr>
              <a:t>Q4</a:t>
            </a:r>
            <a:r>
              <a:rPr lang="en-GB" sz="1000" dirty="0">
                <a:solidFill>
                  <a:srgbClr val="000066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2" name="AutoShape 18"/>
          <p:cNvSpPr>
            <a:spLocks noChangeArrowheads="1"/>
          </p:cNvSpPr>
          <p:nvPr/>
        </p:nvSpPr>
        <p:spPr bwMode="auto">
          <a:xfrm>
            <a:off x="6645085" y="1412126"/>
            <a:ext cx="1046312" cy="182069"/>
          </a:xfrm>
          <a:prstGeom prst="homePlate">
            <a:avLst>
              <a:gd name="adj" fmla="val 42620"/>
            </a:avLst>
          </a:pr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chemeClr val="bg1"/>
                </a:solidFill>
                <a:cs typeface="Arial" pitchFamily="34" charset="0"/>
              </a:rPr>
              <a:t>Q3</a:t>
            </a:r>
            <a:r>
              <a:rPr lang="en-GB" sz="1000" dirty="0">
                <a:solidFill>
                  <a:srgbClr val="000066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3" name="AutoShape 18"/>
          <p:cNvSpPr>
            <a:spLocks noChangeArrowheads="1"/>
          </p:cNvSpPr>
          <p:nvPr/>
        </p:nvSpPr>
        <p:spPr bwMode="auto">
          <a:xfrm>
            <a:off x="5619554" y="1421941"/>
            <a:ext cx="1046312" cy="182069"/>
          </a:xfrm>
          <a:prstGeom prst="homePlate">
            <a:avLst>
              <a:gd name="adj" fmla="val 42620"/>
            </a:avLst>
          </a:pr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chemeClr val="bg1"/>
                </a:solidFill>
                <a:cs typeface="Arial" pitchFamily="34" charset="0"/>
              </a:rPr>
              <a:t>Q2 </a:t>
            </a:r>
          </a:p>
        </p:txBody>
      </p:sp>
      <p:sp>
        <p:nvSpPr>
          <p:cNvPr id="74" name="AutoShape 18"/>
          <p:cNvSpPr>
            <a:spLocks noChangeArrowheads="1"/>
          </p:cNvSpPr>
          <p:nvPr/>
        </p:nvSpPr>
        <p:spPr bwMode="auto">
          <a:xfrm>
            <a:off x="4587096" y="1412128"/>
            <a:ext cx="1046312" cy="182069"/>
          </a:xfrm>
          <a:prstGeom prst="homePlate">
            <a:avLst>
              <a:gd name="adj" fmla="val 42620"/>
            </a:avLst>
          </a:pr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chemeClr val="bg1"/>
                </a:solidFill>
                <a:cs typeface="Arial" pitchFamily="34" charset="0"/>
              </a:rPr>
              <a:t>Q1 </a:t>
            </a:r>
          </a:p>
        </p:txBody>
      </p:sp>
      <p:sp>
        <p:nvSpPr>
          <p:cNvPr id="78" name="AutoShape 18"/>
          <p:cNvSpPr>
            <a:spLocks noChangeArrowheads="1"/>
          </p:cNvSpPr>
          <p:nvPr/>
        </p:nvSpPr>
        <p:spPr bwMode="auto">
          <a:xfrm>
            <a:off x="3461490" y="1405229"/>
            <a:ext cx="1125606" cy="182070"/>
          </a:xfrm>
          <a:prstGeom prst="homePlate">
            <a:avLst>
              <a:gd name="adj" fmla="val 42620"/>
            </a:avLst>
          </a:prstGeom>
          <a:solidFill>
            <a:srgbClr val="B3688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 smtClean="0">
                <a:solidFill>
                  <a:srgbClr val="000066"/>
                </a:solidFill>
                <a:cs typeface="Arial" pitchFamily="34" charset="0"/>
              </a:rPr>
              <a:t>Q4 </a:t>
            </a:r>
            <a:endParaRPr lang="en-GB" sz="10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82" name="Rectangle 83"/>
          <p:cNvSpPr>
            <a:spLocks noChangeArrowheads="1"/>
          </p:cNvSpPr>
          <p:nvPr/>
        </p:nvSpPr>
        <p:spPr bwMode="auto">
          <a:xfrm>
            <a:off x="4581359" y="1219200"/>
            <a:ext cx="4001531" cy="182070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2016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6" name="Text Box 151"/>
          <p:cNvSpPr txBox="1">
            <a:spLocks noChangeArrowheads="1"/>
          </p:cNvSpPr>
          <p:nvPr/>
        </p:nvSpPr>
        <p:spPr bwMode="auto">
          <a:xfrm>
            <a:off x="142878" y="1888710"/>
            <a:ext cx="19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</a:t>
            </a:r>
          </a:p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US" sz="900" b="1" dirty="0">
              <a:solidFill>
                <a:srgbClr val="5051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149"/>
          <p:cNvSpPr>
            <a:spLocks noChangeArrowheads="1"/>
          </p:cNvSpPr>
          <p:nvPr/>
        </p:nvSpPr>
        <p:spPr bwMode="auto">
          <a:xfrm>
            <a:off x="142876" y="1837002"/>
            <a:ext cx="8772524" cy="106277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sz="700" dirty="0">
              <a:solidFill>
                <a:srgbClr val="000066"/>
              </a:solidFill>
            </a:endParaRPr>
          </a:p>
        </p:txBody>
      </p:sp>
      <p:sp>
        <p:nvSpPr>
          <p:cNvPr id="90" name="Rectangle 149"/>
          <p:cNvSpPr>
            <a:spLocks noChangeArrowheads="1"/>
          </p:cNvSpPr>
          <p:nvPr/>
        </p:nvSpPr>
        <p:spPr bwMode="auto">
          <a:xfrm>
            <a:off x="153990" y="2949789"/>
            <a:ext cx="8761410" cy="308089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sz="700" dirty="0">
              <a:solidFill>
                <a:srgbClr val="000066"/>
              </a:solidFill>
            </a:endParaRPr>
          </a:p>
        </p:txBody>
      </p:sp>
      <p:sp>
        <p:nvSpPr>
          <p:cNvPr id="113" name="Text Box 154"/>
          <p:cNvSpPr txBox="1">
            <a:spLocks noChangeArrowheads="1"/>
          </p:cNvSpPr>
          <p:nvPr/>
        </p:nvSpPr>
        <p:spPr bwMode="auto">
          <a:xfrm>
            <a:off x="134938" y="3041004"/>
            <a:ext cx="259696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</a:p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</a:p>
          <a:p>
            <a:pPr>
              <a:defRPr/>
            </a:pPr>
            <a:r>
              <a:rPr lang="en-US" sz="900" b="1" dirty="0" smtClean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en-US" sz="900" b="1" dirty="0">
              <a:solidFill>
                <a:srgbClr val="5051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168" y="1888710"/>
            <a:ext cx="1000499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8100" y="3076930"/>
            <a:ext cx="1075848" cy="165089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Wellness Campaign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1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40869" y="1875863"/>
            <a:ext cx="1009241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Measure/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05647" y="3450669"/>
            <a:ext cx="792690" cy="391728"/>
          </a:xfrm>
          <a:prstGeom prst="rect">
            <a:avLst/>
          </a:prstGeom>
          <a:solidFill>
            <a:srgbClr val="F7CF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Up Messaging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29435" y="4233973"/>
            <a:ext cx="998221" cy="724759"/>
          </a:xfrm>
          <a:prstGeom prst="rect">
            <a:avLst/>
          </a:prstGeom>
          <a:solidFill>
            <a:srgbClr val="65B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Awareness Posters, eMail Workshops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51391" y="2345358"/>
            <a:ext cx="1197437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&amp; Development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182"/>
          <p:cNvSpPr>
            <a:spLocks noChangeShapeType="1"/>
          </p:cNvSpPr>
          <p:nvPr/>
        </p:nvSpPr>
        <p:spPr bwMode="auto">
          <a:xfrm>
            <a:off x="6706207" y="1875863"/>
            <a:ext cx="19516" cy="2089102"/>
          </a:xfrm>
          <a:prstGeom prst="line">
            <a:avLst/>
          </a:prstGeom>
          <a:noFill/>
          <a:ln w="3175">
            <a:solidFill>
              <a:srgbClr val="D212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Line 182"/>
          <p:cNvSpPr>
            <a:spLocks noChangeShapeType="1"/>
          </p:cNvSpPr>
          <p:nvPr/>
        </p:nvSpPr>
        <p:spPr bwMode="auto">
          <a:xfrm>
            <a:off x="7625160" y="1690053"/>
            <a:ext cx="19516" cy="2240893"/>
          </a:xfrm>
          <a:prstGeom prst="line">
            <a:avLst/>
          </a:prstGeom>
          <a:noFill/>
          <a:ln w="3175">
            <a:solidFill>
              <a:srgbClr val="D212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" name="Isosceles Triangle 26"/>
          <p:cNvSpPr>
            <a:spLocks noChangeArrowheads="1"/>
          </p:cNvSpPr>
          <p:nvPr/>
        </p:nvSpPr>
        <p:spPr bwMode="auto">
          <a:xfrm rot="10800000">
            <a:off x="6617290" y="1723666"/>
            <a:ext cx="177835" cy="159486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rot="10800000" tIns="91440" bIns="91440"/>
          <a:lstStyle/>
          <a:p>
            <a:pPr marL="571500" indent="-171450">
              <a:buClr>
                <a:srgbClr val="000066"/>
              </a:buClr>
              <a:buFont typeface="Arial" pitchFamily="34" charset="0"/>
              <a:buChar char="–"/>
            </a:pPr>
            <a:endParaRPr lang="en-US" sz="12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48" name="Isosceles Triangle 26"/>
          <p:cNvSpPr>
            <a:spLocks noChangeArrowheads="1"/>
          </p:cNvSpPr>
          <p:nvPr/>
        </p:nvSpPr>
        <p:spPr bwMode="auto">
          <a:xfrm rot="10800000">
            <a:off x="7549729" y="1688923"/>
            <a:ext cx="177835" cy="171074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rot="10800000" tIns="91440" bIns="91440"/>
          <a:lstStyle/>
          <a:p>
            <a:pPr marL="571500" indent="-171450">
              <a:buClr>
                <a:srgbClr val="000066"/>
              </a:buClr>
              <a:buFont typeface="Arial" pitchFamily="34" charset="0"/>
              <a:buChar char="–"/>
            </a:pPr>
            <a:endParaRPr lang="en-US" sz="12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60995" y="3908073"/>
            <a:ext cx="769444" cy="657654"/>
          </a:xfrm>
          <a:prstGeom prst="rect">
            <a:avLst/>
          </a:prstGeom>
          <a:solidFill>
            <a:srgbClr val="65B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Year Message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70644" y="5038194"/>
            <a:ext cx="1500291" cy="505846"/>
          </a:xfrm>
          <a:prstGeom prst="rect">
            <a:avLst/>
          </a:prstGeom>
          <a:solidFill>
            <a:srgbClr val="65B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eBook, Rollover In, Nearing Retirement Materials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0226" y="4139835"/>
            <a:ext cx="1008036" cy="505846"/>
          </a:xfrm>
          <a:prstGeom prst="rect">
            <a:avLst/>
          </a:prstGeom>
          <a:solidFill>
            <a:srgbClr val="F7CF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SSgA Fund Change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43999" y="4228760"/>
            <a:ext cx="792690" cy="673934"/>
          </a:xfrm>
          <a:prstGeom prst="rect">
            <a:avLst/>
          </a:prstGeom>
          <a:solidFill>
            <a:srgbClr val="B368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Save for Retirement Week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82"/>
          <p:cNvSpPr>
            <a:spLocks noChangeShapeType="1"/>
          </p:cNvSpPr>
          <p:nvPr/>
        </p:nvSpPr>
        <p:spPr bwMode="auto">
          <a:xfrm>
            <a:off x="2381585" y="1765395"/>
            <a:ext cx="6498" cy="2623071"/>
          </a:xfrm>
          <a:prstGeom prst="line">
            <a:avLst/>
          </a:prstGeom>
          <a:noFill/>
          <a:ln w="3175">
            <a:solidFill>
              <a:srgbClr val="D212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Line 182"/>
          <p:cNvSpPr>
            <a:spLocks noChangeShapeType="1"/>
          </p:cNvSpPr>
          <p:nvPr/>
        </p:nvSpPr>
        <p:spPr bwMode="auto">
          <a:xfrm>
            <a:off x="3457912" y="1757119"/>
            <a:ext cx="8664" cy="2382716"/>
          </a:xfrm>
          <a:prstGeom prst="line">
            <a:avLst/>
          </a:prstGeom>
          <a:noFill/>
          <a:ln w="3175">
            <a:solidFill>
              <a:srgbClr val="D212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" name="Rectangle 83"/>
          <p:cNvSpPr>
            <a:spLocks noChangeArrowheads="1"/>
          </p:cNvSpPr>
          <p:nvPr/>
        </p:nvSpPr>
        <p:spPr bwMode="auto">
          <a:xfrm>
            <a:off x="166270" y="1221318"/>
            <a:ext cx="4401062" cy="177834"/>
          </a:xfrm>
          <a:prstGeom prst="rect">
            <a:avLst/>
          </a:prstGeom>
          <a:solidFill>
            <a:srgbClr val="B36885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sz="1000" dirty="0" smtClean="0">
                <a:solidFill>
                  <a:srgbClr val="000066"/>
                </a:solidFill>
              </a:rPr>
              <a:t>2015</a:t>
            </a:r>
            <a:endParaRPr lang="en-US" sz="1000" dirty="0">
              <a:solidFill>
                <a:srgbClr val="000066"/>
              </a:solidFill>
            </a:endParaRPr>
          </a:p>
        </p:txBody>
      </p:sp>
      <p:sp>
        <p:nvSpPr>
          <p:cNvPr id="64" name="AutoShape 18"/>
          <p:cNvSpPr>
            <a:spLocks noChangeArrowheads="1"/>
          </p:cNvSpPr>
          <p:nvPr/>
        </p:nvSpPr>
        <p:spPr bwMode="auto">
          <a:xfrm>
            <a:off x="2352335" y="1401214"/>
            <a:ext cx="1125606" cy="182070"/>
          </a:xfrm>
          <a:prstGeom prst="homePlate">
            <a:avLst>
              <a:gd name="adj" fmla="val 42620"/>
            </a:avLst>
          </a:prstGeom>
          <a:solidFill>
            <a:srgbClr val="B3688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 smtClean="0">
                <a:solidFill>
                  <a:srgbClr val="000066"/>
                </a:solidFill>
                <a:cs typeface="Arial" pitchFamily="34" charset="0"/>
              </a:rPr>
              <a:t>Q3 </a:t>
            </a:r>
            <a:endParaRPr lang="en-GB" sz="10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65" name="AutoShape 18"/>
          <p:cNvSpPr>
            <a:spLocks noChangeArrowheads="1"/>
          </p:cNvSpPr>
          <p:nvPr/>
        </p:nvSpPr>
        <p:spPr bwMode="auto">
          <a:xfrm>
            <a:off x="1254857" y="1405228"/>
            <a:ext cx="1125606" cy="182070"/>
          </a:xfrm>
          <a:prstGeom prst="homePlate">
            <a:avLst>
              <a:gd name="adj" fmla="val 42620"/>
            </a:avLst>
          </a:prstGeom>
          <a:solidFill>
            <a:srgbClr val="B3688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 smtClean="0">
                <a:solidFill>
                  <a:srgbClr val="000066"/>
                </a:solidFill>
                <a:cs typeface="Arial" pitchFamily="34" charset="0"/>
              </a:rPr>
              <a:t>Q2 </a:t>
            </a:r>
            <a:endParaRPr lang="en-GB" sz="10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83" name="AutoShape 18"/>
          <p:cNvSpPr>
            <a:spLocks noChangeArrowheads="1"/>
          </p:cNvSpPr>
          <p:nvPr/>
        </p:nvSpPr>
        <p:spPr bwMode="auto">
          <a:xfrm>
            <a:off x="173178" y="1405229"/>
            <a:ext cx="1173160" cy="182070"/>
          </a:xfrm>
          <a:prstGeom prst="homePlate">
            <a:avLst>
              <a:gd name="adj" fmla="val 42620"/>
            </a:avLst>
          </a:prstGeom>
          <a:solidFill>
            <a:srgbClr val="B3688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0" bIns="72000" anchor="ctr"/>
          <a:lstStyle/>
          <a:p>
            <a:pPr algn="ctr" defTabSz="762000" eaLnBrk="0" hangingPunct="0">
              <a:buSzPct val="100000"/>
              <a:buFont typeface="Wingdings" pitchFamily="2" charset="2"/>
              <a:buNone/>
            </a:pPr>
            <a:r>
              <a:rPr lang="en-GB" sz="1000" dirty="0">
                <a:solidFill>
                  <a:srgbClr val="000066"/>
                </a:solidFill>
                <a:cs typeface="Arial" pitchFamily="34" charset="0"/>
              </a:rPr>
              <a:t>Q1 </a:t>
            </a:r>
            <a:r>
              <a:rPr lang="en-GB" sz="1000" dirty="0" smtClean="0">
                <a:solidFill>
                  <a:srgbClr val="000066"/>
                </a:solidFill>
                <a:cs typeface="Arial" pitchFamily="34" charset="0"/>
              </a:rPr>
              <a:t>              </a:t>
            </a:r>
            <a:endParaRPr lang="en-GB" sz="10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25723" y="3436168"/>
            <a:ext cx="926598" cy="165089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Wellness Campaign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2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78455" y="4261616"/>
            <a:ext cx="792690" cy="673934"/>
          </a:xfrm>
          <a:prstGeom prst="rect">
            <a:avLst/>
          </a:prstGeom>
          <a:solidFill>
            <a:srgbClr val="B368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Save for Retirement Week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77620" y="1953630"/>
            <a:ext cx="792690" cy="39172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Webcast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56201" y="2397723"/>
            <a:ext cx="1197437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Group &amp; Survey Write Ups + Creative 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79656" y="5666792"/>
            <a:ext cx="6302412" cy="294728"/>
          </a:xfrm>
          <a:prstGeom prst="rect">
            <a:avLst/>
          </a:prstGeom>
          <a:solidFill>
            <a:srgbClr val="F7CF69"/>
          </a:solidFill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Ongoing: Newly Eligible Kit</a:t>
            </a:r>
            <a:r>
              <a:rPr lang="en-US" sz="9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Support Materials, General &amp; Targeted Web Messages, Pointers Online, Global Webcasts</a:t>
            </a:r>
            <a:endParaRPr lang="en-US" sz="9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67645" y="4060231"/>
            <a:ext cx="998221" cy="724759"/>
          </a:xfrm>
          <a:prstGeom prst="rect">
            <a:avLst/>
          </a:prstGeom>
          <a:solidFill>
            <a:srgbClr val="65B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Awareness Posters, eMail Workshops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64650" y="2997460"/>
            <a:ext cx="792690" cy="391728"/>
          </a:xfrm>
          <a:prstGeom prst="rect">
            <a:avLst/>
          </a:prstGeom>
          <a:solidFill>
            <a:srgbClr val="F7CF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 Mailing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0855" y="3649375"/>
            <a:ext cx="792690" cy="391728"/>
          </a:xfrm>
          <a:prstGeom prst="rect">
            <a:avLst/>
          </a:prstGeom>
          <a:solidFill>
            <a:srgbClr val="F7CF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 Mailing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34391" y="1897479"/>
            <a:ext cx="1009241" cy="391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Measure/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G">
    <a:dk1>
      <a:srgbClr val="303030"/>
    </a:dk1>
    <a:lt1>
      <a:sysClr val="window" lastClr="FFFFFF"/>
    </a:lt1>
    <a:dk2>
      <a:srgbClr val="1F497D"/>
    </a:dk2>
    <a:lt2>
      <a:srgbClr val="EEECE1"/>
    </a:lt2>
    <a:accent1>
      <a:srgbClr val="FF6600"/>
    </a:accent1>
    <a:accent2>
      <a:srgbClr val="B4C3E1"/>
    </a:accent2>
    <a:accent3>
      <a:srgbClr val="000066"/>
    </a:accent3>
    <a:accent4>
      <a:srgbClr val="788CC8"/>
    </a:accent4>
    <a:accent5>
      <a:srgbClr val="C3BFB7"/>
    </a:accent5>
    <a:accent6>
      <a:srgbClr val="FF6600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6B034A708CE342A15A1C5EE83985E8" ma:contentTypeVersion="0" ma:contentTypeDescription="Create a new document." ma:contentTypeScope="" ma:versionID="e403152ad893edec00c584a7d2083fd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946344-A811-4232-93AA-75465FBE4F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EC08672-8E4D-42A0-90B8-6249CFF2AAD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231433C-3334-47C7-98F4-6E6533960B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1370</Words>
  <Application>Microsoft Office PowerPoint</Application>
  <PresentationFormat>On-screen Show (4:3)</PresentationFormat>
  <Paragraphs>296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Times New Roman</vt:lpstr>
      <vt:lpstr>Wingdings</vt:lpstr>
      <vt:lpstr>ヒラギノ角ゴ Pro W3</vt:lpstr>
      <vt:lpstr>Custom Design</vt:lpstr>
      <vt:lpstr>1_Custom Design</vt:lpstr>
      <vt:lpstr>2_Custom Design</vt:lpstr>
      <vt:lpstr>3_Custom Design</vt:lpstr>
      <vt:lpstr>PowerPoint Presentation</vt:lpstr>
      <vt:lpstr>Participant Retirement Income Replacement </vt:lpstr>
      <vt:lpstr>Hunter Douglas Participants versus Non-Participant Profile</vt:lpstr>
      <vt:lpstr>Voya’s 5 Steps to Improve Retirement Preparedness</vt:lpstr>
      <vt:lpstr>Areas of Focus for 2015-16</vt:lpstr>
      <vt:lpstr>Key Overall Actions</vt:lpstr>
      <vt:lpstr>Strategy-in-Action: Focus Groups</vt:lpstr>
      <vt:lpstr>Strategy-in-Action: Progress to Date </vt:lpstr>
      <vt:lpstr>2015 – 2016 Communication Calendar</vt:lpstr>
      <vt:lpstr>PowerPoint Presentation</vt:lpstr>
      <vt:lpstr>2015 – 2016 Communication Calendar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Konvict Muzik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Summer Taylor</dc:creator>
  <cp:lastModifiedBy>Brooke McDowell</cp:lastModifiedBy>
  <cp:revision>173</cp:revision>
  <cp:lastPrinted>2014-10-23T14:41:33Z</cp:lastPrinted>
  <dcterms:created xsi:type="dcterms:W3CDTF">2013-05-16T14:41:27Z</dcterms:created>
  <dcterms:modified xsi:type="dcterms:W3CDTF">2016-06-19T18:47:14Z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0x010100B06B034A708CE342A15A1C5EE83985E8</vt:lpwstr>
  </property>
</Properties>
</file>