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972D-66D9-4BF9-826F-09AA9D9CD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8ED7-3861-4BD7-BB59-C6DCFC20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CC2A-7268-4DBB-BDCD-A99BC2AA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0759-993D-426F-9630-56F11D5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8E42-B91D-4E18-A6D4-2439F6CA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AF0-11F3-4A84-9514-AC01EC3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8C8E-C98C-45B3-BCBA-016FCE03C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34F8-EB0A-48ED-87B6-3C31A7C4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B651-A977-475B-834C-86948C78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BF61-CD36-4DC1-B4A8-AFED4DBA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78A3F-9199-48BD-8026-53A223572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BC08D-5DF0-4722-BDD8-5D87B41B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9DEB-EE60-4F94-BF27-96B47724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0763-D6F2-4638-ADA1-36E9EF1E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D0D3-3633-4F09-B661-A934A72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A767-8138-4F47-B113-3281DCD9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C6F7-8836-453B-8077-752F1192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E93C-7E97-4DCC-8BF7-5FA4345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5930-CF14-47BE-BDBF-D928C352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B514-58E0-43E4-B9D5-AD620510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0C28-6562-4640-9452-84ACD609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A91B6-A218-442C-8A0F-D097465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C248-4E44-4FE2-BF7A-7D2FD352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A584-DFE6-430F-BAA8-52CAE786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81D4-2E39-4025-AD70-83C7FAA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967-7959-4485-818E-8062956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1308-988D-46D7-ACCB-79E3E668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7B19-D675-4F7E-8B5C-E0C5E4F4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FD85-D6F7-4D92-9D11-38EC2DED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48F0E-5071-472F-9ABB-E986F3BE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E19EB-51EE-4B73-9F3F-D232912E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53C2-6C62-4459-A343-2FA533D8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147D-FF8B-438F-B1E4-EC0FD294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F3B0-0100-487A-B04C-463C7FE51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068B-20F1-4428-B37B-27D6C5E16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24C76-88BC-4D47-9C73-F683D0FDF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223A-5101-40E4-B4D8-ACA42AB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53D6-586B-4E6C-81B9-653CF1AA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7BAAB-9A0A-4BE7-AC62-11AC0A2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1638-0531-4F59-95CA-240B56BA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5819A-E322-4887-B67C-E2FA4894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39712-B891-4D08-9BF7-45B432F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EAAC-DA79-41B4-8FD9-9A3C6AA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0F3B5-70E5-42F4-95A3-61DFA963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63B46-4309-4966-8EB7-AA27928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FD9B-30B0-4AC8-81F9-7EBDB8B4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F3D0-D73F-46AD-AE94-F0AED325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8349-DAF7-424D-83A2-2DACD4E2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F9078-C69B-4835-A5CA-8775A9699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8300-D8CE-491A-A3EB-284C69F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1A13-293B-400E-91DC-9A346DF7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AD7-465E-474E-8441-F1A7F0B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D4B1-C33A-49CA-9D73-BD75FAF9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914CE-33E2-4AB5-BF63-82EF06630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9B5DF-71E3-401E-96FC-F5D9EF83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7FC4D-6A96-4F0D-915C-A3DD3D9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6B93-E6F3-46FC-8FCC-27A1EEA8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1C5E-2F05-4215-82EB-423099C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9C525-AFFC-414C-8AE3-84E5802B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10DBE-C7B5-4042-9D7F-5ED6E646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6F0E-A91D-485A-A4BB-A8BE1701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41CA-8950-4486-96B2-E7374622A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E7EF-09E7-4880-A589-906A0C5C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4D96-934C-46DF-928D-2CB3F9243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69D5-B703-4A6D-B5E6-FE5EFE5EF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ing">
            <a:extLst>
              <a:ext uri="{FF2B5EF4-FFF2-40B4-BE49-F238E27FC236}">
                <a16:creationId xmlns:a16="http://schemas.microsoft.com/office/drawing/2014/main" id="{B375C7CB-DC11-4102-8C78-314DE85C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17167">
            <a:off x="769848" y="997594"/>
            <a:ext cx="831903" cy="831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D5E96-B882-41B8-A3DF-7C4429166FB9}"/>
              </a:ext>
            </a:extLst>
          </p:cNvPr>
          <p:cNvSpPr txBox="1"/>
          <p:nvPr/>
        </p:nvSpPr>
        <p:spPr>
          <a:xfrm>
            <a:off x="1519084" y="895188"/>
            <a:ext cx="601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4E00"/>
                </a:solidFill>
                <a:latin typeface="Century Gothic" panose="020B0502020202020204" pitchFamily="34" charset="0"/>
              </a:rPr>
              <a:t>gathered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E7561-34EF-4E9B-8CAF-BF02CD21526C}"/>
              </a:ext>
            </a:extLst>
          </p:cNvPr>
          <p:cNvSpPr txBox="1"/>
          <p:nvPr/>
        </p:nvSpPr>
        <p:spPr>
          <a:xfrm>
            <a:off x="973394" y="2799284"/>
            <a:ext cx="7868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“We are gathered here today…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To introduce to you the Marvel Reject’s web application, Gathered Here.”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2133F-12B7-4C22-9A1B-5A89C4242B67}"/>
              </a:ext>
            </a:extLst>
          </p:cNvPr>
          <p:cNvCxnSpPr/>
          <p:nvPr/>
        </p:nvCxnSpPr>
        <p:spPr>
          <a:xfrm>
            <a:off x="973394" y="2286000"/>
            <a:ext cx="9438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57C58-0049-4133-9E3A-59C0AD175832}"/>
              </a:ext>
            </a:extLst>
          </p:cNvPr>
          <p:cNvSpPr txBox="1"/>
          <p:nvPr/>
        </p:nvSpPr>
        <p:spPr>
          <a:xfrm>
            <a:off x="2616611" y="2565176"/>
            <a:ext cx="304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4E00"/>
                </a:solidFill>
                <a:latin typeface="Century Gothic" panose="020B0502020202020204" pitchFamily="34" charset="0"/>
              </a:rPr>
              <a:t>Brooke Parrish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Team Lead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A4FD-80BC-47B1-9F42-81B95725BF01}"/>
              </a:ext>
            </a:extLst>
          </p:cNvPr>
          <p:cNvSpPr txBox="1"/>
          <p:nvPr/>
        </p:nvSpPr>
        <p:spPr>
          <a:xfrm>
            <a:off x="6282817" y="2565176"/>
            <a:ext cx="3173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4E00"/>
                </a:solidFill>
                <a:latin typeface="Century Gothic" panose="020B0502020202020204" pitchFamily="34" charset="0"/>
              </a:rPr>
              <a:t>Nicole Duncan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Design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9A771-FADF-458C-9812-1A2F7E6AF12D}"/>
              </a:ext>
            </a:extLst>
          </p:cNvPr>
          <p:cNvSpPr txBox="1"/>
          <p:nvPr/>
        </p:nvSpPr>
        <p:spPr>
          <a:xfrm>
            <a:off x="2725991" y="4506673"/>
            <a:ext cx="2824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4E00"/>
                </a:solidFill>
                <a:latin typeface="Century Gothic" panose="020B0502020202020204" pitchFamily="34" charset="0"/>
              </a:rPr>
              <a:t>Joshua Einsel</a:t>
            </a:r>
          </a:p>
          <a:p>
            <a:pPr algn="ctr"/>
            <a:r>
              <a:rPr lang="en-US" sz="3200" dirty="0" err="1">
                <a:latin typeface="Century Gothic" panose="020B0502020202020204" pitchFamily="34" charset="0"/>
              </a:rPr>
              <a:t>AuthO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Back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5B13E-C758-443C-94FD-B4B9EFC0EF83}"/>
              </a:ext>
            </a:extLst>
          </p:cNvPr>
          <p:cNvSpPr txBox="1"/>
          <p:nvPr/>
        </p:nvSpPr>
        <p:spPr>
          <a:xfrm>
            <a:off x="6457337" y="4522628"/>
            <a:ext cx="2824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4E00"/>
                </a:solidFill>
                <a:latin typeface="Century Gothic" panose="020B0502020202020204" pitchFamily="34" charset="0"/>
              </a:rPr>
              <a:t>Eric Figueroa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API’s</a:t>
            </a: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Back 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967CE-A78B-4AC9-A25C-63CEA0C6799B}"/>
              </a:ext>
            </a:extLst>
          </p:cNvPr>
          <p:cNvCxnSpPr/>
          <p:nvPr/>
        </p:nvCxnSpPr>
        <p:spPr>
          <a:xfrm>
            <a:off x="1376516" y="1705436"/>
            <a:ext cx="9438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F1D3F-6424-44DE-AF92-CBB5CDA1D9D9}"/>
              </a:ext>
            </a:extLst>
          </p:cNvPr>
          <p:cNvCxnSpPr/>
          <p:nvPr/>
        </p:nvCxnSpPr>
        <p:spPr>
          <a:xfrm>
            <a:off x="5973097" y="2462981"/>
            <a:ext cx="0" cy="36133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0240D-B27A-4808-A3AF-BB6F1A1B7201}"/>
              </a:ext>
            </a:extLst>
          </p:cNvPr>
          <p:cNvSpPr/>
          <p:nvPr/>
        </p:nvSpPr>
        <p:spPr>
          <a:xfrm>
            <a:off x="2005781" y="471948"/>
            <a:ext cx="7934632" cy="1091360"/>
          </a:xfrm>
          <a:prstGeom prst="rect">
            <a:avLst/>
          </a:prstGeom>
          <a:solidFill>
            <a:srgbClr val="C04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brought to you by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466D8-758E-4A07-B3AD-02C3D1AD2997}"/>
              </a:ext>
            </a:extLst>
          </p:cNvPr>
          <p:cNvSpPr txBox="1"/>
          <p:nvPr/>
        </p:nvSpPr>
        <p:spPr>
          <a:xfrm>
            <a:off x="307258" y="774290"/>
            <a:ext cx="11577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4E00"/>
                </a:solidFill>
                <a:latin typeface="Century Gothic" panose="020B0502020202020204" pitchFamily="34" charset="0"/>
              </a:rPr>
              <a:t>Gathered Here</a:t>
            </a:r>
            <a:r>
              <a:rPr lang="en-US" sz="2000" dirty="0">
                <a:latin typeface="Century Gothic" panose="020B0502020202020204" pitchFamily="34" charset="0"/>
              </a:rPr>
              <a:t> is a web application that gathers items for purchase from many different 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stores (Amazon, Target, Anthropologie, etc.) and allows users to add these items to a 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collective wedding registry list. Hence "Gathered Here". The user can add as many items as 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they want and can send the link of their registry to their party guests to be able to purchase and view a price comparison.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1EF0DA-402F-45E0-95E6-85AD2AAD4867}"/>
              </a:ext>
            </a:extLst>
          </p:cNvPr>
          <p:cNvCxnSpPr>
            <a:cxnSpLocks/>
          </p:cNvCxnSpPr>
          <p:nvPr/>
        </p:nvCxnSpPr>
        <p:spPr>
          <a:xfrm>
            <a:off x="442452" y="2757949"/>
            <a:ext cx="113120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top sign&#10;&#10;Description automatically generated">
            <a:extLst>
              <a:ext uri="{FF2B5EF4-FFF2-40B4-BE49-F238E27FC236}">
                <a16:creationId xmlns:a16="http://schemas.microsoft.com/office/drawing/2014/main" id="{C7D66756-075A-4DA1-85A8-96EEFF70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05" y="3228375"/>
            <a:ext cx="1373116" cy="1373116"/>
          </a:xfrm>
          <a:prstGeom prst="rect">
            <a:avLst/>
          </a:prstGeom>
        </p:spPr>
      </p:pic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4DA0A04C-56E3-47C5-A4FF-55B239A52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27" y="4667863"/>
            <a:ext cx="1290250" cy="137311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E66F784E-319C-4BF5-B241-82C7D3D7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05" y="4667863"/>
            <a:ext cx="1373117" cy="1373117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C28044-3FA8-4A8A-BF80-399C56C8E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27" y="3207773"/>
            <a:ext cx="1373110" cy="1373110"/>
          </a:xfrm>
          <a:prstGeom prst="rect">
            <a:avLst/>
          </a:prstGeom>
        </p:spPr>
      </p:pic>
      <p:pic>
        <p:nvPicPr>
          <p:cNvPr id="22" name="Graphic 21" descr="Circle with left arrow">
            <a:extLst>
              <a:ext uri="{FF2B5EF4-FFF2-40B4-BE49-F238E27FC236}">
                <a16:creationId xmlns:a16="http://schemas.microsoft.com/office/drawing/2014/main" id="{6B251604-EF1F-44AE-8675-EBE13B09B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4210663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258AA8-D241-4349-A61A-20050FE47743}"/>
              </a:ext>
            </a:extLst>
          </p:cNvPr>
          <p:cNvSpPr/>
          <p:nvPr/>
        </p:nvSpPr>
        <p:spPr>
          <a:xfrm>
            <a:off x="7578927" y="3274432"/>
            <a:ext cx="3421626" cy="27431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14016-7823-447C-90D0-4DC68749A194}"/>
              </a:ext>
            </a:extLst>
          </p:cNvPr>
          <p:cNvSpPr txBox="1"/>
          <p:nvPr/>
        </p:nvSpPr>
        <p:spPr>
          <a:xfrm>
            <a:off x="7578927" y="3555403"/>
            <a:ext cx="3421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4E00"/>
                </a:solidFill>
                <a:latin typeface="Century Gothic" panose="020B0502020202020204" pitchFamily="34" charset="0"/>
              </a:rPr>
              <a:t>Collective Registry</a:t>
            </a:r>
          </a:p>
        </p:txBody>
      </p:sp>
      <p:pic>
        <p:nvPicPr>
          <p:cNvPr id="25" name="Graphic 24" descr="Ring">
            <a:extLst>
              <a:ext uri="{FF2B5EF4-FFF2-40B4-BE49-F238E27FC236}">
                <a16:creationId xmlns:a16="http://schemas.microsoft.com/office/drawing/2014/main" id="{5A5EA02D-0923-49AD-9A1E-46BE7956C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17167">
            <a:off x="9012290" y="5228953"/>
            <a:ext cx="554899" cy="5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BC24BF-4A5A-46F3-A107-4D23B433F186}"/>
              </a:ext>
            </a:extLst>
          </p:cNvPr>
          <p:cNvSpPr/>
          <p:nvPr/>
        </p:nvSpPr>
        <p:spPr>
          <a:xfrm>
            <a:off x="346588" y="378542"/>
            <a:ext cx="5498690" cy="2780071"/>
          </a:xfrm>
          <a:prstGeom prst="rect">
            <a:avLst/>
          </a:prstGeom>
          <a:solidFill>
            <a:srgbClr val="C04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34571-A773-42AF-A414-581AAA812D04}"/>
              </a:ext>
            </a:extLst>
          </p:cNvPr>
          <p:cNvSpPr/>
          <p:nvPr/>
        </p:nvSpPr>
        <p:spPr>
          <a:xfrm>
            <a:off x="6346723" y="378542"/>
            <a:ext cx="5498690" cy="2780071"/>
          </a:xfrm>
          <a:prstGeom prst="rect">
            <a:avLst/>
          </a:prstGeom>
          <a:solidFill>
            <a:srgbClr val="C04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6FAA2-05C5-4538-88D8-409CD154078A}"/>
              </a:ext>
            </a:extLst>
          </p:cNvPr>
          <p:cNvSpPr/>
          <p:nvPr/>
        </p:nvSpPr>
        <p:spPr>
          <a:xfrm>
            <a:off x="346587" y="3699386"/>
            <a:ext cx="5498690" cy="2780071"/>
          </a:xfrm>
          <a:prstGeom prst="rect">
            <a:avLst/>
          </a:prstGeom>
          <a:solidFill>
            <a:srgbClr val="C04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colors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6E413-73E4-4B51-9CE9-5AF1D3593A5A}"/>
              </a:ext>
            </a:extLst>
          </p:cNvPr>
          <p:cNvSpPr/>
          <p:nvPr/>
        </p:nvSpPr>
        <p:spPr>
          <a:xfrm>
            <a:off x="6346723" y="3699387"/>
            <a:ext cx="5498690" cy="2780071"/>
          </a:xfrm>
          <a:prstGeom prst="rect">
            <a:avLst/>
          </a:prstGeom>
          <a:solidFill>
            <a:srgbClr val="C04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develop</a:t>
            </a:r>
          </a:p>
        </p:txBody>
      </p:sp>
      <p:pic>
        <p:nvPicPr>
          <p:cNvPr id="8" name="Graphic 7" descr="Circle with left arrow">
            <a:extLst>
              <a:ext uri="{FF2B5EF4-FFF2-40B4-BE49-F238E27FC236}">
                <a16:creationId xmlns:a16="http://schemas.microsoft.com/office/drawing/2014/main" id="{A088F1E9-1B51-4303-A2AA-F05AF3AF2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648" y="1476682"/>
            <a:ext cx="583790" cy="583790"/>
          </a:xfrm>
          <a:prstGeom prst="rect">
            <a:avLst/>
          </a:prstGeom>
        </p:spPr>
      </p:pic>
      <p:pic>
        <p:nvPicPr>
          <p:cNvPr id="9" name="Graphic 8" descr="Circle with left arrow">
            <a:extLst>
              <a:ext uri="{FF2B5EF4-FFF2-40B4-BE49-F238E27FC236}">
                <a16:creationId xmlns:a16="http://schemas.microsoft.com/office/drawing/2014/main" id="{16CF882D-74D5-4C4D-AD0A-09F59A8B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648" y="4797526"/>
            <a:ext cx="583790" cy="583790"/>
          </a:xfrm>
          <a:prstGeom prst="rect">
            <a:avLst/>
          </a:prstGeom>
        </p:spPr>
      </p:pic>
      <p:pic>
        <p:nvPicPr>
          <p:cNvPr id="10" name="Graphic 9" descr="Circle with left arrow">
            <a:extLst>
              <a:ext uri="{FF2B5EF4-FFF2-40B4-BE49-F238E27FC236}">
                <a16:creationId xmlns:a16="http://schemas.microsoft.com/office/drawing/2014/main" id="{C78B6FDA-0524-44A4-9CDB-C871CAAA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59417">
            <a:off x="5845277" y="3102384"/>
            <a:ext cx="583790" cy="583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CAB29-E6BA-4281-A5DA-BD012983B1FD}"/>
              </a:ext>
            </a:extLst>
          </p:cNvPr>
          <p:cNvSpPr txBox="1"/>
          <p:nvPr/>
        </p:nvSpPr>
        <p:spPr>
          <a:xfrm>
            <a:off x="4798756" y="9208"/>
            <a:ext cx="26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46032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thenicoleduncan@gmail.com</dc:creator>
  <cp:lastModifiedBy>thenicoleduncan@gmail.com</cp:lastModifiedBy>
  <cp:revision>7</cp:revision>
  <dcterms:created xsi:type="dcterms:W3CDTF">2020-01-24T02:37:11Z</dcterms:created>
  <dcterms:modified xsi:type="dcterms:W3CDTF">2020-01-24T17:11:24Z</dcterms:modified>
</cp:coreProperties>
</file>