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5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2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1FE7-93CC-4E45-AF1D-A5855231BD86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5B0D-A04E-4202-A7C9-57BA744D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611300" y="1415563"/>
            <a:ext cx="2253082" cy="2254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ock Arc 10"/>
          <p:cNvSpPr/>
          <p:nvPr/>
        </p:nvSpPr>
        <p:spPr>
          <a:xfrm rot="8272644">
            <a:off x="1923035" y="1729943"/>
            <a:ext cx="1622854" cy="1622854"/>
          </a:xfrm>
          <a:prstGeom prst="blockArc">
            <a:avLst>
              <a:gd name="adj1" fmla="val 10800000"/>
              <a:gd name="adj2" fmla="val 83578"/>
              <a:gd name="adj3" fmla="val 82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8902843">
            <a:off x="2644531" y="1557124"/>
            <a:ext cx="370703" cy="1326292"/>
          </a:xfrm>
          <a:prstGeom prst="downArrow">
            <a:avLst>
              <a:gd name="adj1" fmla="val 3222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1105929">
            <a:off x="2479904" y="2758629"/>
            <a:ext cx="370703" cy="384204"/>
          </a:xfrm>
          <a:prstGeom prst="downArrow">
            <a:avLst>
              <a:gd name="adj1" fmla="val 32222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24439" y="2431347"/>
            <a:ext cx="220045" cy="2200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NREL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Dobos, Aron</dc:creator>
  <cp:lastModifiedBy>Dobos, Aron</cp:lastModifiedBy>
  <cp:revision>1</cp:revision>
  <dcterms:created xsi:type="dcterms:W3CDTF">2016-01-13T20:38:47Z</dcterms:created>
  <dcterms:modified xsi:type="dcterms:W3CDTF">2016-01-13T20:39:04Z</dcterms:modified>
</cp:coreProperties>
</file>