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4E6F-0CAA-8B52-51BA-DD3398F5E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60DF5-ADE2-F9F1-B4AD-00983EE26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F40AF-D976-3530-6F6E-C60AF84A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18BD7-9584-575E-1B88-CF1E2E42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1139-87D0-08CD-8D56-9B93D507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7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A9D6-8BB5-8324-7C86-D2763500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5176C-3BFD-F655-2D54-2240C0D87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DE20-288B-119E-F20B-CC0421BD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C90E-F69A-FC23-F866-C29197B5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71504-222E-14DB-6B01-ED1725A2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A4B8C-607A-21D2-0B01-C2B46B436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35C7F-8C61-98E0-CE11-125330F9D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C71C-B3A6-793B-9957-4811C420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D53-66FC-5D64-4C10-0BA78DC4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DA256-2EBC-28A5-02DE-0E5F3658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4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4085-8D3F-086F-AFD6-DF9A3D1C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09F6-67AA-FEC5-5014-ACF50A0C9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91F0-BAAE-74DD-48B5-20B8C756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EF42-F3CD-BA00-EBD3-99E685B3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9AFA-CC2E-8891-E106-15324D3E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2BA0-C408-7906-2D2D-9703727E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5844D-F217-AEA1-5F6E-DD51B10C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E408-7D0F-6943-7B08-13BF0491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AC9F-BA75-23CC-970E-01590677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8381-95CA-8241-895E-BAE12450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8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261C-1B82-9129-EBA5-005ECF9C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B4F3-AA71-156C-6C12-C514FADB3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F00B8-004F-DC8A-0F7B-6B4A07482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4179C-E5C9-467E-ABB3-0BB6899B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7ED08-49DF-4EDF-FCA6-823CC290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840A0-EBF7-CFA3-48A8-3B7DF689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9337-C941-0DB5-52CB-4AAE78994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26D9B-4ED7-54E1-83B5-A04375702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4349A-560B-B476-0E72-4E6B06ADF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726AB-42C2-0049-CD43-B4487ED79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6AFC7-54B0-D676-8808-3A026A46A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F72B5-7CB8-52D3-A54A-52375972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8E9CE-A170-F733-9B23-F7ACAED87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4CAC1-B2D2-0F7E-3A9E-107FFCC2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4D45-0781-81AD-306B-14204266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96296-CF78-29F6-F352-FB8A9EB3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16F3F-5955-6C61-A9CC-A1AC4465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15C48-90A8-C014-0960-5D4CCCA3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2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9ED30-F413-38DD-028B-44DF924F1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15F63-A864-693B-366B-36613F83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36B5C-2758-ECB3-3D2D-12CD80B0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4044-C5D6-20E7-C1BD-92EB5510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B7F8-670E-30B1-8F0D-8A343683E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F8EFB-21B8-30ED-623B-4FB26D91B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1B367-4C67-4032-357A-15C7DF9D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BFD2-799E-7F77-7953-A447DE35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9A5CF-3AE3-8B9C-653E-887F4B85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1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ACF1-FC3D-8EEA-3288-9559A516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3404C-5A46-2844-6B59-B07B9EDCA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83AC9-3CC0-523D-0FD2-480B69C8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88B78-1A37-1B09-4746-4703640E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698E-AC5D-254C-9E5B-7E05AED1A162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BB4A-00BD-3312-2460-022335EF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F5040-49A6-485C-A159-D8DC0C5C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9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85764-2B26-27B8-5FFE-32FBB880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00DE6-F86B-92CF-F609-E20C4912F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4CC83-8454-8CD5-5598-1E3BC34DB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698E-AC5D-254C-9E5B-7E05AED1A162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F736-87E2-67AB-2743-1F5DB9115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8225-AFD5-0C3C-7BB0-5DC0D7BCF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E7D2-806E-0F49-975A-0B5F79E20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6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10F463DB-2A54-FC37-98A4-C5BA0AE19068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4765628" y="3785664"/>
            <a:ext cx="798732" cy="2427811"/>
          </a:xfrm>
          <a:prstGeom prst="curvedConnector2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9687874-0BC2-7AEA-5A39-5F3F1A5560CC}"/>
              </a:ext>
            </a:extLst>
          </p:cNvPr>
          <p:cNvSpPr/>
          <p:nvPr/>
        </p:nvSpPr>
        <p:spPr>
          <a:xfrm>
            <a:off x="2669060" y="2525028"/>
            <a:ext cx="2564058" cy="2075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Frogs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B182AB9-B034-517C-D4EC-7D5083EDDB1D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4222716" y="2552214"/>
            <a:ext cx="1072996" cy="947808"/>
          </a:xfrm>
          <a:prstGeom prst="curvedConnector4">
            <a:avLst>
              <a:gd name="adj1" fmla="val -59385"/>
              <a:gd name="adj2" fmla="val 1906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E99A1E-9C13-06F0-2FB0-12FE8411176F}"/>
              </a:ext>
            </a:extLst>
          </p:cNvPr>
          <p:cNvSpPr/>
          <p:nvPr/>
        </p:nvSpPr>
        <p:spPr>
          <a:xfrm>
            <a:off x="6596426" y="2525028"/>
            <a:ext cx="2439571" cy="20751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Salamanders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6F6EDC-BE27-0196-C1B9-0F02A64EC90F}"/>
                  </a:ext>
                </a:extLst>
              </p:cNvPr>
              <p:cNvSpPr txBox="1"/>
              <p:nvPr/>
            </p:nvSpPr>
            <p:spPr>
              <a:xfrm>
                <a:off x="5164994" y="1459064"/>
                <a:ext cx="435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6F6EDC-BE27-0196-C1B9-0F02A64EC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94" y="1459064"/>
                <a:ext cx="4350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8F5A8F-0608-31BA-8E5F-6BBAC7F96AF1}"/>
                  </a:ext>
                </a:extLst>
              </p:cNvPr>
              <p:cNvSpPr txBox="1"/>
              <p:nvPr/>
            </p:nvSpPr>
            <p:spPr>
              <a:xfrm>
                <a:off x="6378900" y="5214270"/>
                <a:ext cx="435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8F5A8F-0608-31BA-8E5F-6BBAC7F96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00" y="5214270"/>
                <a:ext cx="4350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560FA2E-A5F0-DBCF-EC7B-AAB84C76D1EA}"/>
              </a:ext>
            </a:extLst>
          </p:cNvPr>
          <p:cNvCxnSpPr>
            <a:cxnSpLocks/>
            <a:stCxn id="7" idx="2"/>
            <a:endCxn id="7" idx="1"/>
          </p:cNvCxnSpPr>
          <p:nvPr/>
        </p:nvCxnSpPr>
        <p:spPr>
          <a:xfrm rot="5400000" flipH="1">
            <a:off x="6687525" y="3471517"/>
            <a:ext cx="1037588" cy="1219786"/>
          </a:xfrm>
          <a:prstGeom prst="curvedConnector4">
            <a:avLst>
              <a:gd name="adj1" fmla="val -63714"/>
              <a:gd name="adj2" fmla="val 1572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1474AC8-B362-2827-C773-09BF5B590651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>
            <a:off x="5382521" y="1459064"/>
            <a:ext cx="2602941" cy="1030556"/>
          </a:xfrm>
          <a:prstGeom prst="curvedConnector4">
            <a:avLst>
              <a:gd name="adj1" fmla="val -3549"/>
              <a:gd name="adj2" fmla="val 122182"/>
            </a:avLst>
          </a:prstGeom>
          <a:ln w="28575">
            <a:solidFill>
              <a:srgbClr val="7030A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9A4228-86A9-9236-4B7F-338236C40954}"/>
              </a:ext>
            </a:extLst>
          </p:cNvPr>
          <p:cNvCxnSpPr>
            <a:cxnSpLocks/>
          </p:cNvCxnSpPr>
          <p:nvPr/>
        </p:nvCxnSpPr>
        <p:spPr>
          <a:xfrm>
            <a:off x="4491613" y="1811680"/>
            <a:ext cx="140677" cy="162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D260A3-6AE2-63B9-3FD2-BA31A0F6ECE9}"/>
                  </a:ext>
                </a:extLst>
              </p:cNvPr>
              <p:cNvSpPr/>
              <p:nvPr/>
            </p:nvSpPr>
            <p:spPr>
              <a:xfrm>
                <a:off x="3141597" y="1441054"/>
                <a:ext cx="228742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𝑓𝑟𝑜𝑔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growth rate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D260A3-6AE2-63B9-3FD2-BA31A0F6E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597" y="1441054"/>
                <a:ext cx="2287425" cy="400110"/>
              </a:xfrm>
              <a:prstGeom prst="rect">
                <a:avLst/>
              </a:prstGeom>
              <a:blipFill>
                <a:blip r:embed="rId4"/>
                <a:stretch>
                  <a:fillRect l="-1105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72D75E-A5F8-65FB-708A-B5CCDE18A3AB}"/>
              </a:ext>
            </a:extLst>
          </p:cNvPr>
          <p:cNvCxnSpPr>
            <a:cxnSpLocks/>
          </p:cNvCxnSpPr>
          <p:nvPr/>
        </p:nvCxnSpPr>
        <p:spPr>
          <a:xfrm flipH="1" flipV="1">
            <a:off x="6970984" y="5398936"/>
            <a:ext cx="153297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84FF67-AAB5-B919-372F-DB5EABB3CEB6}"/>
                  </a:ext>
                </a:extLst>
              </p:cNvPr>
              <p:cNvSpPr/>
              <p:nvPr/>
            </p:nvSpPr>
            <p:spPr>
              <a:xfrm>
                <a:off x="5778689" y="5473144"/>
                <a:ext cx="1545512" cy="724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𝑠𝑎𝑙𝑎𝑚𝑎𝑛𝑑𝑒𝑟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growth rate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884FF67-AAB5-B919-372F-DB5EABB3C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89" y="5473144"/>
                <a:ext cx="1545512" cy="724524"/>
              </a:xfrm>
              <a:prstGeom prst="rect">
                <a:avLst/>
              </a:prstGeom>
              <a:blipFill>
                <a:blip r:embed="rId5"/>
                <a:stretch>
                  <a:fillRect l="-4918" r="-7377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94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Cara Brook</dc:creator>
  <cp:lastModifiedBy>Cara Brook</cp:lastModifiedBy>
  <cp:revision>2</cp:revision>
  <dcterms:created xsi:type="dcterms:W3CDTF">2024-01-31T20:46:34Z</dcterms:created>
  <dcterms:modified xsi:type="dcterms:W3CDTF">2025-02-03T20:48:17Z</dcterms:modified>
</cp:coreProperties>
</file>