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4" r:id="rId3"/>
    <p:sldId id="265" r:id="rId4"/>
    <p:sldId id="266" r:id="rId5"/>
    <p:sldId id="268" r:id="rId6"/>
    <p:sldId id="261" r:id="rId7"/>
    <p:sldId id="270" r:id="rId8"/>
    <p:sldId id="269" r:id="rId9"/>
    <p:sldId id="262" r:id="rId10"/>
    <p:sldId id="274" r:id="rId11"/>
    <p:sldId id="272" r:id="rId12"/>
    <p:sldId id="275" r:id="rId13"/>
    <p:sldId id="263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66"/>
    <p:restoredTop sz="94643"/>
  </p:normalViewPr>
  <p:slideViewPr>
    <p:cSldViewPr snapToGrid="0" snapToObjects="1">
      <p:cViewPr varScale="1">
        <p:scale>
          <a:sx n="101" d="100"/>
          <a:sy n="101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DFB9-B33D-264F-97F7-EB53E534371D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2F2-D053-2545-85D5-A36F7ED6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Writing For Loops, If-Else Statements, and Functions in R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A943-7ADA-0241-A157-78DF83A0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/>
              <a:t>Institut Pasteur de Madagascar</a:t>
            </a:r>
          </a:p>
          <a:p>
            <a:pPr marL="0"/>
            <a:r>
              <a:rPr lang="en-US" sz="2000"/>
              <a:t>January 2020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530C8A-66DC-F14A-8B05-F1DCFFF57F4E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b="1"/>
              <a:t>E²M²: Ecological and Epidemiological Modeling in Madagascar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003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0" y="2638044"/>
            <a:ext cx="4790940" cy="1989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(condition is TRUE) </a:t>
            </a:r>
          </a:p>
          <a:p>
            <a:pPr marL="0" indent="0">
              <a:buNone/>
            </a:pPr>
            <a:r>
              <a:rPr lang="en-US" sz="2000" dirty="0"/>
              <a:t>	{ do something </a:t>
            </a:r>
            <a:r>
              <a:rPr lang="en-US" sz="2000" dirty="0">
                <a:solidFill>
                  <a:srgbClr val="FF0000"/>
                </a:solidFill>
              </a:rPr>
              <a:t>} else</a:t>
            </a:r>
          </a:p>
          <a:p>
            <a:pPr marL="0" indent="0">
              <a:buNone/>
            </a:pPr>
            <a:r>
              <a:rPr lang="en-US" sz="2000" dirty="0"/>
              <a:t> { do different thing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CA8AC8-E6B8-9C4D-9E12-90338C6E6FEC}"/>
              </a:ext>
            </a:extLst>
          </p:cNvPr>
          <p:cNvSpPr/>
          <p:nvPr/>
        </p:nvSpPr>
        <p:spPr>
          <a:xfrm>
            <a:off x="347730" y="55595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It is important to note that else must be in the same line as the closing braces of the if statement.</a:t>
            </a:r>
          </a:p>
        </p:txBody>
      </p:sp>
    </p:spTree>
    <p:extLst>
      <p:ext uri="{BB962C8B-B14F-4D97-AF65-F5344CB8AC3E}">
        <p14:creationId xmlns:p14="http://schemas.microsoft.com/office/powerpoint/2010/main" val="110259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4D2C-AAD0-184F-8ADA-A476C03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CB30-BD7B-5C4E-A556-A2318D4D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piece of code written to carry out a specified task;</a:t>
            </a:r>
          </a:p>
          <a:p>
            <a:endParaRPr lang="en-US" dirty="0"/>
          </a:p>
          <a:p>
            <a:r>
              <a:rPr lang="en-US" dirty="0"/>
              <a:t>mean(x), sum(x),….rep(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Lots of pre-written functions organized in multitude of packages.</a:t>
            </a:r>
          </a:p>
          <a:p>
            <a:endParaRPr lang="en-US" dirty="0"/>
          </a:p>
          <a:p>
            <a:r>
              <a:rPr lang="en-US" dirty="0"/>
              <a:t>If you can not find a function in R to do what you need, you can write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29793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56FF-FEE1-5749-8536-E57E62C9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B562-F897-A24E-AAAB-4069B6D9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writing repetitive lines of codes:</a:t>
            </a:r>
          </a:p>
          <a:p>
            <a:pPr lvl="1"/>
            <a:r>
              <a:rPr lang="en-US" dirty="0"/>
              <a:t>Reduce workload</a:t>
            </a:r>
          </a:p>
          <a:p>
            <a:pPr lvl="1"/>
            <a:r>
              <a:rPr lang="en-US" dirty="0"/>
              <a:t>Help avoid errors</a:t>
            </a:r>
          </a:p>
          <a:p>
            <a:pPr lvl="1"/>
            <a:endParaRPr lang="en-US" dirty="0"/>
          </a:p>
          <a:p>
            <a:r>
              <a:rPr lang="en-US" dirty="0"/>
              <a:t>Make it easy to reuse and share task for different data sets/ users</a:t>
            </a:r>
          </a:p>
        </p:txBody>
      </p:sp>
    </p:spTree>
    <p:extLst>
      <p:ext uri="{BB962C8B-B14F-4D97-AF65-F5344CB8AC3E}">
        <p14:creationId xmlns:p14="http://schemas.microsoft.com/office/powerpoint/2010/main" val="2653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1A7E-CE7E-A547-8D2C-300DDF5E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E13C-9D5D-8640-9BCD-19E9DD3B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function_name</a:t>
            </a:r>
            <a:r>
              <a:rPr lang="en-US" dirty="0"/>
              <a:t> &lt;- </a:t>
            </a: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(arguments) {</a:t>
            </a:r>
          </a:p>
          <a:p>
            <a:pPr marL="0" indent="0">
              <a:buNone/>
            </a:pPr>
            <a:r>
              <a:rPr lang="en-US" dirty="0"/>
              <a:t>			 body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the code in between the curly braces is the </a:t>
            </a:r>
            <a:r>
              <a:rPr lang="en-US" i="1" dirty="0"/>
              <a:t>body</a:t>
            </a:r>
            <a:r>
              <a:rPr lang="en-US" dirty="0"/>
              <a:t> 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3938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197-1BC5-8748-BA45-FD649FBE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2184-CB4E-0345-BEFB-5EBB51D6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consider:</a:t>
            </a:r>
          </a:p>
          <a:p>
            <a:pPr lvl="1"/>
            <a:r>
              <a:rPr lang="en-US" dirty="0"/>
              <a:t>Function allows you to define exactly what you want to do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your user defined function.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that the name that you choose for the function is not an R reserved word. This means that you, for example, don’t want to pick the name of an existing function for your own UDF.</a:t>
            </a:r>
          </a:p>
        </p:txBody>
      </p:sp>
    </p:spTree>
    <p:extLst>
      <p:ext uri="{BB962C8B-B14F-4D97-AF65-F5344CB8AC3E}">
        <p14:creationId xmlns:p14="http://schemas.microsoft.com/office/powerpoint/2010/main" val="291983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1A7E-CE7E-A547-8D2C-300DDF5E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E13C-9D5D-8640-9BCD-19E9DD3B9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Open: “</a:t>
            </a:r>
            <a:r>
              <a:rPr lang="en-US" dirty="0" err="1"/>
              <a:t>ForLoops_FunctionsWorkingScript.R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99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lvl="1"/>
            <a:r>
              <a:rPr lang="en-US" dirty="0"/>
              <a:t>We write commands and it executes them.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true power of the program comes from allowing R to query large datasets and make decisions for you.</a:t>
            </a:r>
          </a:p>
        </p:txBody>
      </p:sp>
    </p:spTree>
    <p:extLst>
      <p:ext uri="{BB962C8B-B14F-4D97-AF65-F5344CB8AC3E}">
        <p14:creationId xmlns:p14="http://schemas.microsoft.com/office/powerpoint/2010/main" val="158686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much of what we saw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971550" lvl="1" indent="-514350">
              <a:buAutoNum type="arabicPeriod"/>
            </a:pPr>
            <a:r>
              <a:rPr lang="en-US" dirty="0"/>
              <a:t>Functions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much of we learned demonstrates how to use R like an extremely smart calculator.</a:t>
            </a:r>
          </a:p>
          <a:p>
            <a:r>
              <a:rPr lang="en-US" dirty="0"/>
              <a:t>The true power of the program comes from allowing R to query large datasets and make decisions for you.</a:t>
            </a:r>
          </a:p>
          <a:p>
            <a:r>
              <a:rPr lang="en-US" dirty="0"/>
              <a:t>Three key programming tools are helpful:</a:t>
            </a:r>
          </a:p>
          <a:p>
            <a:pPr marL="971550" lvl="1" indent="-514350">
              <a:buAutoNum type="arabicPeriod"/>
            </a:pPr>
            <a:r>
              <a:rPr lang="en-US" dirty="0"/>
              <a:t>If-else and </a:t>
            </a:r>
            <a:r>
              <a:rPr lang="en-US" dirty="0" err="1"/>
              <a:t>ifelse</a:t>
            </a:r>
            <a:r>
              <a:rPr lang="en-US" dirty="0"/>
              <a:t> statements</a:t>
            </a:r>
          </a:p>
          <a:p>
            <a:pPr marL="971550" lvl="1" indent="-514350">
              <a:buAutoNum type="arabicPeriod"/>
            </a:pPr>
            <a:r>
              <a:rPr lang="en-US" dirty="0"/>
              <a:t>For-loops</a:t>
            </a:r>
          </a:p>
          <a:p>
            <a:pPr marL="457200" lvl="1" indent="0">
              <a:buNone/>
            </a:pPr>
            <a:r>
              <a:rPr lang="en-US" dirty="0"/>
              <a:t>Allow you to control the flow of our programming and cause different things to happen depending on the value of tests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3. Functions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4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CDBA-89B9-C645-A6F9-4C43ACED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4046-97E7-D64D-9688-9C618AB8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(variable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vector) </a:t>
            </a:r>
          </a:p>
          <a:p>
            <a:pPr marL="0" indent="0">
              <a:buNone/>
            </a:pPr>
            <a:r>
              <a:rPr lang="en-US" dirty="0"/>
              <a:t>	{ do something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in 1:10) {print </a:t>
            </a:r>
            <a:r>
              <a:rPr lang="en-US" dirty="0" err="1"/>
              <a:t>i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C4335-DC27-A445-91BD-64BE450C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49BC2E2-BFB4-5349-B02E-9D7BECA0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0" y="800100"/>
            <a:ext cx="3390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575A-3690-3342-8B05-DD3DCA02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2E9B-569E-C044-BC42-6E1A2D9D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“Looping”, “cycling”, “iterating” is nothing more than automating a multi-step process by organizing sequences of actions or ‘batch’ processes and by grouping the parts that need to be repeated.</a:t>
            </a:r>
          </a:p>
          <a:p>
            <a:r>
              <a:rPr lang="en-US" dirty="0">
                <a:solidFill>
                  <a:srgbClr val="FF0000"/>
                </a:solidFill>
              </a:rPr>
              <a:t>For loops </a:t>
            </a:r>
            <a:r>
              <a:rPr lang="en-US" dirty="0"/>
              <a:t>execute for a prescribed number of times, as controlled by a counter or an index, incremented at each iteration cycle.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/>
              <a:t>If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if (condition is TRUE) </a:t>
            </a:r>
          </a:p>
          <a:p>
            <a:pPr marL="0" indent="0">
              <a:buNone/>
            </a:pPr>
            <a:r>
              <a:rPr lang="en-US" sz="1800"/>
              <a:t>	{ do something } 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01322EB-EF98-7145-9C50-0DD4439AC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24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997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5B52-D470-9146-BC86-F069B4F6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5782-6D9D-174E-9C43-B259E5AD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If condition is TRUE, then perform some action; otherwise do not perform that action.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if (condition is TRUE) </a:t>
            </a:r>
          </a:p>
          <a:p>
            <a:pPr marL="0" indent="0">
              <a:buNone/>
            </a:pPr>
            <a:r>
              <a:rPr lang="en-US" sz="2000"/>
              <a:t>	{ do something } </a:t>
            </a:r>
          </a:p>
          <a:p>
            <a:pPr marL="0" indent="0">
              <a:buNone/>
            </a:pPr>
            <a:r>
              <a:rPr lang="en-US" sz="2000"/>
              <a:t>else { do different thing }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E129B55-D84E-9D43-8A99-A2C61EA6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45056"/>
            <a:ext cx="6250769" cy="48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Writing For Loops, If-Else Statements, and Functions in R</vt:lpstr>
      <vt:lpstr>The Power of Programming</vt:lpstr>
      <vt:lpstr>The Power of Programming</vt:lpstr>
      <vt:lpstr>The Power of Programming</vt:lpstr>
      <vt:lpstr>The Power of Programming</vt:lpstr>
      <vt:lpstr>For-Loops</vt:lpstr>
      <vt:lpstr>For-loops</vt:lpstr>
      <vt:lpstr>If Statements</vt:lpstr>
      <vt:lpstr>If-Else Statements</vt:lpstr>
      <vt:lpstr>If-Else Statements</vt:lpstr>
      <vt:lpstr>Functions</vt:lpstr>
      <vt:lpstr>Functions</vt:lpstr>
      <vt:lpstr>Functions</vt:lpstr>
      <vt:lpstr>Functions</vt:lpstr>
      <vt:lpstr>Let’s try it out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For Loops, If-Else Statements, and Functions in R</dc:title>
  <dc:creator>Microsoft Office User</dc:creator>
  <cp:lastModifiedBy>Cara Brook</cp:lastModifiedBy>
  <cp:revision>1</cp:revision>
  <dcterms:created xsi:type="dcterms:W3CDTF">2020-01-02T07:48:19Z</dcterms:created>
  <dcterms:modified xsi:type="dcterms:W3CDTF">2020-01-04T06:48:22Z</dcterms:modified>
</cp:coreProperties>
</file>