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F85FF"/>
    <a:srgbClr val="00FA00"/>
    <a:srgbClr val="A6A6A6"/>
    <a:srgbClr val="00FDFF"/>
    <a:srgbClr val="0096FF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201"/>
    <p:restoredTop sz="94643"/>
  </p:normalViewPr>
  <p:slideViewPr>
    <p:cSldViewPr snapToGrid="0" snapToObjects="1">
      <p:cViewPr varScale="1">
        <p:scale>
          <a:sx n="69" d="100"/>
          <a:sy n="69" d="100"/>
        </p:scale>
        <p:origin x="216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3745-0C71-BA4F-9F55-4E24EFF4F3DE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DA5C5-60F3-3D4F-85B7-720227B5F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8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0E26-1E76-6B82-C4B8-4DACAF992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D9054-3CFA-0075-A143-D6209B0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E3946-4B6F-BD4F-3735-2F9F0F00F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AF4FD-18D8-0B08-C9D9-7EBA9FE8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ACADB-DE0A-6D85-F527-1919BC7D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9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CEFF-4F8D-F1A0-436D-4E2786E2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F0D01-CB79-42E1-CFDF-CC9B686B3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59FD9-21B0-D4C5-7BC5-9E9B5D23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69E40-A18B-6E12-8D0D-7A4A10C7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24002-3D42-C2DA-CC10-6BF38308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9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8DF1F1-717A-7D52-B7A2-DA31547A1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95A71-7F14-3696-2788-05CFA2A07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BF317-8CEE-36F0-B8AB-BA5BE264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67D0D-7B29-AFB4-8A89-3F0C1383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5F577-ADF0-F637-E741-2335B41F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2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4C45-7343-BCCA-5F38-DE804C3D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A913-FE58-5B9A-9B39-14E631E41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C65AF-CC48-6D92-15C8-75F79112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488D9-C39F-1081-0BDA-112BFF36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4E7A2-70C7-6027-8B94-4109C8B8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4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8FC4-24C8-F68D-3D7D-2CDE004E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6C798-688E-2E0C-0A49-FECEF4C37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A081D-A083-E8EB-F693-6C65E42B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9CBCC-194F-6193-4AFD-12ACD0B9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971E0-C336-0DB1-BB02-272E449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3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6215E-3228-F07B-EC45-2CF02623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6F392-3849-BF81-30C7-65AF6C20D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74CA0-F151-A2CA-6DC0-0518DBA31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BA2DD-FA25-FD9E-E848-CCDFC49B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524F4-AACF-8ACF-49F8-22247F02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4E13E-C78E-688B-EE04-8C53CA7D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7DDC-C816-633E-DE47-7E77885D5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606A4-9425-8A6B-2D45-3E56D0EA8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22669-22B9-DB1A-6C55-9539340A2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AE3A9-0503-0A57-7ECB-7149EDA4A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0F76F2-B5AE-1420-67A6-4DE5023EC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9B6F0-8D84-DD3F-1750-46696C31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69E03-94ED-3C91-C5B8-CCB0F10EB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3F50D6-134F-939D-D1E5-4EBC043F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DB79-DF10-721B-5E09-8346161F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464710-452A-2D1F-95C0-45BE9859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9011E-2756-B2DF-20CD-188A8731D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4B503-97D7-87D7-2408-5A125AB6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2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755822-33B5-ED7A-D366-75F628E7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2DC72-8F88-3BAE-12CC-77EEF3DA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CF73C-9470-9AD2-96BC-260F6449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4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E6304-A2EA-E891-FD11-970499F60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0A899-4F33-A5C9-E9DE-C9431473F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15F1E-318B-6326-0F5E-232785B2B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18BFB-830D-F2AF-2853-B92419EB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1647D-5599-3A93-7444-929E821D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66614-679B-BA65-0B40-0ECBB29C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3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87561-29B2-3072-4B59-2911E6F19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6C2CCB-B11F-51C6-16FB-609C28DCF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95E7E-3DB9-CD2F-B7D8-0705BCDDB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38B95-D835-4B8D-BA5D-45C184B8A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5C173-9CBC-E00A-1D9F-1B51E48A1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2816F-E9E1-1BDF-DCFF-A2545A6D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4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4A773-D25E-6CC9-8A5E-FD3D39F6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EF593-38EE-11BD-2282-EADA255BF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B722C-3861-7BCB-A4B7-AE77C150E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8DFB9-B33D-264F-97F7-EB53E534371D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B2567-94FF-9131-92EC-2563256ED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6387-A9B3-0F42-E3A7-8BDBBBC9C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7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6496"/>
            <a:ext cx="10515600" cy="1325563"/>
          </a:xfrm>
        </p:spPr>
        <p:txBody>
          <a:bodyPr/>
          <a:lstStyle/>
          <a:p>
            <a:r>
              <a:rPr lang="en-US" b="1" dirty="0"/>
              <a:t>Study Design in Ecology and Epidemiology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8A943-7ADA-0241-A157-78DF83A0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4406900"/>
            <a:ext cx="10807700" cy="1770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Centre </a:t>
            </a:r>
            <a:r>
              <a:rPr lang="en-US" dirty="0" err="1"/>
              <a:t>ValBio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Ranomafana</a:t>
            </a:r>
            <a:r>
              <a:rPr lang="en-US" dirty="0"/>
              <a:t> National Park, Madagascar</a:t>
            </a:r>
          </a:p>
          <a:p>
            <a:pPr marL="0" indent="0">
              <a:buNone/>
            </a:pPr>
            <a:r>
              <a:rPr lang="en-US" dirty="0"/>
              <a:t>December 2022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0530C8A-66DC-F14A-8B05-F1DCFFF57F4E}"/>
              </a:ext>
            </a:extLst>
          </p:cNvPr>
          <p:cNvSpPr txBox="1">
            <a:spLocks/>
          </p:cNvSpPr>
          <p:nvPr/>
        </p:nvSpPr>
        <p:spPr>
          <a:xfrm>
            <a:off x="141515" y="261257"/>
            <a:ext cx="10515600" cy="962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E²M²: Ecological and Epidemiological Modeling in Madagascar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3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C38C-2556-DF1A-32A1-7844F73F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8F5E7-F226-606B-BE33-4C3010CF1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00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2597</TotalTime>
  <Words>23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Study Design in Ecology and Epidemiology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Cara Brook</dc:creator>
  <cp:lastModifiedBy>Cara Brook</cp:lastModifiedBy>
  <cp:revision>81</cp:revision>
  <dcterms:created xsi:type="dcterms:W3CDTF">2018-01-14T04:11:12Z</dcterms:created>
  <dcterms:modified xsi:type="dcterms:W3CDTF">2022-12-10T10:05:37Z</dcterms:modified>
</cp:coreProperties>
</file>