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64" r:id="rId3"/>
    <p:sldId id="261" r:id="rId4"/>
    <p:sldId id="262" r:id="rId5"/>
    <p:sldId id="265" r:id="rId6"/>
    <p:sldId id="263" r:id="rId7"/>
    <p:sldId id="266" r:id="rId8"/>
    <p:sldId id="257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8DFB9-B33D-264F-97F7-EB53E534371D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34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E²M² Pre-Workshop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8A943-7ADA-0241-A157-78DF83A0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14257"/>
            <a:ext cx="10515600" cy="9627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Institut</a:t>
            </a:r>
            <a:r>
              <a:rPr lang="en-US" dirty="0"/>
              <a:t> Pasteur de Madagascar</a:t>
            </a:r>
          </a:p>
          <a:p>
            <a:pPr marL="0" indent="0">
              <a:buNone/>
            </a:pPr>
            <a:r>
              <a:rPr lang="en-US" dirty="0"/>
              <a:t>10 January 2019</a:t>
            </a:r>
          </a:p>
        </p:txBody>
      </p:sp>
    </p:spTree>
    <p:extLst>
      <p:ext uri="{BB962C8B-B14F-4D97-AF65-F5344CB8AC3E}">
        <p14:creationId xmlns:p14="http://schemas.microsoft.com/office/powerpoint/2010/main" val="113003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35D1-752F-D04D-8BBC-109561AD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E²M² Pre-Workshop: Expectations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FFB4E-382E-BF42-8F0A-D4329335A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1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35D1-752F-D04D-8BBC-109561AD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E²M² Pre-Workshop: Expectations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FFB4E-382E-BF42-8F0A-D4329335A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We are here to help YOU get what you need!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85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35D1-752F-D04D-8BBC-109561AD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E²M² Pre-Workshop: Expectations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FFB4E-382E-BF42-8F0A-D4329335A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We are here to help YOU get what you need!</a:t>
            </a:r>
          </a:p>
          <a:p>
            <a:pPr lvl="1"/>
            <a:r>
              <a:rPr lang="en-US" sz="3200" dirty="0"/>
              <a:t>There is no mandatory deliverable – this course is what you make of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8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35D1-752F-D04D-8BBC-109561AD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E²M² Pre-Workshop: Expectations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FFB4E-382E-BF42-8F0A-D4329335A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We are here to help YOU get what you need!</a:t>
            </a:r>
          </a:p>
          <a:p>
            <a:pPr lvl="1"/>
            <a:r>
              <a:rPr lang="en-US" sz="3200" dirty="0"/>
              <a:t>There is no mandatory deliverable – this course is what you make of it.</a:t>
            </a:r>
          </a:p>
          <a:p>
            <a:pPr lvl="1"/>
            <a:r>
              <a:rPr lang="en-US" sz="3200" dirty="0"/>
              <a:t>We will be responsive to your suggestions and feedback.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10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35D1-752F-D04D-8BBC-109561AD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E²M² Pre-Workshop: Expectations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FFB4E-382E-BF42-8F0A-D4329335A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We are here to help YOU get what you need!</a:t>
            </a:r>
          </a:p>
          <a:p>
            <a:pPr lvl="1"/>
            <a:r>
              <a:rPr lang="en-US" sz="3200" dirty="0"/>
              <a:t>There is no mandatory deliverable – this course is what you make of it.</a:t>
            </a:r>
          </a:p>
          <a:p>
            <a:pPr lvl="1"/>
            <a:r>
              <a:rPr lang="en-US" sz="3200" dirty="0"/>
              <a:t>We will be responsive to your suggestions and feedback.</a:t>
            </a:r>
          </a:p>
          <a:p>
            <a:pPr lvl="1"/>
            <a:r>
              <a:rPr lang="en-US" sz="3200" dirty="0"/>
              <a:t>But you need to take ownership of your research agenda.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07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35D1-752F-D04D-8BBC-109561AD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E²M² Pre-Workshop: Expectations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FFB4E-382E-BF42-8F0A-D4329335A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We are here to help YOU get what you need!</a:t>
            </a:r>
          </a:p>
          <a:p>
            <a:pPr lvl="1"/>
            <a:r>
              <a:rPr lang="en-US" sz="3200" dirty="0"/>
              <a:t>There is no mandatory deliverable – this course is what you make of it.</a:t>
            </a:r>
          </a:p>
          <a:p>
            <a:pPr lvl="1"/>
            <a:r>
              <a:rPr lang="en-US" sz="3200" dirty="0"/>
              <a:t>We will be responsive to your suggestions and feedback.</a:t>
            </a:r>
          </a:p>
          <a:p>
            <a:pPr lvl="1"/>
            <a:r>
              <a:rPr lang="en-US" sz="3200"/>
              <a:t>But you need to take ownership of your research agenda.</a:t>
            </a:r>
            <a:endParaRPr lang="en-US" sz="3200" dirty="0"/>
          </a:p>
          <a:p>
            <a:r>
              <a:rPr lang="en-US" sz="3200" dirty="0">
                <a:solidFill>
                  <a:srgbClr val="FFFF00"/>
                </a:solidFill>
              </a:rPr>
              <a:t>Fundamentally, we would LOVE to help you write a research paper.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10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E²M² Pre-Workshop: Thursday, 10 January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1115" y="1597025"/>
            <a:ext cx="10515600" cy="4351338"/>
          </a:xfrm>
        </p:spPr>
        <p:txBody>
          <a:bodyPr>
            <a:noAutofit/>
          </a:bodyPr>
          <a:lstStyle/>
          <a:p>
            <a:pPr fontAlgn="base"/>
            <a:r>
              <a:rPr lang="en-US" sz="2500" b="1" dirty="0"/>
              <a:t>8:30-9:00am: </a:t>
            </a:r>
            <a:r>
              <a:rPr lang="en-US" sz="2500" dirty="0"/>
              <a:t>Introductions and expectations </a:t>
            </a:r>
            <a:r>
              <a:rPr lang="en-US" sz="2500" b="1" dirty="0"/>
              <a:t>(Cara)</a:t>
            </a:r>
            <a:endParaRPr lang="en-US" sz="2500" dirty="0"/>
          </a:p>
          <a:p>
            <a:pPr fontAlgn="base"/>
            <a:r>
              <a:rPr lang="en-US" sz="2500" b="1" dirty="0"/>
              <a:t>9:00-10:00am: </a:t>
            </a:r>
            <a:r>
              <a:rPr lang="en-US" sz="2500" dirty="0"/>
              <a:t>Mentor research presentations </a:t>
            </a:r>
            <a:r>
              <a:rPr lang="en-US" sz="2500" b="1" dirty="0"/>
              <a:t>(10 min each)</a:t>
            </a:r>
          </a:p>
          <a:p>
            <a:pPr fontAlgn="base"/>
            <a:r>
              <a:rPr lang="en-US" sz="2500" b="1" dirty="0"/>
              <a:t>10:00-10:30am:</a:t>
            </a:r>
            <a:r>
              <a:rPr lang="en-US" sz="2500" dirty="0"/>
              <a:t> Coffee break</a:t>
            </a:r>
            <a:endParaRPr lang="en-US" sz="2500" b="1" dirty="0"/>
          </a:p>
          <a:p>
            <a:pPr fontAlgn="base"/>
            <a:r>
              <a:rPr lang="en-US" sz="2500" b="1" dirty="0"/>
              <a:t>10:30-11:00am: </a:t>
            </a:r>
            <a:r>
              <a:rPr lang="en-US" sz="2500" dirty="0"/>
              <a:t>Small group brainstorm of goals/desired outcomes from pre-workshop </a:t>
            </a:r>
            <a:r>
              <a:rPr lang="en-US" sz="2500" b="1" dirty="0"/>
              <a:t>(Cara leads)</a:t>
            </a:r>
          </a:p>
          <a:p>
            <a:pPr fontAlgn="base"/>
            <a:r>
              <a:rPr lang="en-US" sz="2500" b="1" dirty="0"/>
              <a:t>11:00am-12:00pm:</a:t>
            </a:r>
            <a:r>
              <a:rPr lang="en-US" sz="2500" dirty="0"/>
              <a:t> One-on-one mentor-instructor meetings to set agenda for pre-workshop</a:t>
            </a:r>
            <a:endParaRPr lang="en-US" sz="2500" b="1" dirty="0"/>
          </a:p>
          <a:p>
            <a:pPr marL="457200" lvl="1" indent="0" fontAlgn="base">
              <a:buNone/>
            </a:pPr>
            <a:r>
              <a:rPr lang="en-US" sz="2500" dirty="0" err="1"/>
              <a:t>Antso</a:t>
            </a:r>
            <a:r>
              <a:rPr lang="en-US" sz="2500" dirty="0"/>
              <a:t> –</a:t>
            </a:r>
            <a:r>
              <a:rPr lang="en-US" sz="2500" b="1" dirty="0"/>
              <a:t> Cara; </a:t>
            </a:r>
            <a:r>
              <a:rPr lang="en-US" sz="2500" dirty="0" err="1"/>
              <a:t>Fara</a:t>
            </a:r>
            <a:r>
              <a:rPr lang="en-US" sz="2500" dirty="0"/>
              <a:t>- </a:t>
            </a:r>
            <a:r>
              <a:rPr lang="en-US" sz="2500" b="1" dirty="0" err="1"/>
              <a:t>Fidy</a:t>
            </a:r>
            <a:r>
              <a:rPr lang="en-US" sz="2500" b="1" dirty="0"/>
              <a:t>; </a:t>
            </a:r>
            <a:r>
              <a:rPr lang="en-US" sz="2500" dirty="0"/>
              <a:t>Jean-Marius – </a:t>
            </a:r>
            <a:r>
              <a:rPr lang="en-US" sz="2500" b="1" dirty="0"/>
              <a:t>Ben; </a:t>
            </a:r>
            <a:r>
              <a:rPr lang="en-US" sz="2500" dirty="0" err="1"/>
              <a:t>Soa</a:t>
            </a:r>
            <a:r>
              <a:rPr lang="en-US" sz="2500" dirty="0"/>
              <a:t> </a:t>
            </a:r>
            <a:r>
              <a:rPr lang="en-US" sz="2500" dirty="0" err="1"/>
              <a:t>Fy</a:t>
            </a:r>
            <a:r>
              <a:rPr lang="en-US" sz="2500" dirty="0"/>
              <a:t> – </a:t>
            </a:r>
            <a:r>
              <a:rPr lang="en-US" sz="2500" b="1" dirty="0"/>
              <a:t>Sarah; </a:t>
            </a:r>
            <a:r>
              <a:rPr lang="en-US" sz="2500" dirty="0" err="1"/>
              <a:t>Mirana</a:t>
            </a:r>
            <a:r>
              <a:rPr lang="en-US" sz="2500" dirty="0"/>
              <a:t> - </a:t>
            </a:r>
            <a:r>
              <a:rPr lang="en-US" sz="2500" b="1" dirty="0"/>
              <a:t>Cara</a:t>
            </a:r>
            <a:endParaRPr lang="en-US" sz="2500" dirty="0"/>
          </a:p>
          <a:p>
            <a:pPr fontAlgn="base"/>
            <a:r>
              <a:rPr lang="en-US" sz="2500" b="1" dirty="0"/>
              <a:t>12:00-1:00pm: </a:t>
            </a:r>
            <a:r>
              <a:rPr lang="en-US" sz="2500" dirty="0"/>
              <a:t>Lunch (provided)</a:t>
            </a:r>
            <a:endParaRPr lang="en-US" sz="2500" b="1" dirty="0"/>
          </a:p>
          <a:p>
            <a:pPr fontAlgn="base"/>
            <a:r>
              <a:rPr lang="en-US" sz="2500" b="1" dirty="0"/>
              <a:t>1:00-5:00pm: </a:t>
            </a:r>
            <a:r>
              <a:rPr lang="en-US" sz="2500" dirty="0"/>
              <a:t>Independent work time</a:t>
            </a:r>
            <a:endParaRPr lang="en-US" sz="2500" b="1" dirty="0"/>
          </a:p>
          <a:p>
            <a:pPr algn="ctr"/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55518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4A63-E2DC-334C-980A-9FD58EA26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E²M² Pre-Workshop: Friday, 10 January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E3652-3105-8845-B291-99DC5860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b="1" dirty="0"/>
              <a:t>8:30-10:00am: </a:t>
            </a:r>
            <a:r>
              <a:rPr lang="en-US" sz="2500" dirty="0"/>
              <a:t>Small group brainstorm and check-back; share progress from previous day </a:t>
            </a:r>
            <a:r>
              <a:rPr lang="en-US" sz="2500" b="1" dirty="0"/>
              <a:t>(Cara leads)</a:t>
            </a:r>
            <a:endParaRPr lang="en-US" sz="2500" dirty="0"/>
          </a:p>
          <a:p>
            <a:pPr fontAlgn="base"/>
            <a:r>
              <a:rPr lang="en-US" sz="2500" b="1" dirty="0"/>
              <a:t>10:00-10:30: </a:t>
            </a:r>
            <a:r>
              <a:rPr lang="en-US" sz="2500" dirty="0"/>
              <a:t>Coffee break</a:t>
            </a:r>
            <a:endParaRPr lang="en-US" sz="2500" b="1" dirty="0"/>
          </a:p>
          <a:p>
            <a:pPr fontAlgn="base"/>
            <a:r>
              <a:rPr lang="en-US" sz="2500" b="1" dirty="0"/>
              <a:t>10:30am-12:00pm: </a:t>
            </a:r>
            <a:r>
              <a:rPr lang="en-US" sz="2500" dirty="0"/>
              <a:t>Independent work time with instructor supervisors</a:t>
            </a:r>
          </a:p>
          <a:p>
            <a:pPr fontAlgn="base"/>
            <a:r>
              <a:rPr lang="en-US" sz="2500" b="1" dirty="0"/>
              <a:t>12:00-1:00pm:</a:t>
            </a:r>
            <a:r>
              <a:rPr lang="en-US" sz="2500" dirty="0"/>
              <a:t> Lunch (provided)</a:t>
            </a:r>
          </a:p>
          <a:p>
            <a:pPr fontAlgn="base"/>
            <a:r>
              <a:rPr lang="en-US" sz="2500" b="1" dirty="0"/>
              <a:t>1:00-4:00pm: </a:t>
            </a:r>
            <a:r>
              <a:rPr lang="en-US" sz="2500" dirty="0"/>
              <a:t>Independent work time</a:t>
            </a:r>
          </a:p>
          <a:p>
            <a:pPr fontAlgn="base"/>
            <a:r>
              <a:rPr lang="en-US" sz="2500" b="1" dirty="0"/>
              <a:t>4:00-5:00pm: </a:t>
            </a:r>
            <a:r>
              <a:rPr lang="en-US" sz="2500" dirty="0"/>
              <a:t>Overview expectations and resolve outstanding questions for E2M2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46516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355</Words>
  <Application>Microsoft Macintosh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E²M² Pre-Workshop</vt:lpstr>
      <vt:lpstr>E²M² Pre-Workshop: Expectations</vt:lpstr>
      <vt:lpstr>E²M² Pre-Workshop: Expectations</vt:lpstr>
      <vt:lpstr>E²M² Pre-Workshop: Expectations</vt:lpstr>
      <vt:lpstr>E²M² Pre-Workshop: Expectations</vt:lpstr>
      <vt:lpstr>E²M² Pre-Workshop: Expectations</vt:lpstr>
      <vt:lpstr>E²M² Pre-Workshop: Expectations</vt:lpstr>
      <vt:lpstr>E²M² Pre-Workshop: Thursday, 10 January</vt:lpstr>
      <vt:lpstr>E²M² Pre-Workshop: Friday, 10 January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Cara Brook</dc:creator>
  <cp:lastModifiedBy>Cara Brook</cp:lastModifiedBy>
  <cp:revision>9</cp:revision>
  <dcterms:created xsi:type="dcterms:W3CDTF">2018-01-14T04:11:12Z</dcterms:created>
  <dcterms:modified xsi:type="dcterms:W3CDTF">2019-01-09T11:22:09Z</dcterms:modified>
</cp:coreProperties>
</file>