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9" r:id="rId5"/>
    <p:sldId id="268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4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9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10B4-EAE4-463B-A262-CD6D19033C1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79" y="1828800"/>
            <a:ext cx="11015731" cy="974436"/>
          </a:xfrm>
        </p:spPr>
        <p:txBody>
          <a:bodyPr/>
          <a:lstStyle/>
          <a:p>
            <a:pPr algn="ctr"/>
            <a:r>
              <a:rPr lang="en-US" b="1" i="1" dirty="0"/>
              <a:t>Data cleaning with 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13605" y="5657671"/>
            <a:ext cx="5378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Hafaliana</a:t>
            </a:r>
            <a:r>
              <a:rPr lang="en-US" i="1" dirty="0"/>
              <a:t> </a:t>
            </a:r>
            <a:r>
              <a:rPr lang="en-US" b="1" i="1" dirty="0"/>
              <a:t>Christian</a:t>
            </a:r>
            <a:r>
              <a:rPr lang="en-US" i="1" dirty="0"/>
              <a:t> </a:t>
            </a:r>
            <a:r>
              <a:rPr lang="en-US" i="1" dirty="0" err="1"/>
              <a:t>Ranaivoson</a:t>
            </a:r>
            <a:endParaRPr lang="en-US" i="1" dirty="0"/>
          </a:p>
          <a:p>
            <a:r>
              <a:rPr lang="en-US" i="1" dirty="0"/>
              <a:t>Virology Unit, </a:t>
            </a:r>
            <a:r>
              <a:rPr lang="en-US" i="1" dirty="0" err="1"/>
              <a:t>Intitut</a:t>
            </a:r>
            <a:r>
              <a:rPr lang="en-US" i="1" dirty="0"/>
              <a:t> Pasteur de Madagascar</a:t>
            </a:r>
          </a:p>
          <a:p>
            <a:r>
              <a:rPr lang="en-US" i="1" dirty="0"/>
              <a:t>Mention of Zoology and Animal Biodiversity</a:t>
            </a:r>
          </a:p>
          <a:p>
            <a:r>
              <a:rPr lang="en-US" i="1" dirty="0"/>
              <a:t>Faculty of Sciences, </a:t>
            </a:r>
            <a:r>
              <a:rPr lang="en-US" i="1" dirty="0" err="1"/>
              <a:t>Univeristy</a:t>
            </a:r>
            <a:r>
              <a:rPr lang="en-US" i="1" dirty="0"/>
              <a:t> of Antananarivo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4911" y="3270072"/>
            <a:ext cx="744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Ecological and Epidemiological Modeling Madagascar (E2M2)</a:t>
            </a:r>
          </a:p>
          <a:p>
            <a:r>
              <a:rPr lang="en-US" dirty="0" err="1"/>
              <a:t>ValBio</a:t>
            </a:r>
            <a:r>
              <a:rPr lang="en-US" dirty="0"/>
              <a:t>, </a:t>
            </a:r>
            <a:r>
              <a:rPr lang="en-US" dirty="0" err="1"/>
              <a:t>Ranomafana</a:t>
            </a:r>
            <a:endParaRPr lang="en-US" dirty="0"/>
          </a:p>
          <a:p>
            <a:r>
              <a:rPr lang="en-US" dirty="0" err="1"/>
              <a:t>Fianarantsoa</a:t>
            </a:r>
            <a:r>
              <a:rPr lang="en-US" dirty="0"/>
              <a:t>, Madagascar</a:t>
            </a:r>
          </a:p>
          <a:p>
            <a:r>
              <a:rPr lang="en-US" dirty="0"/>
              <a:t>03-14 January 2020</a:t>
            </a:r>
          </a:p>
        </p:txBody>
      </p:sp>
    </p:spTree>
    <p:extLst>
      <p:ext uri="{BB962C8B-B14F-4D97-AF65-F5344CB8AC3E}">
        <p14:creationId xmlns:p14="http://schemas.microsoft.com/office/powerpoint/2010/main" val="334793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 : 14 points 1">
            <a:extLst>
              <a:ext uri="{FF2B5EF4-FFF2-40B4-BE49-F238E27FC236}">
                <a16:creationId xmlns:a16="http://schemas.microsoft.com/office/drawing/2014/main" id="{E2449CFD-6DAD-40C2-89B5-46C2580786E9}"/>
              </a:ext>
            </a:extLst>
          </p:cNvPr>
          <p:cNvSpPr/>
          <p:nvPr/>
        </p:nvSpPr>
        <p:spPr>
          <a:xfrm rot="1971222">
            <a:off x="1871703" y="2624211"/>
            <a:ext cx="2311415" cy="222359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32FA4D-1165-488B-9A01-49A9D121343D}"/>
              </a:ext>
            </a:extLst>
          </p:cNvPr>
          <p:cNvSpPr txBox="1"/>
          <p:nvPr/>
        </p:nvSpPr>
        <p:spPr>
          <a:xfrm>
            <a:off x="2281703" y="3533544"/>
            <a:ext cx="163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Raw Data</a:t>
            </a:r>
            <a:endParaRPr lang="en-US" sz="20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DCE27933-029C-4969-AE62-74273CFEA5F1}"/>
              </a:ext>
            </a:extLst>
          </p:cNvPr>
          <p:cNvSpPr/>
          <p:nvPr/>
        </p:nvSpPr>
        <p:spPr>
          <a:xfrm>
            <a:off x="4426912" y="3671623"/>
            <a:ext cx="722343" cy="123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2C7906A9-548A-4CE0-9639-935E156C7BA3}"/>
              </a:ext>
            </a:extLst>
          </p:cNvPr>
          <p:cNvSpPr/>
          <p:nvPr/>
        </p:nvSpPr>
        <p:spPr>
          <a:xfrm>
            <a:off x="9252805" y="2760476"/>
            <a:ext cx="1930485" cy="19462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02EAB8-98CF-4781-99AA-1FBE6F99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61" y="0"/>
            <a:ext cx="5078580" cy="526473"/>
          </a:xfrm>
        </p:spPr>
        <p:txBody>
          <a:bodyPr>
            <a:normAutofit/>
          </a:bodyPr>
          <a:lstStyle/>
          <a:p>
            <a:r>
              <a:rPr lang="en-US" sz="2800" b="1" i="1" dirty="0"/>
              <a:t>Data cleaning with R</a:t>
            </a:r>
            <a:endParaRPr lang="en-US" sz="2800" b="1" dirty="0"/>
          </a:p>
        </p:txBody>
      </p:sp>
      <p:sp>
        <p:nvSpPr>
          <p:cNvPr id="7" name="Étoile : 12 branches 6">
            <a:extLst>
              <a:ext uri="{FF2B5EF4-FFF2-40B4-BE49-F238E27FC236}">
                <a16:creationId xmlns:a16="http://schemas.microsoft.com/office/drawing/2014/main" id="{8318B219-26DC-452D-B8F2-D55694619D8C}"/>
              </a:ext>
            </a:extLst>
          </p:cNvPr>
          <p:cNvSpPr/>
          <p:nvPr/>
        </p:nvSpPr>
        <p:spPr>
          <a:xfrm>
            <a:off x="5404931" y="2580113"/>
            <a:ext cx="2487206" cy="2377781"/>
          </a:xfrm>
          <a:prstGeom prst="star12">
            <a:avLst/>
          </a:prstGeom>
          <a:solidFill>
            <a:srgbClr val="C62D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G" b="1" dirty="0">
              <a:solidFill>
                <a:schemeClr val="tx1"/>
              </a:solidFill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1271B268-B04A-4913-BAEA-749282CCAA8F}"/>
              </a:ext>
            </a:extLst>
          </p:cNvPr>
          <p:cNvSpPr/>
          <p:nvPr/>
        </p:nvSpPr>
        <p:spPr>
          <a:xfrm>
            <a:off x="8157216" y="3662146"/>
            <a:ext cx="830510" cy="122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G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5F3301-FF44-489D-8E06-2BAB6AD89552}"/>
              </a:ext>
            </a:extLst>
          </p:cNvPr>
          <p:cNvSpPr txBox="1"/>
          <p:nvPr/>
        </p:nvSpPr>
        <p:spPr>
          <a:xfrm>
            <a:off x="5923015" y="3455946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Formatted</a:t>
            </a:r>
          </a:p>
          <a:p>
            <a:pPr algn="ctr"/>
            <a:r>
              <a:rPr lang="en-US" sz="2000" b="1" dirty="0"/>
              <a:t>data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384A6E-CBB6-4A79-BFC4-C385771B4602}"/>
              </a:ext>
            </a:extLst>
          </p:cNvPr>
          <p:cNvSpPr txBox="1"/>
          <p:nvPr/>
        </p:nvSpPr>
        <p:spPr>
          <a:xfrm>
            <a:off x="9705727" y="3415060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Usable</a:t>
            </a:r>
          </a:p>
          <a:p>
            <a:pPr algn="ctr"/>
            <a:r>
              <a:rPr lang="fr-FR" sz="2000" b="1" dirty="0"/>
              <a:t>data</a:t>
            </a:r>
            <a:endParaRPr lang="en-US" sz="20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5C5EC1-8799-4F86-A03D-6320715CD1B6}"/>
              </a:ext>
            </a:extLst>
          </p:cNvPr>
          <p:cNvSpPr txBox="1"/>
          <p:nvPr/>
        </p:nvSpPr>
        <p:spPr>
          <a:xfrm>
            <a:off x="5371582" y="6098796"/>
            <a:ext cx="255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Technically correct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3F9913-D862-4982-8081-93CA8CE151F8}"/>
              </a:ext>
            </a:extLst>
          </p:cNvPr>
          <p:cNvSpPr txBox="1"/>
          <p:nvPr/>
        </p:nvSpPr>
        <p:spPr>
          <a:xfrm>
            <a:off x="9548632" y="609879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Consistent</a:t>
            </a:r>
            <a:endParaRPr lang="fr-MG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1E1109-9B6D-471C-B76E-FB9211A78C41}"/>
              </a:ext>
            </a:extLst>
          </p:cNvPr>
          <p:cNvSpPr txBox="1"/>
          <p:nvPr/>
        </p:nvSpPr>
        <p:spPr>
          <a:xfrm>
            <a:off x="2181138" y="609879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Initial data</a:t>
            </a:r>
            <a:endParaRPr lang="fr-MG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2DA532C-5394-4FE4-8325-BBECBA1FBB3C}"/>
              </a:ext>
            </a:extLst>
          </p:cNvPr>
          <p:cNvSpPr txBox="1"/>
          <p:nvPr/>
        </p:nvSpPr>
        <p:spPr>
          <a:xfrm>
            <a:off x="4827330" y="1140696"/>
            <a:ext cx="364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Data cleaning steps</a:t>
            </a:r>
            <a:endParaRPr lang="fr-MG" sz="2800" dirty="0"/>
          </a:p>
        </p:txBody>
      </p:sp>
    </p:spTree>
    <p:extLst>
      <p:ext uri="{BB962C8B-B14F-4D97-AF65-F5344CB8AC3E}">
        <p14:creationId xmlns:p14="http://schemas.microsoft.com/office/powerpoint/2010/main" val="87347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957" y="1497746"/>
            <a:ext cx="393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Variable types and errors</a:t>
            </a:r>
            <a:endParaRPr lang="fr-FR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6956" y="2213815"/>
            <a:ext cx="601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FF0000"/>
                </a:solidFill>
              </a:rPr>
              <a:t>&gt; </a:t>
            </a:r>
            <a:r>
              <a:rPr lang="fr-FR" sz="2200" dirty="0" err="1">
                <a:solidFill>
                  <a:srgbClr val="FF0000"/>
                </a:solidFill>
              </a:rPr>
              <a:t>str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e2m2_FB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 $ Id       : </a:t>
            </a:r>
            <a:r>
              <a:rPr lang="en-US" sz="2200" dirty="0" err="1">
                <a:solidFill>
                  <a:schemeClr val="bg1"/>
                </a:solidFill>
              </a:rPr>
              <a:t>chr</a:t>
            </a:r>
            <a:r>
              <a:rPr lang="en-US" sz="2200" dirty="0">
                <a:solidFill>
                  <a:schemeClr val="bg1"/>
                </a:solidFill>
              </a:rPr>
              <a:t>  "fb_1" "fb_2" "fb_3" "fb_4“…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 $ 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    : </a:t>
            </a:r>
            <a:r>
              <a:rPr lang="fr-FR" sz="2200" dirty="0" err="1">
                <a:solidFill>
                  <a:schemeClr val="bg1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 "f" "f" "f" "F" "f " ...</a:t>
            </a:r>
          </a:p>
          <a:p>
            <a:r>
              <a:rPr lang="fr-FR" sz="2200" dirty="0">
                <a:solidFill>
                  <a:schemeClr val="bg1"/>
                </a:solidFill>
              </a:rPr>
              <a:t> $ 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: </a:t>
            </a:r>
            <a:r>
              <a:rPr lang="fr-FR" sz="2200" dirty="0" err="1">
                <a:solidFill>
                  <a:schemeClr val="bg1"/>
                </a:solidFill>
              </a:rPr>
              <a:t>num</a:t>
            </a:r>
            <a:r>
              <a:rPr lang="fr-FR" sz="2200" dirty="0">
                <a:solidFill>
                  <a:schemeClr val="bg1"/>
                </a:solidFill>
              </a:rPr>
              <a:t>  34.8 36.1 36.5 36.6 38.9 ...</a:t>
            </a:r>
          </a:p>
          <a:p>
            <a:r>
              <a:rPr lang="fr-FR" sz="2200" dirty="0">
                <a:solidFill>
                  <a:schemeClr val="bg1"/>
                </a:solidFill>
              </a:rPr>
              <a:t> $ Age   : </a:t>
            </a:r>
            <a:r>
              <a:rPr lang="fr-FR" sz="2200" dirty="0" err="1">
                <a:solidFill>
                  <a:srgbClr val="FF0000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"one" "6.65" "6.77" "</a:t>
            </a:r>
            <a:r>
              <a:rPr lang="fr-FR" sz="2200" dirty="0" err="1">
                <a:solidFill>
                  <a:schemeClr val="bg1"/>
                </a:solidFill>
              </a:rPr>
              <a:t>seven</a:t>
            </a:r>
            <a:r>
              <a:rPr lang="fr-FR" sz="2200" dirty="0">
                <a:solidFill>
                  <a:schemeClr val="bg1"/>
                </a:solidFill>
              </a:rPr>
              <a:t>" ...</a:t>
            </a:r>
          </a:p>
          <a:p>
            <a:r>
              <a:rPr lang="fr-FR" sz="2200" dirty="0">
                <a:solidFill>
                  <a:schemeClr val="bg1"/>
                </a:solidFill>
              </a:rPr>
              <a:t> $ Date  : </a:t>
            </a:r>
            <a:r>
              <a:rPr lang="fr-FR" sz="2200" dirty="0" err="1">
                <a:solidFill>
                  <a:schemeClr val="bg1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 "1/11/2015" "1/12/2015 "…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7885" y="2493366"/>
            <a:ext cx="53326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Categorical:</a:t>
            </a:r>
            <a:r>
              <a:rPr lang="en-US" sz="2200" dirty="0"/>
              <a:t>		Factor (n levels)</a:t>
            </a:r>
          </a:p>
          <a:p>
            <a:r>
              <a:rPr lang="en-US" sz="2200" b="1" dirty="0"/>
              <a:t>Continuous:</a:t>
            </a:r>
            <a:r>
              <a:rPr lang="en-US" sz="2200" dirty="0"/>
              <a:t>		Numeric (Range)</a:t>
            </a:r>
          </a:p>
          <a:p>
            <a:r>
              <a:rPr lang="en-US" sz="2200" b="1" dirty="0"/>
              <a:t>Time:			</a:t>
            </a:r>
            <a:r>
              <a:rPr lang="en-US" sz="2200" dirty="0"/>
              <a:t>Date (Range)</a:t>
            </a:r>
          </a:p>
          <a:p>
            <a:r>
              <a:rPr lang="en-US" sz="2200" b="1" dirty="0"/>
              <a:t>Binary:			</a:t>
            </a:r>
            <a:r>
              <a:rPr lang="en-US" sz="2200" dirty="0"/>
              <a:t>logic</a:t>
            </a:r>
            <a:r>
              <a:rPr lang="en-US" sz="2200" b="1" dirty="0"/>
              <a:t> </a:t>
            </a:r>
            <a:r>
              <a:rPr lang="en-US" sz="2200" dirty="0"/>
              <a:t>(T,F)</a:t>
            </a:r>
          </a:p>
          <a:p>
            <a:r>
              <a:rPr lang="en-US" sz="2200" b="1" dirty="0"/>
              <a:t>Missing Value:</a:t>
            </a:r>
            <a:r>
              <a:rPr lang="en-US" sz="2200" dirty="0"/>
              <a:t>		NA</a:t>
            </a:r>
            <a:endParaRPr lang="fr-FR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767885" y="4459690"/>
            <a:ext cx="4612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</a:rPr>
              <a:t>as.factor</a:t>
            </a:r>
            <a:r>
              <a:rPr lang="en-US" sz="2200" b="1" dirty="0">
                <a:solidFill>
                  <a:srgbClr val="FF0000"/>
                </a:solidFill>
              </a:rPr>
              <a:t>(…)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as.Date</a:t>
            </a:r>
            <a:r>
              <a:rPr lang="en-US" sz="2200" b="1" dirty="0">
                <a:solidFill>
                  <a:srgbClr val="FF0000"/>
                </a:solidFill>
              </a:rPr>
              <a:t>(…)          </a:t>
            </a:r>
            <a:r>
              <a:rPr lang="en-US" sz="2200" b="1" dirty="0"/>
              <a:t>"%Y-%m-%d"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as.numeric</a:t>
            </a:r>
            <a:r>
              <a:rPr lang="en-US" sz="2200" b="1" dirty="0">
                <a:solidFill>
                  <a:srgbClr val="FF0000"/>
                </a:solidFill>
              </a:rPr>
              <a:t>(…)</a:t>
            </a:r>
            <a:endParaRPr lang="fr-FR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956" y="4723172"/>
            <a:ext cx="6013888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Levels: f </a:t>
            </a:r>
            <a:r>
              <a:rPr lang="en-US" sz="2200" dirty="0" err="1">
                <a:solidFill>
                  <a:schemeClr val="bg1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  m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as.numeric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e2m2_FB$Age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Warning message: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NAs introduced by coercion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as.Date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e2m2_FB$Date,</a:t>
            </a:r>
            <a:r>
              <a:rPr lang="en-US" sz="2200" dirty="0">
                <a:solidFill>
                  <a:srgbClr val="92D050"/>
                </a:solidFill>
              </a:rPr>
              <a:t>"%m/%d/%Y"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885" y="5734509"/>
            <a:ext cx="5402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Needed format	-&gt;	Re-format</a:t>
            </a:r>
          </a:p>
          <a:p>
            <a:r>
              <a:rPr lang="en-US" sz="2200" dirty="0"/>
              <a:t>Value error	-&gt;	Correct value</a:t>
            </a:r>
          </a:p>
          <a:p>
            <a:r>
              <a:rPr lang="en-US" sz="2200" dirty="0"/>
              <a:t>Missing error	-&gt;	Handle NA values</a:t>
            </a:r>
            <a:endParaRPr lang="fr-FR" sz="2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38904A-E3D0-4A06-B040-36935858A691}"/>
              </a:ext>
            </a:extLst>
          </p:cNvPr>
          <p:cNvSpPr txBox="1">
            <a:spLocks/>
          </p:cNvSpPr>
          <p:nvPr/>
        </p:nvSpPr>
        <p:spPr>
          <a:xfrm>
            <a:off x="134661" y="0"/>
            <a:ext cx="5078580" cy="52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/>
              <a:t>Data cleaning with R</a:t>
            </a:r>
            <a:endParaRPr lang="en-US" sz="28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781E58-4174-4274-B4E4-B681CCACFFD3}"/>
              </a:ext>
            </a:extLst>
          </p:cNvPr>
          <p:cNvSpPr txBox="1"/>
          <p:nvPr/>
        </p:nvSpPr>
        <p:spPr>
          <a:xfrm>
            <a:off x="1604738" y="665626"/>
            <a:ext cx="393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Formatted data,</a:t>
            </a:r>
          </a:p>
        </p:txBody>
      </p:sp>
    </p:spTree>
    <p:extLst>
      <p:ext uri="{BB962C8B-B14F-4D97-AF65-F5344CB8AC3E}">
        <p14:creationId xmlns:p14="http://schemas.microsoft.com/office/powerpoint/2010/main" val="365770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576CD4-1AB3-4562-8495-7EB14B27D371}"/>
              </a:ext>
            </a:extLst>
          </p:cNvPr>
          <p:cNvSpPr txBox="1">
            <a:spLocks/>
          </p:cNvSpPr>
          <p:nvPr/>
        </p:nvSpPr>
        <p:spPr>
          <a:xfrm>
            <a:off x="134661" y="0"/>
            <a:ext cx="5078580" cy="52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/>
              <a:t>Data cleaning with R</a:t>
            </a:r>
            <a:endParaRPr lang="en-US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F26CD3-A33E-4E11-B2B4-755F8CFE4545}"/>
              </a:ext>
            </a:extLst>
          </p:cNvPr>
          <p:cNvSpPr txBox="1"/>
          <p:nvPr/>
        </p:nvSpPr>
        <p:spPr>
          <a:xfrm>
            <a:off x="1719743" y="729842"/>
            <a:ext cx="361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Consistent data</a:t>
            </a:r>
            <a:endParaRPr lang="fr-MG" sz="28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752F27-D58F-440B-BA7E-AF7E02DFFAA7}"/>
              </a:ext>
            </a:extLst>
          </p:cNvPr>
          <p:cNvSpPr txBox="1"/>
          <p:nvPr/>
        </p:nvSpPr>
        <p:spPr>
          <a:xfrm>
            <a:off x="3006436" y="2588728"/>
            <a:ext cx="85621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Extreme values will affect the outcome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Make a consistent link between each variable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No cheating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Cleaning is not inventing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057871-51F7-497E-B03B-51400DF5E169}"/>
              </a:ext>
            </a:extLst>
          </p:cNvPr>
          <p:cNvSpPr txBox="1"/>
          <p:nvPr/>
        </p:nvSpPr>
        <p:spPr>
          <a:xfrm>
            <a:off x="3006436" y="1459229"/>
            <a:ext cx="547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Give a sense to your data</a:t>
            </a:r>
          </a:p>
        </p:txBody>
      </p:sp>
    </p:spTree>
    <p:extLst>
      <p:ext uri="{BB962C8B-B14F-4D97-AF65-F5344CB8AC3E}">
        <p14:creationId xmlns:p14="http://schemas.microsoft.com/office/powerpoint/2010/main" val="43638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F158-3687-4E6D-BAF4-119CF1AE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61" y="0"/>
            <a:ext cx="5078580" cy="526473"/>
          </a:xfrm>
        </p:spPr>
        <p:txBody>
          <a:bodyPr>
            <a:normAutofit/>
          </a:bodyPr>
          <a:lstStyle/>
          <a:p>
            <a:r>
              <a:rPr lang="en-US" sz="2800" b="1" i="1" dirty="0"/>
              <a:t>Data cleaning with R</a:t>
            </a:r>
            <a:endParaRPr lang="en-US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FE34F8-5002-4D64-84D8-D5C1F3A08860}"/>
              </a:ext>
            </a:extLst>
          </p:cNvPr>
          <p:cNvSpPr txBox="1"/>
          <p:nvPr/>
        </p:nvSpPr>
        <p:spPr>
          <a:xfrm>
            <a:off x="1719743" y="729842"/>
            <a:ext cx="361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Consistent data</a:t>
            </a:r>
            <a:endParaRPr lang="fr-MG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61A5A4-7146-4EF8-86EF-1F6BEC3A094F}"/>
              </a:ext>
            </a:extLst>
          </p:cNvPr>
          <p:cNvSpPr txBox="1"/>
          <p:nvPr/>
        </p:nvSpPr>
        <p:spPr>
          <a:xfrm>
            <a:off x="4919714" y="1205528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wrong with this data frame?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24960F-3EB1-4BDF-9B89-BC652DFD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89" y="1667193"/>
            <a:ext cx="8527894" cy="51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5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E43DDD-25D0-4F03-9C1B-648FFB7A1651}"/>
              </a:ext>
            </a:extLst>
          </p:cNvPr>
          <p:cNvSpPr txBox="1">
            <a:spLocks/>
          </p:cNvSpPr>
          <p:nvPr/>
        </p:nvSpPr>
        <p:spPr>
          <a:xfrm>
            <a:off x="134661" y="0"/>
            <a:ext cx="5078580" cy="52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/>
              <a:t>Data cleaning with R</a:t>
            </a:r>
            <a:endParaRPr lang="en-US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9258EF-1271-45F2-83FE-F717A41E65B9}"/>
              </a:ext>
            </a:extLst>
          </p:cNvPr>
          <p:cNvSpPr txBox="1"/>
          <p:nvPr/>
        </p:nvSpPr>
        <p:spPr>
          <a:xfrm>
            <a:off x="1613404" y="734291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Conclusion</a:t>
            </a:r>
            <a:endParaRPr lang="en-US" sz="28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C31559-E555-4A9B-A3A8-65B51B96EDE2}"/>
              </a:ext>
            </a:extLst>
          </p:cNvPr>
          <p:cNvSpPr txBox="1"/>
          <p:nvPr/>
        </p:nvSpPr>
        <p:spPr>
          <a:xfrm>
            <a:off x="2313709" y="2216728"/>
            <a:ext cx="91578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Important step for good data interpretation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Need a good comprehension of each variables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Should be reproductible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E3665F-9C09-44B6-85FF-FCDF653E87E4}"/>
              </a:ext>
            </a:extLst>
          </p:cNvPr>
          <p:cNvSpPr txBox="1"/>
          <p:nvPr/>
        </p:nvSpPr>
        <p:spPr>
          <a:xfrm>
            <a:off x="5235828" y="6099822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Thank</a:t>
            </a:r>
            <a:r>
              <a:rPr lang="fr-FR" sz="2800" b="1" dirty="0"/>
              <a:t> </a:t>
            </a:r>
            <a:r>
              <a:rPr lang="fr-FR" sz="2800" b="1" dirty="0" err="1"/>
              <a:t>you</a:t>
            </a:r>
            <a:r>
              <a:rPr lang="fr-FR" sz="2800" b="1" dirty="0"/>
              <a:t> all!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91166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3401</TotalTime>
  <Words>371</Words>
  <Application>Microsoft Office PowerPoint</Application>
  <PresentationFormat>Grand écran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Data cleaning with R</vt:lpstr>
      <vt:lpstr>Data cleaning with R</vt:lpstr>
      <vt:lpstr>Présentation PowerPoint</vt:lpstr>
      <vt:lpstr>Présentation PowerPoint</vt:lpstr>
      <vt:lpstr>Data cleaning with 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Christian</cp:lastModifiedBy>
  <cp:revision>468</cp:revision>
  <dcterms:created xsi:type="dcterms:W3CDTF">2016-11-10T06:57:43Z</dcterms:created>
  <dcterms:modified xsi:type="dcterms:W3CDTF">2020-01-05T07:17:59Z</dcterms:modified>
</cp:coreProperties>
</file>