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0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5"/>
    <p:restoredTop sz="94643"/>
  </p:normalViewPr>
  <p:slideViewPr>
    <p:cSldViewPr snapToGrid="0" snapToObjects="1">
      <p:cViewPr varScale="1">
        <p:scale>
          <a:sx n="117" d="100"/>
          <a:sy n="117" d="100"/>
        </p:scale>
        <p:origin x="2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8DFB9-B33D-264F-97F7-EB53E534371D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34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E²M² “R” Bootcamp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8A943-7ADA-0241-A157-78DF83A0F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14257"/>
            <a:ext cx="10515600" cy="9627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Institut</a:t>
            </a:r>
            <a:r>
              <a:rPr lang="en-US" dirty="0"/>
              <a:t> Pasteur de Madagascar</a:t>
            </a:r>
          </a:p>
          <a:p>
            <a:pPr marL="0" indent="0">
              <a:buNone/>
            </a:pPr>
            <a:r>
              <a:rPr lang="en-US" dirty="0"/>
              <a:t>12 January 2019</a:t>
            </a:r>
          </a:p>
        </p:txBody>
      </p:sp>
    </p:spTree>
    <p:extLst>
      <p:ext uri="{BB962C8B-B14F-4D97-AF65-F5344CB8AC3E}">
        <p14:creationId xmlns:p14="http://schemas.microsoft.com/office/powerpoint/2010/main" val="1130038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971" y="125640"/>
            <a:ext cx="10515600" cy="1325563"/>
          </a:xfrm>
        </p:spPr>
        <p:txBody>
          <a:bodyPr/>
          <a:lstStyle/>
          <a:p>
            <a:r>
              <a:rPr lang="en-US" b="1" dirty="0"/>
              <a:t>E²M² “R” Bootcamp: Saturday, 12 January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59971" y="1237797"/>
            <a:ext cx="10515600" cy="4351338"/>
          </a:xfrm>
        </p:spPr>
        <p:txBody>
          <a:bodyPr>
            <a:noAutofit/>
          </a:bodyPr>
          <a:lstStyle/>
          <a:p>
            <a:r>
              <a:rPr lang="en-US" sz="1800" dirty="0"/>
              <a:t>8:00-8:30am: Brief Introductions </a:t>
            </a:r>
            <a:r>
              <a:rPr lang="en-US" sz="1800" b="1" dirty="0"/>
              <a:t>(Cara)</a:t>
            </a:r>
            <a:endParaRPr lang="en-US" sz="1800" dirty="0"/>
          </a:p>
          <a:p>
            <a:r>
              <a:rPr lang="en-US" sz="1800" dirty="0"/>
              <a:t>8:30-9:30am: Intro to R Studio </a:t>
            </a:r>
            <a:r>
              <a:rPr lang="en-US" sz="1800" b="1" dirty="0"/>
              <a:t>(</a:t>
            </a:r>
            <a:r>
              <a:rPr lang="en-US" sz="1800" b="1" dirty="0" err="1"/>
              <a:t>Fidy</a:t>
            </a:r>
            <a:r>
              <a:rPr lang="en-US" sz="1800" b="1" dirty="0"/>
              <a:t>)</a:t>
            </a:r>
            <a:endParaRPr lang="en-US" sz="1800" dirty="0"/>
          </a:p>
          <a:p>
            <a:pPr lvl="1"/>
            <a:r>
              <a:rPr lang="en-US" sz="1800" dirty="0"/>
              <a:t>Knowing your working environment</a:t>
            </a:r>
          </a:p>
          <a:p>
            <a:pPr lvl="1"/>
            <a:r>
              <a:rPr lang="en-US" sz="1800" dirty="0"/>
              <a:t>Assigning variables</a:t>
            </a:r>
          </a:p>
          <a:p>
            <a:pPr lvl="1"/>
            <a:r>
              <a:rPr lang="en-US" sz="1800" dirty="0"/>
              <a:t>Basic arithmetic</a:t>
            </a:r>
          </a:p>
          <a:p>
            <a:pPr lvl="1"/>
            <a:r>
              <a:rPr lang="en-US" sz="1800" dirty="0"/>
              <a:t>Running a script</a:t>
            </a:r>
          </a:p>
          <a:p>
            <a:r>
              <a:rPr lang="en-US" sz="1800" dirty="0"/>
              <a:t>9:30-10am: Coffee Break</a:t>
            </a:r>
          </a:p>
          <a:p>
            <a:r>
              <a:rPr lang="en-US" sz="1800" dirty="0"/>
              <a:t>10:00-11:00am: Small Groups: Software installation and catch-up. Mentors + instructors make sure all students have the proper materials installed and work through 4 tutorials with them. </a:t>
            </a:r>
            <a:r>
              <a:rPr lang="en-US" sz="1800" b="1" dirty="0"/>
              <a:t>(Mentors)</a:t>
            </a:r>
            <a:endParaRPr lang="en-US" sz="1800" dirty="0"/>
          </a:p>
          <a:p>
            <a:r>
              <a:rPr lang="en-US" sz="1800" dirty="0"/>
              <a:t>11:00-12:00pm: Lecture: Exploring &amp; visualizing data in R </a:t>
            </a:r>
            <a:r>
              <a:rPr lang="en-US" sz="1800" b="1" dirty="0"/>
              <a:t>(Christian)</a:t>
            </a:r>
            <a:endParaRPr lang="en-US" sz="1800" dirty="0"/>
          </a:p>
          <a:p>
            <a:r>
              <a:rPr lang="en-US" sz="1800" dirty="0"/>
              <a:t>12:00-1:00pm: Lunch</a:t>
            </a:r>
          </a:p>
          <a:p>
            <a:r>
              <a:rPr lang="en-US" sz="1800" dirty="0"/>
              <a:t>1:00-2:00pm: Tutorial: Exploring &amp; visualizing data in R </a:t>
            </a:r>
            <a:r>
              <a:rPr lang="en-US" sz="1800" b="1" dirty="0"/>
              <a:t>(Christian)</a:t>
            </a:r>
            <a:endParaRPr lang="en-US" sz="1800" dirty="0"/>
          </a:p>
          <a:p>
            <a:r>
              <a:rPr lang="en-US" sz="1800" dirty="0"/>
              <a:t>2:00-3:30pm: Lecture/Tutorial/Live Coding: Writing functions and for-loops </a:t>
            </a:r>
            <a:r>
              <a:rPr lang="en-US" sz="1800" b="1" dirty="0"/>
              <a:t>(Cara)</a:t>
            </a:r>
            <a:endParaRPr lang="en-US" sz="1800" dirty="0"/>
          </a:p>
          <a:p>
            <a:r>
              <a:rPr lang="en-US" sz="1800" dirty="0"/>
              <a:t>3:30-4:00pm: Coffee Break</a:t>
            </a:r>
          </a:p>
          <a:p>
            <a:r>
              <a:rPr lang="en-US" sz="1800" dirty="0"/>
              <a:t>4:00-5:00pm: Open mentoring session for outstanding questions</a:t>
            </a:r>
          </a:p>
          <a:p>
            <a:pPr marL="0" indent="0">
              <a:buNone/>
            </a:pP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5518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26</Words>
  <Application>Microsoft Macintosh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E²M² “R” Bootcamp</vt:lpstr>
      <vt:lpstr>E²M² “R” Bootcamp: Saturday, 12 January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Cara Brook</dc:creator>
  <cp:lastModifiedBy>Cara Brook</cp:lastModifiedBy>
  <cp:revision>10</cp:revision>
  <dcterms:created xsi:type="dcterms:W3CDTF">2018-01-14T04:11:12Z</dcterms:created>
  <dcterms:modified xsi:type="dcterms:W3CDTF">2019-01-09T17:26:16Z</dcterms:modified>
</cp:coreProperties>
</file>