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1BC1-A561-A4B7-7D45-0FE05780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B2BFE-DE2B-70C5-FFC6-1F270764F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4962-2ED0-5C8D-18F3-FAC3E032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FB48-C015-85FC-14B3-2C535BFE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F706-6AC7-1AD8-C028-03E16FD9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1D-D447-DE92-0459-55EE3EDA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DE6B9-EBD5-48E6-E66F-B2F78250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8B63-FE88-EC20-EB42-BAFCB149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46FF-F438-69B9-1A0A-D53EF0EE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6768-BD37-9B51-324D-8B82CA9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8005E-4377-7CCA-6C6C-B66139E41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ADC8A-DE5F-D1A6-49CE-566F3574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27D7-5C15-A16B-598E-4796F5B6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B2C2-EA13-99F7-06AF-E2C1E54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630F-348C-7333-1042-272D9177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B263-6400-8CD3-48C6-CB7480E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2EED-7ECF-08EE-852C-7C0105A8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756D-5BB1-2F28-4EEE-785884E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C1A2-9396-6383-84C9-37A79A9B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2D10-95FD-EDEB-F9E6-EE2A14B8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29F3-0B2D-4BDB-7C64-E6741E54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C98DE-2116-1E31-4E90-EE382036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4CF2-4DF1-7401-AC92-3722AAC5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F968-112B-82C9-B396-0D7812CA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3A43-B1B4-E49F-D1A4-53E57F71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308-5C0B-5BEF-E3AB-E13C83C4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9D71-D70E-205D-E16D-D1597B72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EF708-FB1D-C4D3-9042-C2225589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6DA21-2795-BCA1-436B-9D23758A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29ECD-DDEA-058A-97CE-87507E4A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9290B-8303-788E-01E5-30E999DF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1BC9-32B2-1D87-7550-083D03E6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A5D-2D39-2C5A-9BA2-D53B4D88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6892C-9F93-BF96-6B7D-3783168A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A729-1676-B48C-AF69-BF18880B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84DF8-C2BF-960C-A45C-A6D37D264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71FC0-145E-B575-B42A-275DC494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18A59-2E93-ABCD-06C1-7EEEA8BA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5F444-922E-EE19-212B-256310DD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699-BBC2-47ED-9D38-57624448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4A29B-B1F2-AF98-1973-14154D0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8A72-4DD3-11E8-8EC5-8109C126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0D48-2206-2308-FEE3-2FC70B0B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3C628-5ECD-1BBE-B03C-28E024D8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D38D5-EECD-02DA-3113-C6C93C42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499D-6BBB-AB71-7A4F-7D5FF55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82E3-59CE-84A4-9EDF-FC00EA0B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C679-20CF-B07F-909B-C37DFCD9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590C5-38C8-93C7-9264-ABD95E71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6ABD-50D4-6520-6A2F-9E2CAE4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500A-8DE5-60AC-E3F5-6281A65C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8CED-1213-FD3C-12C1-1607D69E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D06F-939E-94DE-383B-95F20E65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7B2F-2F6E-DE01-C192-1A6ABCA7C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0238-C25B-03B2-5C9C-8BC24FEC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36456-A549-08AF-F207-AB62F80E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B928-DE3B-3C0C-79F0-8F8F4D8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883E-09F4-4AF9-08DF-DF597DB0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A5271-CF22-B1D0-2BDF-21EB51FC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4E9E-6B33-E8A0-D859-941FCFC6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1373-2444-5413-87D8-A350EA585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B33E-96F9-3A4E-AEC0-915F7E3E8E0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93E-9886-A3B6-4B8D-DEC63F1C6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4940-4D10-7C84-B3CB-405EADAC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25AF-D32D-3A42-844C-5EC627D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3E9B-95F0-C052-FF92-23F389FF0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Epigenetic clock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BDE52-D7F3-CE1D-4201-6A3C747B4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8ADE6-D68D-CA57-822D-9446D27F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10" y="237358"/>
            <a:ext cx="7772400" cy="6192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D52C7-908E-51F6-8119-0FFA0A45F5CE}"/>
              </a:ext>
            </a:extLst>
          </p:cNvPr>
          <p:cNvSpPr txBox="1"/>
          <p:nvPr/>
        </p:nvSpPr>
        <p:spPr>
          <a:xfrm>
            <a:off x="588579" y="1587062"/>
            <a:ext cx="27537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Myotis samples</a:t>
            </a:r>
          </a:p>
          <a:p>
            <a:endParaRPr lang="en-US" dirty="0"/>
          </a:p>
          <a:p>
            <a:r>
              <a:rPr lang="en-US" dirty="0"/>
              <a:t>Coverage proportion (number of bats where the site matched)</a:t>
            </a:r>
          </a:p>
          <a:p>
            <a:endParaRPr lang="en-US" dirty="0"/>
          </a:p>
          <a:p>
            <a:r>
              <a:rPr lang="en-US" dirty="0"/>
              <a:t>Mean Percent methylation (across bats that did detect the site, what was the average methylation)</a:t>
            </a:r>
          </a:p>
          <a:p>
            <a:endParaRPr lang="en-US" dirty="0"/>
          </a:p>
          <a:p>
            <a:r>
              <a:rPr lang="en-US" dirty="0"/>
              <a:t>Generated using </a:t>
            </a:r>
            <a:r>
              <a:rPr lang="en-US" dirty="0" err="1"/>
              <a:t>buildDataframes_WIP.R</a:t>
            </a:r>
            <a:endParaRPr lang="en-US" dirty="0"/>
          </a:p>
          <a:p>
            <a:endParaRPr lang="en-US" dirty="0"/>
          </a:p>
          <a:p>
            <a:r>
              <a:rPr lang="en-US" dirty="0"/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20437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Epigenetic clock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Epigenetic clock figures</dc:title>
  <dc:creator>Sophia Horigan</dc:creator>
  <cp:lastModifiedBy>Sophia Horigan</cp:lastModifiedBy>
  <cp:revision>2</cp:revision>
  <dcterms:created xsi:type="dcterms:W3CDTF">2023-02-22T20:19:20Z</dcterms:created>
  <dcterms:modified xsi:type="dcterms:W3CDTF">2023-02-22T20:21:13Z</dcterms:modified>
</cp:coreProperties>
</file>