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4"/>
    <p:restoredTop sz="96197"/>
  </p:normalViewPr>
  <p:slideViewPr>
    <p:cSldViewPr snapToGrid="0">
      <p:cViewPr varScale="1">
        <p:scale>
          <a:sx n="69" d="100"/>
          <a:sy n="69" d="100"/>
        </p:scale>
        <p:origin x="2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FB328-ADAC-5143-B7AB-7A893DA8539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6223D-91BE-7C40-A209-D3430ACF0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we use CHH and CHG? I’ve never seen that in the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6223D-91BE-7C40-A209-D3430ACF0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25F5-F31E-9A76-5BBC-23FEFA8E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D498-C2F3-AD43-D942-036E7B3D5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55B6-13DD-BFB5-FF36-F8B71785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B47C2-CAF4-DDBB-54DE-555B1329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1092-C7C5-F366-3CFE-A1F6CA3F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99FE-2D04-F1A6-1B36-15563D8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CF9-D86D-AD90-9D2B-22C321DAC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856E-4464-E2ED-1913-27404F8D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A307-5C84-8119-AA24-B7F43C5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F0F4-D603-F50F-8EFF-6B8C36E0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0307-8253-EB2F-C355-C78908DC5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5D3D-A515-37F9-611F-8E2FC456D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4F8A-277B-B812-CC33-7A07E59E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676C-CB11-71E9-D55C-E8082FFE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A5A4-03F1-BF1C-B399-C242334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108D-9CE8-3CA7-D92A-C988F313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9E13-0B25-0B32-E755-B4F95504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8A-B472-85D3-3E9A-E84C8224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7A18-04AC-E45A-B4F9-8CE7F33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3AEB-D9B8-0A47-8CD2-5F30120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B204-94FD-B830-90BD-BE975D3A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5A163-3CE0-8348-67C0-ED8C6504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8BB8-C655-1392-B6ED-0556D6A6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3D72-47E3-A379-C0D4-7382CB1D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7469-6413-0DAC-3A41-E0B0AF6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2DCA-869F-B01D-1E52-AF565371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C576-8682-C5A8-195D-B56711F2E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F3CCF-CECB-4B77-B7DE-E8400A24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9DDD2-68B5-1868-FBDF-CB0ED570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1D95-2F6A-37D4-B391-D2F5598B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DF588-93F0-E6C5-6415-3DE24941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F2A5-DE1D-BB61-2111-BCD65759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478C-54F4-8EC2-7372-0A191F7A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A371-6A19-4F6B-5FD8-CAF08A6C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D18F1-DEA0-DD44-A926-6B83FA8E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3F8F6-F76B-E3E5-2D6A-204C106A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B604B-85E5-54FC-0392-97026732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13C3D-2D24-A621-F8AC-0EC9720C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7DD11-8FA2-91BE-D174-4DE960E3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C5D-9D72-D8CE-F503-EA07953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896B1-7CD6-6025-EBEC-B5FBB960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B5614-0067-8288-0CEA-95321FBF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A07F3-7BDA-FA0F-A455-B5CAB301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C72E2-2E79-ECA0-F8AF-3D6FCE82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C525D-3BD0-16B3-7739-62FA6135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489D-D1CB-F1C9-D13D-12B33680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68D8-373B-209C-7561-B75AA023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42D-F412-CA8E-6E55-CB4298CD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C392E-956A-EBB7-1C86-97A5083C2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3529-49BA-3BB4-01B0-21CAFC6C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723A0-AEFE-1D33-0000-C68E8FFA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65E4-4D06-9ADD-CBA8-3D8B285D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41EC-C7BF-004F-B5BB-855C15D1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6FEB0-9BE3-69B2-80C4-D69687120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C5CE-D7B5-4EFB-B7AB-16D2F284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4B5F-3255-8C66-DED5-76A7F68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2186-ACDC-3A42-A25B-7B84B61C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03033-3D42-3B70-2EF8-2D7C8D8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BFD99-719A-25DC-62DE-B87CEFE4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1EF9-A85D-0A5E-13B3-17EED96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82FC-A064-E028-1EFF-B600369C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33C2-258B-9840-9764-E9F66C443FC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1264-6411-E05C-EED1-15B943481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4A3E-7B6F-A5C9-246B-48D1CDC09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BC90-7C91-464A-A02C-E50DE790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5D68-FD6A-AF20-32DC-55B92201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2" y="936510"/>
            <a:ext cx="10515600" cy="1325563"/>
          </a:xfrm>
        </p:spPr>
        <p:txBody>
          <a:bodyPr/>
          <a:lstStyle/>
          <a:p>
            <a:r>
              <a:rPr lang="en-US" dirty="0" err="1"/>
              <a:t>cpg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77F1F-5BEE-C7F7-C813-EE5462CE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1" y="2579008"/>
            <a:ext cx="4521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Horigan</dc:creator>
  <cp:lastModifiedBy>Sophia Horigan</cp:lastModifiedBy>
  <cp:revision>3</cp:revision>
  <dcterms:created xsi:type="dcterms:W3CDTF">2023-05-17T14:35:07Z</dcterms:created>
  <dcterms:modified xsi:type="dcterms:W3CDTF">2023-05-17T15:57:38Z</dcterms:modified>
</cp:coreProperties>
</file>