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763"/>
  </p:normalViewPr>
  <p:slideViewPr>
    <p:cSldViewPr snapToGrid="0">
      <p:cViewPr varScale="1">
        <p:scale>
          <a:sx n="84" d="100"/>
          <a:sy n="84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EDB1-841C-334E-AFFF-175F33412F6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DF5-AF14-5A42-885C-FB0C4794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A229-32DD-A8B3-968A-C694BB8B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99849-9B8B-6B53-5602-63CF01D40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91A04-7EC8-42BE-C343-4474E6437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77BF-7CED-20DF-6680-9BE2224D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6C4-A4B7-E7B9-B5D1-D8BF477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1ED0-AF41-D01D-4EB3-044B3D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3DB-47E3-82B3-D2BA-65DBFE3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D9E1-4255-98B0-473C-25F6AC5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E5D9-8D37-2BA8-242C-03C1DD6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122B-F50B-1266-50BC-84596DA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68D6-1A11-FC0D-DB4F-7AD3C95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7F4-EAD4-06CC-5E77-B73534A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7E5-B732-01AC-4F3C-AF2E886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0B6-9CA5-1A91-639D-59E78F0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33AC-8705-4D67-824C-850AED97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8252-BDFA-EBE2-A424-FC4EFC25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470-9754-3C76-13CA-E46CB8A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3B14-9AA9-E5EE-B14A-D9579BB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7449-782A-2585-4F35-6797532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28A8-1A19-26BC-8E4D-C092A5C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F7AE-CC6D-1CEC-AB86-4DC122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2FE-B31D-408E-2E50-38D940E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869-5272-6471-3CCA-667078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D67-CBC7-310A-5356-090FEC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99F-AD2E-497B-B493-F53B60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E34-45A6-0FE0-C549-DF4849C7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0C0-2A94-BE84-D675-D0A380E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C84-846A-9834-1544-7F0BAB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0A5-227A-4771-ADEB-040173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38-E2A8-E256-EA76-29FCA96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D10-E3E6-72D5-93FB-CB6930E1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519B-C36E-6518-CB7D-2878C2C2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F35-5C26-8848-06DF-E206959A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70362-F1F5-BB04-8899-5BC378C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2923-5E57-D129-C719-06C727C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EA5-9564-57E4-70E9-EF6B1C4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F46-97AB-97D5-BA18-C1EFD616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DDAF6-7D81-AF88-0A16-2431F5C8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BF65F-13C1-939B-EC47-99C03FCD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AE65-655F-79F2-88A0-722651DD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AFA7C-F01F-9556-1629-65795FC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4968-D09C-3BD8-03BA-C72998FE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11D1-ADBD-D977-FE93-560B81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32F-A457-7B7A-9E29-5D4D70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D9DB-AC25-5DD3-8228-1332AFD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0A6-85BD-5FED-A632-253E1AF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AB77-E037-3397-1F10-D27722E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29A2-8486-C3CD-C68B-BC9AFEE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2F4A-4B8C-082B-F55A-F489E51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7E3B-AAE8-2ADE-38C4-E5A84AC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333-2613-9B27-F230-FC1A0E0C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ACB-DFD8-003C-D129-F6FC76C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7203-B928-1580-398F-B8F7ABD1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9A8-1AA6-5D62-209C-D9D0384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060-BC94-DB2A-6390-77A13CCB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8BA-E0A6-5306-9BFA-F57FA8C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B36-1D72-7FC0-A5D5-F6E94CE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E83-E91F-615B-9B3E-C39905E3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0E97-EFBC-7130-0997-20AB5556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6222-A653-93C1-B0F3-D7886D4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697-4DC3-142A-4F90-4897D13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A17E-5357-E40F-0DE5-57B3B79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42B0-F897-A741-E9F2-46AC9E8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A4E2-E49C-10BD-D992-5359F95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BAE-C721-F01F-188C-A5807817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07756-5DA4-B041-90C1-C20E505074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CE68-22DE-D085-15A5-F8F45315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893-1971-93D1-4BBD-3038054C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6CEA4CA-F436-A428-E250-1F0ECA917FE6}"/>
              </a:ext>
            </a:extLst>
          </p:cNvPr>
          <p:cNvGrpSpPr/>
          <p:nvPr/>
        </p:nvGrpSpPr>
        <p:grpSpPr>
          <a:xfrm>
            <a:off x="1854500" y="222004"/>
            <a:ext cx="9473900" cy="6271658"/>
            <a:chOff x="1854500" y="222004"/>
            <a:chExt cx="9473900" cy="627165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DDA138-FAF9-9846-6D61-DEDD4147C106}"/>
                </a:ext>
              </a:extLst>
            </p:cNvPr>
            <p:cNvGrpSpPr/>
            <p:nvPr/>
          </p:nvGrpSpPr>
          <p:grpSpPr>
            <a:xfrm>
              <a:off x="1854500" y="222004"/>
              <a:ext cx="9473900" cy="6271658"/>
              <a:chOff x="1854500" y="222004"/>
              <a:chExt cx="9473900" cy="627165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E6B42C5-A40B-AB5F-5B21-2945EB092727}"/>
                  </a:ext>
                </a:extLst>
              </p:cNvPr>
              <p:cNvGrpSpPr/>
              <p:nvPr/>
            </p:nvGrpSpPr>
            <p:grpSpPr>
              <a:xfrm>
                <a:off x="1854500" y="222004"/>
                <a:ext cx="9473900" cy="6271658"/>
                <a:chOff x="1854500" y="222004"/>
                <a:chExt cx="9473900" cy="627165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6465E69-0AF2-41B7-F597-54AA8E730213}"/>
                    </a:ext>
                  </a:extLst>
                </p:cNvPr>
                <p:cNvSpPr/>
                <p:nvPr/>
              </p:nvSpPr>
              <p:spPr>
                <a:xfrm>
                  <a:off x="1854500" y="222004"/>
                  <a:ext cx="9473900" cy="62716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" name="Picture 4" descr="A computer screen shot of a computer&#10;&#10;AI-generated content may be incorrect.">
                  <a:extLst>
                    <a:ext uri="{FF2B5EF4-FFF2-40B4-BE49-F238E27FC236}">
                      <a16:creationId xmlns:a16="http://schemas.microsoft.com/office/drawing/2014/main" id="{158BAD4D-649E-AD65-DFC4-4869C5E236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r="79501" b="4409"/>
                <a:stretch>
                  <a:fillRect/>
                </a:stretch>
              </p:blipFill>
              <p:spPr>
                <a:xfrm>
                  <a:off x="10214593" y="1711397"/>
                  <a:ext cx="992101" cy="3532708"/>
                </a:xfrm>
                <a:prstGeom prst="rect">
                  <a:avLst/>
                </a:prstGeom>
              </p:spPr>
            </p:pic>
            <p:pic>
              <p:nvPicPr>
                <p:cNvPr id="9" name="Picture 8" descr="A computer screen shot of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53061F66-16B0-E107-8586-CFA1CD8D54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20471" t="12664" r="-141" b="12664"/>
                <a:stretch>
                  <a:fillRect/>
                </a:stretch>
              </p:blipFill>
              <p:spPr>
                <a:xfrm>
                  <a:off x="6466097" y="625851"/>
                  <a:ext cx="3448734" cy="2468332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computer screen shot of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926C00AB-4FFB-0C14-47F6-67D7704174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20519" t="10279" b="12823"/>
                <a:stretch>
                  <a:fillRect/>
                </a:stretch>
              </p:blipFill>
              <p:spPr>
                <a:xfrm>
                  <a:off x="2304879" y="3618837"/>
                  <a:ext cx="3246818" cy="2398808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computer screen shot of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CBB02395-1505-C64D-E2D4-96EA7753E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20455" t="5403" b="7714"/>
                <a:stretch>
                  <a:fillRect/>
                </a:stretch>
              </p:blipFill>
              <p:spPr>
                <a:xfrm>
                  <a:off x="6468101" y="3618837"/>
                  <a:ext cx="3446727" cy="2874825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AF827EB-5DE1-4CA9-B83D-61AEF956A472}"/>
                    </a:ext>
                  </a:extLst>
                </p:cNvPr>
                <p:cNvSpPr txBox="1"/>
                <p:nvPr/>
              </p:nvSpPr>
              <p:spPr>
                <a:xfrm>
                  <a:off x="1854500" y="222004"/>
                  <a:ext cx="36740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2369B17-A867-29DF-A63C-D10B752E40B3}"/>
                    </a:ext>
                  </a:extLst>
                </p:cNvPr>
                <p:cNvSpPr/>
                <p:nvPr/>
              </p:nvSpPr>
              <p:spPr>
                <a:xfrm>
                  <a:off x="6096000" y="3562350"/>
                  <a:ext cx="370096" cy="2931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8EBF40-48E5-097F-1468-141ED4A46AFF}"/>
                    </a:ext>
                  </a:extLst>
                </p:cNvPr>
                <p:cNvSpPr/>
                <p:nvPr/>
              </p:nvSpPr>
              <p:spPr>
                <a:xfrm>
                  <a:off x="6100595" y="668280"/>
                  <a:ext cx="370096" cy="293131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D3F68E-BCD5-BDF0-892A-B04E5EB8EF64}"/>
                    </a:ext>
                  </a:extLst>
                </p:cNvPr>
                <p:cNvSpPr txBox="1"/>
                <p:nvPr/>
              </p:nvSpPr>
              <p:spPr>
                <a:xfrm>
                  <a:off x="6125510" y="222004"/>
                  <a:ext cx="349776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974FD7A-413C-F7EE-A654-9966A107C05B}"/>
                    </a:ext>
                  </a:extLst>
                </p:cNvPr>
                <p:cNvSpPr txBox="1"/>
                <p:nvPr/>
              </p:nvSpPr>
              <p:spPr>
                <a:xfrm>
                  <a:off x="1854500" y="3172561"/>
                  <a:ext cx="340158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D150B0-14FF-F4BE-C575-6D47ED5F1D4E}"/>
                    </a:ext>
                  </a:extLst>
                </p:cNvPr>
                <p:cNvSpPr txBox="1"/>
                <p:nvPr/>
              </p:nvSpPr>
              <p:spPr>
                <a:xfrm>
                  <a:off x="6091405" y="3209803"/>
                  <a:ext cx="370614" cy="446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3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D</a:t>
                  </a:r>
                </a:p>
              </p:txBody>
            </p:sp>
          </p:grp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6C6335F-1DEE-BF6B-96BC-B7730907BF9D}"/>
                  </a:ext>
                </a:extLst>
              </p:cNvPr>
              <p:cNvSpPr/>
              <p:nvPr/>
            </p:nvSpPr>
            <p:spPr>
              <a:xfrm>
                <a:off x="3452698" y="2133935"/>
                <a:ext cx="1646778" cy="378919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2761E-A7DA-D94B-B862-3DEC64C3265F}"/>
                  </a:ext>
                </a:extLst>
              </p:cNvPr>
              <p:cNvSpPr/>
              <p:nvPr/>
            </p:nvSpPr>
            <p:spPr>
              <a:xfrm>
                <a:off x="7124980" y="625851"/>
                <a:ext cx="2284491" cy="176461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BC0311-3316-ABBC-B3A0-425C7299DA91}"/>
                  </a:ext>
                </a:extLst>
              </p:cNvPr>
              <p:cNvSpPr/>
              <p:nvPr/>
            </p:nvSpPr>
            <p:spPr>
              <a:xfrm>
                <a:off x="7086169" y="2914281"/>
                <a:ext cx="2828659" cy="88491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018C88D-BBF7-ECE5-9E24-8E0C99B1CDFA}"/>
                  </a:ext>
                </a:extLst>
              </p:cNvPr>
              <p:cNvSpPr/>
              <p:nvPr/>
            </p:nvSpPr>
            <p:spPr>
              <a:xfrm>
                <a:off x="2878885" y="5689316"/>
                <a:ext cx="2672812" cy="2513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4C847AF-08A2-3C02-F41F-92B0A1EA4734}"/>
                  </a:ext>
                </a:extLst>
              </p:cNvPr>
              <p:cNvSpPr/>
              <p:nvPr/>
            </p:nvSpPr>
            <p:spPr>
              <a:xfrm>
                <a:off x="2903043" y="3624736"/>
                <a:ext cx="2169183" cy="74289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86192D1-68E6-C53C-5CE3-6D0E8E538546}"/>
                  </a:ext>
                </a:extLst>
              </p:cNvPr>
              <p:cNvSpPr/>
              <p:nvPr/>
            </p:nvSpPr>
            <p:spPr>
              <a:xfrm>
                <a:off x="7164092" y="3846421"/>
                <a:ext cx="2245379" cy="2513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903D4D-374E-8B54-CA22-2F38164AD0B7}"/>
                  </a:ext>
                </a:extLst>
              </p:cNvPr>
              <p:cNvSpPr/>
              <p:nvPr/>
            </p:nvSpPr>
            <p:spPr>
              <a:xfrm>
                <a:off x="7164092" y="5056249"/>
                <a:ext cx="2750736" cy="251334"/>
              </a:xfrm>
              <a:prstGeom prst="rect">
                <a:avLst/>
              </a:prstGeom>
              <a:solidFill>
                <a:srgbClr val="FFFF00">
                  <a:alpha val="3414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" name="Picture 23" descr="A computer screen shot of a computer&#10;&#10;AI-generated content may be incorrect.">
              <a:extLst>
                <a:ext uri="{FF2B5EF4-FFF2-40B4-BE49-F238E27FC236}">
                  <a16:creationId xmlns:a16="http://schemas.microsoft.com/office/drawing/2014/main" id="{2CEC2402-14B3-FC2B-C15E-7F28CF859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1858"/>
            <a:stretch>
              <a:fillRect/>
            </a:stretch>
          </p:blipFill>
          <p:spPr>
            <a:xfrm>
              <a:off x="2221908" y="417057"/>
              <a:ext cx="2850318" cy="2785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48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E64-8279-DEEA-1547-B231B244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32377D-3DA3-B11C-CC1D-1C2C5DABFB4B}"/>
              </a:ext>
            </a:extLst>
          </p:cNvPr>
          <p:cNvGrpSpPr/>
          <p:nvPr/>
        </p:nvGrpSpPr>
        <p:grpSpPr>
          <a:xfrm>
            <a:off x="1690353" y="0"/>
            <a:ext cx="9472947" cy="5760074"/>
            <a:chOff x="1690353" y="0"/>
            <a:chExt cx="9472947" cy="576007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81438D-02B1-3D90-C593-2935404764D9}"/>
                </a:ext>
              </a:extLst>
            </p:cNvPr>
            <p:cNvGrpSpPr/>
            <p:nvPr/>
          </p:nvGrpSpPr>
          <p:grpSpPr>
            <a:xfrm>
              <a:off x="1690353" y="0"/>
              <a:ext cx="9472947" cy="5760074"/>
              <a:chOff x="1690353" y="0"/>
              <a:chExt cx="9472947" cy="576007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597DC9-1795-D129-4FF0-231BB45B0AAC}"/>
                  </a:ext>
                </a:extLst>
              </p:cNvPr>
              <p:cNvSpPr/>
              <p:nvPr/>
            </p:nvSpPr>
            <p:spPr>
              <a:xfrm>
                <a:off x="1690353" y="88900"/>
                <a:ext cx="9472947" cy="5671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computer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F8CEDF5B-63CB-9DF0-68D7-9E208B1A5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79501" b="4409"/>
              <a:stretch>
                <a:fillRect/>
              </a:stretch>
            </p:blipFill>
            <p:spPr>
              <a:xfrm>
                <a:off x="10045454" y="1662646"/>
                <a:ext cx="992101" cy="3532708"/>
              </a:xfrm>
              <a:prstGeom prst="rect">
                <a:avLst/>
              </a:prstGeom>
            </p:spPr>
          </p:pic>
          <p:pic>
            <p:nvPicPr>
              <p:cNvPr id="3" name="Picture 2" descr="A computer screen shot of a diagram&#10;&#10;AI-generated content may be incorrect.">
                <a:extLst>
                  <a:ext uri="{FF2B5EF4-FFF2-40B4-BE49-F238E27FC236}">
                    <a16:creationId xmlns:a16="http://schemas.microsoft.com/office/drawing/2014/main" id="{4EA28ED6-766F-F289-0E22-BC9153760F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0827" t="10378" b="12590"/>
              <a:stretch>
                <a:fillRect/>
              </a:stretch>
            </p:blipFill>
            <p:spPr>
              <a:xfrm>
                <a:off x="6103290" y="302313"/>
                <a:ext cx="3558247" cy="2643714"/>
              </a:xfrm>
              <a:prstGeom prst="rect">
                <a:avLst/>
              </a:prstGeom>
            </p:spPr>
          </p:pic>
          <p:pic>
            <p:nvPicPr>
              <p:cNvPr id="6" name="Picture 5" descr="A computer screen shot of a computer screen&#10;&#10;AI-generated content may be incorrect.">
                <a:extLst>
                  <a:ext uri="{FF2B5EF4-FFF2-40B4-BE49-F238E27FC236}">
                    <a16:creationId xmlns:a16="http://schemas.microsoft.com/office/drawing/2014/main" id="{8421B182-F81B-95EE-0DCF-3D914813F8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0580" t="8757" b="10968"/>
              <a:stretch>
                <a:fillRect/>
              </a:stretch>
            </p:blipFill>
            <p:spPr>
              <a:xfrm>
                <a:off x="2057763" y="342996"/>
                <a:ext cx="3558247" cy="2746436"/>
              </a:xfrm>
              <a:prstGeom prst="rect">
                <a:avLst/>
              </a:prstGeom>
            </p:spPr>
          </p:pic>
          <p:pic>
            <p:nvPicPr>
              <p:cNvPr id="10" name="Picture 9" descr="A screen shot of a game&#10;&#10;AI-generated content may be incorrect.">
                <a:extLst>
                  <a:ext uri="{FF2B5EF4-FFF2-40B4-BE49-F238E27FC236}">
                    <a16:creationId xmlns:a16="http://schemas.microsoft.com/office/drawing/2014/main" id="{391CE28B-F9AB-A485-3C1B-49461B121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0804" t="20596" r="-348" b="23050"/>
              <a:stretch>
                <a:fillRect/>
              </a:stretch>
            </p:blipFill>
            <p:spPr>
              <a:xfrm>
                <a:off x="2057762" y="3835021"/>
                <a:ext cx="3558247" cy="1925053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E4C2EC-FE69-49A5-2B26-082F2C240853}"/>
                  </a:ext>
                </a:extLst>
              </p:cNvPr>
              <p:cNvSpPr txBox="1"/>
              <p:nvPr/>
            </p:nvSpPr>
            <p:spPr>
              <a:xfrm>
                <a:off x="1690354" y="0"/>
                <a:ext cx="36740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13E8D7-02C8-FAF7-FCF9-873124C68786}"/>
                  </a:ext>
                </a:extLst>
              </p:cNvPr>
              <p:cNvSpPr txBox="1"/>
              <p:nvPr/>
            </p:nvSpPr>
            <p:spPr>
              <a:xfrm>
                <a:off x="5753514" y="0"/>
                <a:ext cx="349776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D865B9-12BD-65FF-33B1-E37501CB6781}"/>
                  </a:ext>
                </a:extLst>
              </p:cNvPr>
              <p:cNvSpPr txBox="1"/>
              <p:nvPr/>
            </p:nvSpPr>
            <p:spPr>
              <a:xfrm>
                <a:off x="1690354" y="3611883"/>
                <a:ext cx="340158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3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7C3BD8-0BED-9559-8087-C47983A75443}"/>
                </a:ext>
              </a:extLst>
            </p:cNvPr>
            <p:cNvSpPr/>
            <p:nvPr/>
          </p:nvSpPr>
          <p:spPr>
            <a:xfrm>
              <a:off x="3238520" y="2455485"/>
              <a:ext cx="2323184" cy="251334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6CFB71E-0571-E9B4-8CB3-8C2EC22EFB92}"/>
                </a:ext>
              </a:extLst>
            </p:cNvPr>
            <p:cNvSpPr/>
            <p:nvPr/>
          </p:nvSpPr>
          <p:spPr>
            <a:xfrm>
              <a:off x="7578481" y="643381"/>
              <a:ext cx="1974310" cy="82760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C1DFC9-C191-01EB-1183-C31162129AEE}"/>
                </a:ext>
              </a:extLst>
            </p:cNvPr>
            <p:cNvSpPr/>
            <p:nvPr/>
          </p:nvSpPr>
          <p:spPr>
            <a:xfrm>
              <a:off x="3238519" y="5000871"/>
              <a:ext cx="2377489" cy="76738"/>
            </a:xfrm>
            <a:prstGeom prst="rect">
              <a:avLst/>
            </a:prstGeom>
            <a:solidFill>
              <a:srgbClr val="FFFF00">
                <a:alpha val="3414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5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4</cp:revision>
  <dcterms:created xsi:type="dcterms:W3CDTF">2025-06-25T15:35:00Z</dcterms:created>
  <dcterms:modified xsi:type="dcterms:W3CDTF">2025-07-30T16:17:25Z</dcterms:modified>
</cp:coreProperties>
</file>