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467"/>
    <p:restoredTop sz="94662"/>
  </p:normalViewPr>
  <p:slideViewPr>
    <p:cSldViewPr snapToGrid="0">
      <p:cViewPr>
        <p:scale>
          <a:sx n="134" d="100"/>
          <a:sy n="134" d="100"/>
        </p:scale>
        <p:origin x="1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63A4F-E044-09C6-8883-9A6E09B2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33629D-CFF2-01A4-E929-D6A50E7CC5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D6B330-3371-386C-9F93-31CB60250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753E9-AA80-F6FC-6A3A-037A285D0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1638FC-8062-CF85-9912-C764D1448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29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6671FD-ADF0-4606-AA5C-1C0638115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408A3A-4571-1F1B-295C-54A27762A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390F1-D3C0-3D29-5681-992E65EDE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63B363-9B37-F64D-527E-4FF0CA6B3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7D5E0-273E-F9A5-905C-FC7FCD02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2728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02313F-92FA-3BE0-47C1-05ADD9AB79D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15976-C511-72FE-AEDA-4859DEDAE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009BB9-67A3-F101-0421-7ABD702B0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90B2DC-14BB-5F25-42FB-709DA2A40C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955E8-9B63-099D-0B7F-E7524A3F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5835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BA15B-AF5F-6F4A-E49F-801B882BF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AC179C-8ABC-343F-11F8-7A8979CFD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3A2B4D-BE28-4B0D-F13B-8EDC1A7A6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45FB5-2B99-043C-BC60-7B6337BCCD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5E1F2-5EC4-AE69-E1F3-CE00C1C96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04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33C3-7694-053C-757F-572FFEC35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7D6EEA-4FFB-5634-EDF4-E7A2C6A4E9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8FABB-4193-B6BC-3401-C5D58AA0B8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59ACE9-4A30-B723-84CC-C25A7D9F7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32C6DC-E019-3177-23BA-6684767AA0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885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02CD1-FA54-5E67-5628-CCD80BD83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B922A-DDB8-9112-C800-2804C7E1639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F3AA8E-2E2D-8B3A-2839-54ED241191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5FC26-A90B-E9F7-CF62-CDF6C72C7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B7D020-DD1B-711F-97BC-47AAA3773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E7BA0B-D524-7A74-7CB3-B025710F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685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C40CC-0CFC-EB78-A390-01B360E0A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98C011-3F6D-1A71-113B-A07F50452C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6DB306-0514-6BA5-E73D-A2B4A75D84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88A786-C1AE-A3B9-3922-5C442931AA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B337C4-8ACB-650D-C314-BBBAE78E6A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EA795-8A3C-C2BE-8C0A-E8265E3A2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7EFA3B-11DA-B57C-889B-DFECD9036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309D45-AF76-0DA4-8528-90182079C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156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FAFEBA-8E70-28BF-E3F9-230B4123B6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9544A5-FC3B-C4E5-5084-D710E6D33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39BA5-60EE-FFF2-C2DC-E922041E5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5114C-3D67-9CC3-9F48-EFBB13DD0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79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0539C0-44B5-5174-F402-BA648D5BA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7C1B61-6CDD-4442-A538-F742F6FC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87413-0CFF-3AEC-5255-476086E97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171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1EAF1-735A-42CE-5904-7A93EEF044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E4188-1392-DC76-9CDE-B294EE4BB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3BFD5E-8ED0-EC86-7015-DBCAAA5889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DD0DC4-FFF8-1813-FB1C-BF6785B20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CFCCCE-686A-8BF5-F211-7BD3969A9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DE0C59-DD44-7F65-7A2F-BC579F152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05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120A0-4606-DB3D-CC5B-11BB8932D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7B60AA-56E6-0029-F155-A4EC5BBE86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BB8138-C7F4-7013-63F5-4DB9575517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0DD58D-B9B3-6CDD-070F-B18288A36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368ED2-19FC-F3EE-3644-0D9D43372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31A5F8-BA94-BFCE-CBAA-6AE295F93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53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6402D2A-1F9A-882B-3566-E91A5CEAB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85E16-0FB0-6E07-BCCB-3BD8C4CE8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AEE28-01EF-6B09-AB2B-D0F46977F8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A417FA-8F14-1D45-969A-BBD7D850E1C6}" type="datetimeFigureOut">
              <a:rPr lang="en-US" smtClean="0"/>
              <a:t>7/30/25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FA367E-24E8-80AE-A88B-D40E4FF48B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6D402-2967-8981-5BBA-CCE858B223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CB1596-9F00-D546-ABBC-C021165308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1373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32">
            <a:extLst>
              <a:ext uri="{FF2B5EF4-FFF2-40B4-BE49-F238E27FC236}">
                <a16:creationId xmlns:a16="http://schemas.microsoft.com/office/drawing/2014/main" id="{A7F8FA35-4964-E299-DFC5-38105E62E4E4}"/>
              </a:ext>
            </a:extLst>
          </p:cNvPr>
          <p:cNvGrpSpPr/>
          <p:nvPr/>
        </p:nvGrpSpPr>
        <p:grpSpPr>
          <a:xfrm>
            <a:off x="221380" y="6058"/>
            <a:ext cx="10025773" cy="6592540"/>
            <a:chOff x="221380" y="6058"/>
            <a:chExt cx="10025773" cy="659254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C8589A26-D8E6-B572-4AB5-6E7A1D3F8001}"/>
                </a:ext>
              </a:extLst>
            </p:cNvPr>
            <p:cNvSpPr txBox="1"/>
            <p:nvPr/>
          </p:nvSpPr>
          <p:spPr>
            <a:xfrm>
              <a:off x="221380" y="605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4F0D35F-5920-B1FD-0D4D-6C76AB51035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7999" y="259402"/>
              <a:ext cx="4611212" cy="153707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E8F8DE-6AF6-1B36-0299-585B104C2A6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7384" y="2130606"/>
              <a:ext cx="4701828" cy="1567276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74D198A3-7517-7EEE-ABD6-29612881D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97999" y="4032016"/>
              <a:ext cx="4701829" cy="1567276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A716624-34EE-86A8-F7BE-AFDF275EAC4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635941" y="259402"/>
              <a:ext cx="4611212" cy="1280892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E77DBDFA-242A-9D19-4182-2D2498F6D4F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545325" y="2130606"/>
              <a:ext cx="4701828" cy="1567276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82EC4842-3E1F-C458-689A-D7B60EBD385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635941" y="4036813"/>
              <a:ext cx="4611212" cy="2561785"/>
            </a:xfrm>
            <a:prstGeom prst="rect">
              <a:avLst/>
            </a:prstGeom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71CD34A-BA23-6ECB-E4B9-D2BEE4C99563}"/>
                </a:ext>
              </a:extLst>
            </p:cNvPr>
            <p:cNvSpPr txBox="1"/>
            <p:nvPr/>
          </p:nvSpPr>
          <p:spPr>
            <a:xfrm>
              <a:off x="223680" y="190746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A757512-FA8B-EB62-F7DD-CCBB1D6EB52D}"/>
                </a:ext>
              </a:extLst>
            </p:cNvPr>
            <p:cNvSpPr txBox="1"/>
            <p:nvPr/>
          </p:nvSpPr>
          <p:spPr>
            <a:xfrm>
              <a:off x="223680" y="380887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C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BC409D-5D81-BCF0-9F96-BDD3717B1E9F}"/>
                </a:ext>
              </a:extLst>
            </p:cNvPr>
            <p:cNvSpPr txBox="1"/>
            <p:nvPr/>
          </p:nvSpPr>
          <p:spPr>
            <a:xfrm>
              <a:off x="5361621" y="605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D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9ECB734-67A1-1E6D-D08F-327F54892FD2}"/>
                </a:ext>
              </a:extLst>
            </p:cNvPr>
            <p:cNvSpPr txBox="1"/>
            <p:nvPr/>
          </p:nvSpPr>
          <p:spPr>
            <a:xfrm>
              <a:off x="5361621" y="190746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A92231-FD68-8914-F753-1E49DF7396A1}"/>
                </a:ext>
              </a:extLst>
            </p:cNvPr>
            <p:cNvSpPr txBox="1"/>
            <p:nvPr/>
          </p:nvSpPr>
          <p:spPr>
            <a:xfrm>
              <a:off x="5361621" y="3808878"/>
              <a:ext cx="367408" cy="4462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300" b="1" dirty="0">
                  <a:latin typeface="Calibri" panose="020F0502020204030204" pitchFamily="34" charset="0"/>
                  <a:cs typeface="Calibri" panose="020F0502020204030204" pitchFamily="34" charset="0"/>
                </a:rPr>
                <a:t>F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6743E47-3F91-C0BB-94B9-0E7AF35AD9ED}"/>
                </a:ext>
              </a:extLst>
            </p:cNvPr>
            <p:cNvSpPr/>
            <p:nvPr/>
          </p:nvSpPr>
          <p:spPr>
            <a:xfrm>
              <a:off x="3226430" y="391333"/>
              <a:ext cx="468535" cy="402993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030FC50-AED0-CEE8-BADE-DD954C79968C}"/>
                </a:ext>
              </a:extLst>
            </p:cNvPr>
            <p:cNvSpPr/>
            <p:nvPr/>
          </p:nvSpPr>
          <p:spPr>
            <a:xfrm>
              <a:off x="3189486" y="3307000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D559741-EEFB-AB94-ED8B-2F4186250BAE}"/>
                </a:ext>
              </a:extLst>
            </p:cNvPr>
            <p:cNvSpPr/>
            <p:nvPr/>
          </p:nvSpPr>
          <p:spPr>
            <a:xfrm>
              <a:off x="3277231" y="4032016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8A8B0CD-F5D7-20FF-0A5E-10BE3205A047}"/>
                </a:ext>
              </a:extLst>
            </p:cNvPr>
            <p:cNvSpPr/>
            <p:nvPr/>
          </p:nvSpPr>
          <p:spPr>
            <a:xfrm>
              <a:off x="3277230" y="4154015"/>
              <a:ext cx="468535" cy="482639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E91DF7AF-9AC7-0B81-A4D9-CB21F0130446}"/>
                </a:ext>
              </a:extLst>
            </p:cNvPr>
            <p:cNvSpPr/>
            <p:nvPr/>
          </p:nvSpPr>
          <p:spPr>
            <a:xfrm>
              <a:off x="8368098" y="949009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C417D4D-D8D0-3086-F007-AD70C906D245}"/>
                </a:ext>
              </a:extLst>
            </p:cNvPr>
            <p:cNvSpPr/>
            <p:nvPr/>
          </p:nvSpPr>
          <p:spPr>
            <a:xfrm>
              <a:off x="8368097" y="1172147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E8C4DB0-6EBA-A3C3-9130-96A67BFD7DBF}"/>
                </a:ext>
              </a:extLst>
            </p:cNvPr>
            <p:cNvSpPr/>
            <p:nvPr/>
          </p:nvSpPr>
          <p:spPr>
            <a:xfrm>
              <a:off x="8327245" y="2267692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9984A7E0-63A6-AA58-66BA-4510B7B61132}"/>
                </a:ext>
              </a:extLst>
            </p:cNvPr>
            <p:cNvSpPr/>
            <p:nvPr/>
          </p:nvSpPr>
          <p:spPr>
            <a:xfrm>
              <a:off x="8327245" y="3264918"/>
              <a:ext cx="468535" cy="432964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F3E06E9-90D8-BB0D-325D-9F0B47964BBC}"/>
                </a:ext>
              </a:extLst>
            </p:cNvPr>
            <p:cNvSpPr/>
            <p:nvPr/>
          </p:nvSpPr>
          <p:spPr>
            <a:xfrm>
              <a:off x="8346034" y="4962523"/>
              <a:ext cx="468535" cy="329724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8AB993F-E218-C7C4-1743-B270BC769D15}"/>
                </a:ext>
              </a:extLst>
            </p:cNvPr>
            <p:cNvSpPr/>
            <p:nvPr/>
          </p:nvSpPr>
          <p:spPr>
            <a:xfrm>
              <a:off x="8345821" y="5854254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6BDA252-5D31-D06A-E762-16AEB23B6081}"/>
                </a:ext>
              </a:extLst>
            </p:cNvPr>
            <p:cNvSpPr/>
            <p:nvPr/>
          </p:nvSpPr>
          <p:spPr>
            <a:xfrm>
              <a:off x="8352084" y="6197926"/>
              <a:ext cx="468535" cy="122000"/>
            </a:xfrm>
            <a:prstGeom prst="rect">
              <a:avLst/>
            </a:prstGeom>
            <a:solidFill>
              <a:srgbClr val="FFFF00">
                <a:alpha val="41466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967042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298C37-6E9E-4E5D-E14F-E5049157DE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E75BB18-0388-9F8F-A22C-EB00884F74B4}"/>
              </a:ext>
            </a:extLst>
          </p:cNvPr>
          <p:cNvSpPr txBox="1"/>
          <p:nvPr/>
        </p:nvSpPr>
        <p:spPr>
          <a:xfrm>
            <a:off x="221380" y="605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E128CB4-10F2-7923-2820-15CCE9F366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88" y="178164"/>
            <a:ext cx="3994363" cy="13314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ED3D8C8-0D31-F0B1-E315-9C2F73ADA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384" y="2130606"/>
            <a:ext cx="3994363" cy="133145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22F958-DDA3-2D88-18F0-405A100FE1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8000" y="4032016"/>
            <a:ext cx="3994364" cy="133145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96C6121-852F-6A50-DFB9-577FEB734C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5941" y="259402"/>
            <a:ext cx="3994363" cy="11095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3E585FE-A843-1358-54F5-17C074B3D9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45325" y="2130606"/>
            <a:ext cx="3994363" cy="13314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4D0102E-55EB-F1BC-834F-80C2793048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35941" y="4036813"/>
            <a:ext cx="3994363" cy="221909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A6BC3E8C-672B-670A-E794-7ADD02B5FFA2}"/>
              </a:ext>
            </a:extLst>
          </p:cNvPr>
          <p:cNvSpPr txBox="1"/>
          <p:nvPr/>
        </p:nvSpPr>
        <p:spPr>
          <a:xfrm>
            <a:off x="223680" y="190746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E3CA51-227E-F8C4-364A-3A417EEC87C1}"/>
              </a:ext>
            </a:extLst>
          </p:cNvPr>
          <p:cNvSpPr txBox="1"/>
          <p:nvPr/>
        </p:nvSpPr>
        <p:spPr>
          <a:xfrm>
            <a:off x="223680" y="380887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6F21A31-2ADD-C425-5013-2C51E67D5AB0}"/>
              </a:ext>
            </a:extLst>
          </p:cNvPr>
          <p:cNvSpPr txBox="1"/>
          <p:nvPr/>
        </p:nvSpPr>
        <p:spPr>
          <a:xfrm>
            <a:off x="5361621" y="605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DF5566-3BFD-65F9-A955-DD5F89469FC3}"/>
              </a:ext>
            </a:extLst>
          </p:cNvPr>
          <p:cNvSpPr txBox="1"/>
          <p:nvPr/>
        </p:nvSpPr>
        <p:spPr>
          <a:xfrm>
            <a:off x="5361621" y="190746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42A2366-7EA3-8EC6-88F3-0B246E27D4F6}"/>
              </a:ext>
            </a:extLst>
          </p:cNvPr>
          <p:cNvSpPr txBox="1"/>
          <p:nvPr/>
        </p:nvSpPr>
        <p:spPr>
          <a:xfrm>
            <a:off x="5361621" y="3808878"/>
            <a:ext cx="367408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300" b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472525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76D346C-DE51-E44E-4BB2-BB81B7BBE7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357765"/>
              </p:ext>
            </p:extLst>
          </p:nvPr>
        </p:nvGraphicFramePr>
        <p:xfrm>
          <a:off x="3024188" y="1027113"/>
          <a:ext cx="6142612" cy="43513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12378">
                  <a:extLst>
                    <a:ext uri="{9D8B030D-6E8A-4147-A177-3AD203B41FA5}">
                      <a16:colId xmlns:a16="http://schemas.microsoft.com/office/drawing/2014/main" val="2305413192"/>
                    </a:ext>
                  </a:extLst>
                </a:gridCol>
                <a:gridCol w="1614669">
                  <a:extLst>
                    <a:ext uri="{9D8B030D-6E8A-4147-A177-3AD203B41FA5}">
                      <a16:colId xmlns:a16="http://schemas.microsoft.com/office/drawing/2014/main" val="3197519831"/>
                    </a:ext>
                  </a:extLst>
                </a:gridCol>
                <a:gridCol w="577158">
                  <a:extLst>
                    <a:ext uri="{9D8B030D-6E8A-4147-A177-3AD203B41FA5}">
                      <a16:colId xmlns:a16="http://schemas.microsoft.com/office/drawing/2014/main" val="2926883916"/>
                    </a:ext>
                  </a:extLst>
                </a:gridCol>
                <a:gridCol w="577158">
                  <a:extLst>
                    <a:ext uri="{9D8B030D-6E8A-4147-A177-3AD203B41FA5}">
                      <a16:colId xmlns:a16="http://schemas.microsoft.com/office/drawing/2014/main" val="681113636"/>
                    </a:ext>
                  </a:extLst>
                </a:gridCol>
                <a:gridCol w="460352">
                  <a:extLst>
                    <a:ext uri="{9D8B030D-6E8A-4147-A177-3AD203B41FA5}">
                      <a16:colId xmlns:a16="http://schemas.microsoft.com/office/drawing/2014/main" val="418715215"/>
                    </a:ext>
                  </a:extLst>
                </a:gridCol>
                <a:gridCol w="522191">
                  <a:extLst>
                    <a:ext uri="{9D8B030D-6E8A-4147-A177-3AD203B41FA5}">
                      <a16:colId xmlns:a16="http://schemas.microsoft.com/office/drawing/2014/main" val="2238702687"/>
                    </a:ext>
                  </a:extLst>
                </a:gridCol>
                <a:gridCol w="522191">
                  <a:extLst>
                    <a:ext uri="{9D8B030D-6E8A-4147-A177-3AD203B41FA5}">
                      <a16:colId xmlns:a16="http://schemas.microsoft.com/office/drawing/2014/main" val="3139581996"/>
                    </a:ext>
                  </a:extLst>
                </a:gridCol>
                <a:gridCol w="256515">
                  <a:extLst>
                    <a:ext uri="{9D8B030D-6E8A-4147-A177-3AD203B41FA5}">
                      <a16:colId xmlns:a16="http://schemas.microsoft.com/office/drawing/2014/main" val="4217505538"/>
                    </a:ext>
                  </a:extLst>
                </a:gridCol>
              </a:tblGrid>
              <a:tr h="423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79465"/>
                  </a:ext>
                </a:extLst>
              </a:tr>
              <a:tr h="1636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Unclassified bat </a:t>
                      </a:r>
                      <a:r>
                        <a:rPr lang="en-US" sz="9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picornavirus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4264746215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340569240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885881245"/>
                  </a:ext>
                </a:extLst>
              </a:tr>
              <a:tr h="1636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Sapelovirus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3164792134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021984624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209809611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3859177159"/>
                  </a:ext>
                </a:extLst>
              </a:tr>
              <a:tr h="1636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Teschovirus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619918482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173240598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4273394659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3102029480"/>
                  </a:ext>
                </a:extLst>
              </a:tr>
              <a:tr h="1636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Sapovirus</a:t>
                      </a:r>
                      <a:endParaRPr lang="en-US" sz="900" b="0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56472337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3682985039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146162331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179204266"/>
                  </a:ext>
                </a:extLst>
              </a:tr>
              <a:tr h="1636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Mischivirus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3810165670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326103628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3272205921"/>
                  </a:ext>
                </a:extLst>
              </a:tr>
              <a:tr h="1636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Kunsagivirus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912630313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846652946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954377143"/>
                  </a:ext>
                </a:extLst>
              </a:tr>
              <a:tr h="1636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Hepatovirus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458241484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425634477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959800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9719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672085-23A3-28D8-7F45-B290C7221C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D95CC08-F418-D96A-89C9-4F00C0EBFF77}"/>
              </a:ext>
            </a:extLst>
          </p:cNvPr>
          <p:cNvGraphicFramePr>
            <a:graphicFrameLocks noGrp="1"/>
          </p:cNvGraphicFramePr>
          <p:nvPr/>
        </p:nvGraphicFramePr>
        <p:xfrm>
          <a:off x="4735553" y="5821487"/>
          <a:ext cx="7336203" cy="923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3342">
                  <a:extLst>
                    <a:ext uri="{9D8B030D-6E8A-4147-A177-3AD203B41FA5}">
                      <a16:colId xmlns:a16="http://schemas.microsoft.com/office/drawing/2014/main" val="587284712"/>
                    </a:ext>
                  </a:extLst>
                </a:gridCol>
                <a:gridCol w="2125287">
                  <a:extLst>
                    <a:ext uri="{9D8B030D-6E8A-4147-A177-3AD203B41FA5}">
                      <a16:colId xmlns:a16="http://schemas.microsoft.com/office/drawing/2014/main" val="199225728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1709581724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2101408754"/>
                    </a:ext>
                  </a:extLst>
                </a:gridCol>
                <a:gridCol w="605932">
                  <a:extLst>
                    <a:ext uri="{9D8B030D-6E8A-4147-A177-3AD203B41FA5}">
                      <a16:colId xmlns:a16="http://schemas.microsoft.com/office/drawing/2014/main" val="3642767067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3723615914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1625149773"/>
                    </a:ext>
                  </a:extLst>
                </a:gridCol>
                <a:gridCol w="337634">
                  <a:extLst>
                    <a:ext uri="{9D8B030D-6E8A-4147-A177-3AD203B41FA5}">
                      <a16:colId xmlns:a16="http://schemas.microsoft.com/office/drawing/2014/main" val="4284756568"/>
                    </a:ext>
                  </a:extLst>
                </a:gridCol>
              </a:tblGrid>
              <a:tr h="423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77888"/>
                  </a:ext>
                </a:extLst>
              </a:tr>
              <a:tr h="1636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Hepatovirus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491501382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459564536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78259686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FBFEEFB-195D-8673-2342-7A0F8DD563CA}"/>
              </a:ext>
            </a:extLst>
          </p:cNvPr>
          <p:cNvGraphicFramePr>
            <a:graphicFrameLocks noGrp="1"/>
          </p:cNvGraphicFramePr>
          <p:nvPr/>
        </p:nvGraphicFramePr>
        <p:xfrm>
          <a:off x="4735552" y="4805394"/>
          <a:ext cx="7336203" cy="923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3342">
                  <a:extLst>
                    <a:ext uri="{9D8B030D-6E8A-4147-A177-3AD203B41FA5}">
                      <a16:colId xmlns:a16="http://schemas.microsoft.com/office/drawing/2014/main" val="587284712"/>
                    </a:ext>
                  </a:extLst>
                </a:gridCol>
                <a:gridCol w="2125287">
                  <a:extLst>
                    <a:ext uri="{9D8B030D-6E8A-4147-A177-3AD203B41FA5}">
                      <a16:colId xmlns:a16="http://schemas.microsoft.com/office/drawing/2014/main" val="199225728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1709581724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2101408754"/>
                    </a:ext>
                  </a:extLst>
                </a:gridCol>
                <a:gridCol w="605932">
                  <a:extLst>
                    <a:ext uri="{9D8B030D-6E8A-4147-A177-3AD203B41FA5}">
                      <a16:colId xmlns:a16="http://schemas.microsoft.com/office/drawing/2014/main" val="3642767067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3723615914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1625149773"/>
                    </a:ext>
                  </a:extLst>
                </a:gridCol>
                <a:gridCol w="337634">
                  <a:extLst>
                    <a:ext uri="{9D8B030D-6E8A-4147-A177-3AD203B41FA5}">
                      <a16:colId xmlns:a16="http://schemas.microsoft.com/office/drawing/2014/main" val="4284756568"/>
                    </a:ext>
                  </a:extLst>
                </a:gridCol>
              </a:tblGrid>
              <a:tr h="423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77888"/>
                  </a:ext>
                </a:extLst>
              </a:tr>
              <a:tr h="1636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Kunsagivirus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405036332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3347875298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91435852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60304A1-4C5A-E2BD-2B92-28C5E0E35D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7091367"/>
              </p:ext>
            </p:extLst>
          </p:nvPr>
        </p:nvGraphicFramePr>
        <p:xfrm>
          <a:off x="4735551" y="3733787"/>
          <a:ext cx="7336203" cy="9238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3342">
                  <a:extLst>
                    <a:ext uri="{9D8B030D-6E8A-4147-A177-3AD203B41FA5}">
                      <a16:colId xmlns:a16="http://schemas.microsoft.com/office/drawing/2014/main" val="587284712"/>
                    </a:ext>
                  </a:extLst>
                </a:gridCol>
                <a:gridCol w="2125287">
                  <a:extLst>
                    <a:ext uri="{9D8B030D-6E8A-4147-A177-3AD203B41FA5}">
                      <a16:colId xmlns:a16="http://schemas.microsoft.com/office/drawing/2014/main" val="199225728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1709581724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2101408754"/>
                    </a:ext>
                  </a:extLst>
                </a:gridCol>
                <a:gridCol w="605932">
                  <a:extLst>
                    <a:ext uri="{9D8B030D-6E8A-4147-A177-3AD203B41FA5}">
                      <a16:colId xmlns:a16="http://schemas.microsoft.com/office/drawing/2014/main" val="3642767067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3723615914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1625149773"/>
                    </a:ext>
                  </a:extLst>
                </a:gridCol>
                <a:gridCol w="337634">
                  <a:extLst>
                    <a:ext uri="{9D8B030D-6E8A-4147-A177-3AD203B41FA5}">
                      <a16:colId xmlns:a16="http://schemas.microsoft.com/office/drawing/2014/main" val="4284756568"/>
                    </a:ext>
                  </a:extLst>
                </a:gridCol>
              </a:tblGrid>
              <a:tr h="423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77888"/>
                  </a:ext>
                </a:extLst>
              </a:tr>
              <a:tr h="1636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Mischivirus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465908032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932974521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751687928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F0AD32FB-2C22-40E0-9323-7DB3B25E83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9458751"/>
              </p:ext>
            </p:extLst>
          </p:nvPr>
        </p:nvGraphicFramePr>
        <p:xfrm>
          <a:off x="4735551" y="2508133"/>
          <a:ext cx="7336203" cy="10778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3342">
                  <a:extLst>
                    <a:ext uri="{9D8B030D-6E8A-4147-A177-3AD203B41FA5}">
                      <a16:colId xmlns:a16="http://schemas.microsoft.com/office/drawing/2014/main" val="587284712"/>
                    </a:ext>
                  </a:extLst>
                </a:gridCol>
                <a:gridCol w="2125287">
                  <a:extLst>
                    <a:ext uri="{9D8B030D-6E8A-4147-A177-3AD203B41FA5}">
                      <a16:colId xmlns:a16="http://schemas.microsoft.com/office/drawing/2014/main" val="199225728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1709581724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2101408754"/>
                    </a:ext>
                  </a:extLst>
                </a:gridCol>
                <a:gridCol w="605932">
                  <a:extLst>
                    <a:ext uri="{9D8B030D-6E8A-4147-A177-3AD203B41FA5}">
                      <a16:colId xmlns:a16="http://schemas.microsoft.com/office/drawing/2014/main" val="3642767067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3723615914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1625149773"/>
                    </a:ext>
                  </a:extLst>
                </a:gridCol>
                <a:gridCol w="337634">
                  <a:extLst>
                    <a:ext uri="{9D8B030D-6E8A-4147-A177-3AD203B41FA5}">
                      <a16:colId xmlns:a16="http://schemas.microsoft.com/office/drawing/2014/main" val="4284756568"/>
                    </a:ext>
                  </a:extLst>
                </a:gridCol>
              </a:tblGrid>
              <a:tr h="423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77888"/>
                  </a:ext>
                </a:extLst>
              </a:tr>
              <a:tr h="1636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Sapovirus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3542374304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969510092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774570601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5534580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1CC926D5-65F5-8C0B-E3F0-E042F8F4F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86248873"/>
              </p:ext>
            </p:extLst>
          </p:nvPr>
        </p:nvGraphicFramePr>
        <p:xfrm>
          <a:off x="4735550" y="1282479"/>
          <a:ext cx="7336203" cy="107784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3342">
                  <a:extLst>
                    <a:ext uri="{9D8B030D-6E8A-4147-A177-3AD203B41FA5}">
                      <a16:colId xmlns:a16="http://schemas.microsoft.com/office/drawing/2014/main" val="587284712"/>
                    </a:ext>
                  </a:extLst>
                </a:gridCol>
                <a:gridCol w="2125287">
                  <a:extLst>
                    <a:ext uri="{9D8B030D-6E8A-4147-A177-3AD203B41FA5}">
                      <a16:colId xmlns:a16="http://schemas.microsoft.com/office/drawing/2014/main" val="199225728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1709581724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2101408754"/>
                    </a:ext>
                  </a:extLst>
                </a:gridCol>
                <a:gridCol w="605932">
                  <a:extLst>
                    <a:ext uri="{9D8B030D-6E8A-4147-A177-3AD203B41FA5}">
                      <a16:colId xmlns:a16="http://schemas.microsoft.com/office/drawing/2014/main" val="3642767067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3723615914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1625149773"/>
                    </a:ext>
                  </a:extLst>
                </a:gridCol>
                <a:gridCol w="337634">
                  <a:extLst>
                    <a:ext uri="{9D8B030D-6E8A-4147-A177-3AD203B41FA5}">
                      <a16:colId xmlns:a16="http://schemas.microsoft.com/office/drawing/2014/main" val="4284756568"/>
                    </a:ext>
                  </a:extLst>
                </a:gridCol>
              </a:tblGrid>
              <a:tr h="423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77888"/>
                  </a:ext>
                </a:extLst>
              </a:tr>
              <a:tr h="1636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Teschovirus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531857384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805051397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52416083"/>
                  </a:ext>
                </a:extLst>
              </a:tr>
              <a:tr h="17330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867284563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F3B6AD76-4BB8-8BEB-FF12-BB05DCFAFB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227839"/>
              </p:ext>
            </p:extLst>
          </p:nvPr>
        </p:nvGraphicFramePr>
        <p:xfrm>
          <a:off x="4735549" y="112713"/>
          <a:ext cx="7336203" cy="1058591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373342">
                  <a:extLst>
                    <a:ext uri="{9D8B030D-6E8A-4147-A177-3AD203B41FA5}">
                      <a16:colId xmlns:a16="http://schemas.microsoft.com/office/drawing/2014/main" val="587284712"/>
                    </a:ext>
                  </a:extLst>
                </a:gridCol>
                <a:gridCol w="2125287">
                  <a:extLst>
                    <a:ext uri="{9D8B030D-6E8A-4147-A177-3AD203B41FA5}">
                      <a16:colId xmlns:a16="http://schemas.microsoft.com/office/drawing/2014/main" val="199225728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1709581724"/>
                    </a:ext>
                  </a:extLst>
                </a:gridCol>
                <a:gridCol w="759677">
                  <a:extLst>
                    <a:ext uri="{9D8B030D-6E8A-4147-A177-3AD203B41FA5}">
                      <a16:colId xmlns:a16="http://schemas.microsoft.com/office/drawing/2014/main" val="2101408754"/>
                    </a:ext>
                  </a:extLst>
                </a:gridCol>
                <a:gridCol w="605932">
                  <a:extLst>
                    <a:ext uri="{9D8B030D-6E8A-4147-A177-3AD203B41FA5}">
                      <a16:colId xmlns:a16="http://schemas.microsoft.com/office/drawing/2014/main" val="3642767067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3723615914"/>
                    </a:ext>
                  </a:extLst>
                </a:gridCol>
                <a:gridCol w="687327">
                  <a:extLst>
                    <a:ext uri="{9D8B030D-6E8A-4147-A177-3AD203B41FA5}">
                      <a16:colId xmlns:a16="http://schemas.microsoft.com/office/drawing/2014/main" val="1625149773"/>
                    </a:ext>
                  </a:extLst>
                </a:gridCol>
                <a:gridCol w="337634">
                  <a:extLst>
                    <a:ext uri="{9D8B030D-6E8A-4147-A177-3AD203B41FA5}">
                      <a16:colId xmlns:a16="http://schemas.microsoft.com/office/drawing/2014/main" val="4284756568"/>
                    </a:ext>
                  </a:extLst>
                </a:gridCol>
              </a:tblGrid>
              <a:tr h="423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2877888"/>
                  </a:ext>
                </a:extLst>
              </a:tr>
              <a:tr h="163675"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sz="900" i="1" u="none" strike="noStrike" dirty="0" err="1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Sapelovirus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980752747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4085780094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2221133169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503337855"/>
                  </a:ext>
                </a:extLst>
              </a:tr>
            </a:tbl>
          </a:graphicData>
        </a:graphic>
      </p:graphicFrame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EE2A715B-7ED4-460B-370A-4ED68B6317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5899968"/>
              </p:ext>
            </p:extLst>
          </p:nvPr>
        </p:nvGraphicFramePr>
        <p:xfrm>
          <a:off x="2632483" y="833327"/>
          <a:ext cx="6142612" cy="904544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1612378">
                  <a:extLst>
                    <a:ext uri="{9D8B030D-6E8A-4147-A177-3AD203B41FA5}">
                      <a16:colId xmlns:a16="http://schemas.microsoft.com/office/drawing/2014/main" val="2305413192"/>
                    </a:ext>
                  </a:extLst>
                </a:gridCol>
                <a:gridCol w="1614669">
                  <a:extLst>
                    <a:ext uri="{9D8B030D-6E8A-4147-A177-3AD203B41FA5}">
                      <a16:colId xmlns:a16="http://schemas.microsoft.com/office/drawing/2014/main" val="3197519831"/>
                    </a:ext>
                  </a:extLst>
                </a:gridCol>
                <a:gridCol w="577158">
                  <a:extLst>
                    <a:ext uri="{9D8B030D-6E8A-4147-A177-3AD203B41FA5}">
                      <a16:colId xmlns:a16="http://schemas.microsoft.com/office/drawing/2014/main" val="2926883916"/>
                    </a:ext>
                  </a:extLst>
                </a:gridCol>
                <a:gridCol w="577158">
                  <a:extLst>
                    <a:ext uri="{9D8B030D-6E8A-4147-A177-3AD203B41FA5}">
                      <a16:colId xmlns:a16="http://schemas.microsoft.com/office/drawing/2014/main" val="681113636"/>
                    </a:ext>
                  </a:extLst>
                </a:gridCol>
                <a:gridCol w="460352">
                  <a:extLst>
                    <a:ext uri="{9D8B030D-6E8A-4147-A177-3AD203B41FA5}">
                      <a16:colId xmlns:a16="http://schemas.microsoft.com/office/drawing/2014/main" val="418715215"/>
                    </a:ext>
                  </a:extLst>
                </a:gridCol>
                <a:gridCol w="522191">
                  <a:extLst>
                    <a:ext uri="{9D8B030D-6E8A-4147-A177-3AD203B41FA5}">
                      <a16:colId xmlns:a16="http://schemas.microsoft.com/office/drawing/2014/main" val="2238702687"/>
                    </a:ext>
                  </a:extLst>
                </a:gridCol>
                <a:gridCol w="522191">
                  <a:extLst>
                    <a:ext uri="{9D8B030D-6E8A-4147-A177-3AD203B41FA5}">
                      <a16:colId xmlns:a16="http://schemas.microsoft.com/office/drawing/2014/main" val="3139581996"/>
                    </a:ext>
                  </a:extLst>
                </a:gridCol>
                <a:gridCol w="256515">
                  <a:extLst>
                    <a:ext uri="{9D8B030D-6E8A-4147-A177-3AD203B41FA5}">
                      <a16:colId xmlns:a16="http://schemas.microsoft.com/office/drawing/2014/main" val="4217505538"/>
                    </a:ext>
                  </a:extLst>
                </a:gridCol>
              </a:tblGrid>
              <a:tr h="42314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Virus genus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Conditions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Co-</a:t>
                      </a:r>
                      <a:r>
                        <a:rPr lang="en-US" sz="900" u="none" strike="noStrike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speciations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Duplications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Host switches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Losses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# Failures to diverge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Cost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3679465"/>
                  </a:ext>
                </a:extLst>
              </a:tr>
              <a:tr h="163675">
                <a:tc rowSpan="3"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Unclassified bat </a:t>
                      </a:r>
                      <a:r>
                        <a:rPr lang="en-US" sz="900" i="1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picornavirus</a:t>
                      </a:r>
                      <a:endParaRPr lang="en-US" sz="900" b="0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4264746215"/>
                  </a:ext>
                </a:extLst>
              </a:tr>
              <a:tr h="16367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Events = 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340569240"/>
                  </a:ext>
                </a:extLst>
              </a:tr>
              <a:tr h="15404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Co-speciation = 0, other events =1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u="none" strike="noStrike" dirty="0"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7221" marR="7221" marT="7221" marB="0" anchor="ctr"/>
                </a:tc>
                <a:extLst>
                  <a:ext uri="{0D108BD9-81ED-4DB2-BD59-A6C34878D82A}">
                    <a16:rowId xmlns:a16="http://schemas.microsoft.com/office/drawing/2014/main" val="18858812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826606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650</Words>
  <Application>Microsoft Macintosh PowerPoint</Application>
  <PresentationFormat>Widescreen</PresentationFormat>
  <Paragraphs>420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Gwenddolen Kettenburg</dc:creator>
  <cp:lastModifiedBy>Gwenddolen Kettenburg</cp:lastModifiedBy>
  <cp:revision>8</cp:revision>
  <dcterms:created xsi:type="dcterms:W3CDTF">2025-07-30T21:18:22Z</dcterms:created>
  <dcterms:modified xsi:type="dcterms:W3CDTF">2025-07-30T22:02:45Z</dcterms:modified>
</cp:coreProperties>
</file>