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8"/>
    <p:restoredTop sz="94763"/>
  </p:normalViewPr>
  <p:slideViewPr>
    <p:cSldViewPr snapToGrid="0">
      <p:cViewPr>
        <p:scale>
          <a:sx n="98" d="100"/>
          <a:sy n="98" d="100"/>
        </p:scale>
        <p:origin x="70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BEDB1-841C-334E-AFFF-175F33412F6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E4DF5-AF14-5A42-885C-FB0C4794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E4DF5-AF14-5A42-885C-FB0C479480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6C4-A4B7-E7B9-B5D1-D8BF477B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D1ED0-AF41-D01D-4EB3-044B3DBBB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53DB-47E3-82B3-D2BA-65DBFE31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D9E1-4255-98B0-473C-25F6AC59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E5D9-8D37-2BA8-242C-03C1DD64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3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122B-F50B-1266-50BC-84596DAD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668D6-1A11-FC0D-DB4F-7AD3C95F6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77F4-EAD4-06CC-5E77-B73534AD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87E5-B732-01AC-4F3C-AF2E8862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3D0B6-9CA5-1A91-639D-59E78F0B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333AC-8705-4D67-824C-850AED97D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8252-BDFA-EBE2-A424-FC4EFC255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1470-9754-3C76-13CA-E46CB8A9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3B14-9AA9-E5EE-B14A-D9579BB4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7449-782A-2585-4F35-6797532B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28A8-1A19-26BC-8E4D-C092A5C0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F7AE-CC6D-1CEC-AB86-4DC12232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22FE-B31D-408E-2E50-38D940EC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9869-5272-6471-3CCA-667078D8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BD67-CBC7-310A-5356-090FEC10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99F-AD2E-497B-B493-F53B6076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13E34-45A6-0FE0-C549-DF4849C7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50C0-2A94-BE84-D675-D0A380E4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0DC84-846A-9834-1544-7F0BABEF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E0A5-227A-4771-ADEB-04017325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1038-E2A8-E256-EA76-29FCA964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5D10-E3E6-72D5-93FB-CB6930E18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B519B-C36E-6518-CB7D-2878C2C2F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58F35-5C26-8848-06DF-E206959A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70362-F1F5-BB04-8899-5BC378C8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B2923-5E57-D129-C719-06C727C2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6EA5-9564-57E4-70E9-EF6B1C4D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AF46-97AB-97D5-BA18-C1EFD6163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DDAF6-7D81-AF88-0A16-2431F5C88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BF65F-13C1-939B-EC47-99C03FCD3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DAE65-655F-79F2-88A0-722651DD0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AFA7C-F01F-9556-1629-65795FCC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94968-D09C-3BD8-03BA-C72998FE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011D1-ADBD-D977-FE93-560B81B3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D32F-A457-7B7A-9E29-5D4D7046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ED9DB-AC25-5DD3-8228-1332AFD0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380A6-85BD-5FED-A632-253E1AF6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AB77-E037-3397-1F10-D27722E4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529A2-8486-C3CD-C68B-BC9AFEE3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D2F4A-4B8C-082B-F55A-F489E51A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A7E3B-AAE8-2ADE-38C4-E5A84ACB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E333-2613-9B27-F230-FC1A0E0C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CACB-DFD8-003C-D129-F6FC76CC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D7203-B928-1580-398F-B8F7ABD1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509A8-1AA6-5D62-209C-D9D0384D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2F060-BC94-DB2A-6390-77A13CCB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A8BA-E0A6-5306-9BFA-F57FA8CC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4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2B36-1D72-7FC0-A5D5-F6E94CE7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7BE83-E91F-615B-9B3E-C39905E30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C0E97-EFBC-7130-0997-20AB55562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6222-A653-93C1-B0F3-D7886D43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B2697-4DC3-142A-4F90-4897D133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DA17E-5357-E40F-0DE5-57B3B79C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142B0-F897-A741-E9F2-46AC9E82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3A4E2-E49C-10BD-D992-5359F95B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6BAE-C721-F01F-188C-A5807817B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CE68-22DE-D085-15A5-F8F45315B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D893-1971-93D1-4BBD-3038054CD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BC05F9D-2884-F970-BD6B-4CECA6E2A0F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2C6868F-9316-572A-3F43-309FFB76B6B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2C3042C-ECD3-F372-AB27-1A3B4B94C5E9}"/>
                </a:ext>
              </a:extLst>
            </p:cNvPr>
            <p:cNvGrpSpPr/>
            <p:nvPr/>
          </p:nvGrpSpPr>
          <p:grpSpPr>
            <a:xfrm>
              <a:off x="222069" y="260293"/>
              <a:ext cx="11730445" cy="6336452"/>
              <a:chOff x="-5667" y="-27093"/>
              <a:chExt cx="12106017" cy="6138457"/>
            </a:xfrm>
          </p:grpSpPr>
          <p:pic>
            <p:nvPicPr>
              <p:cNvPr id="5" name="Picture 4" descr="A computer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158BAD4D-649E-AD65-DFC4-4869C5E23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79501" b="4409"/>
              <a:stretch>
                <a:fillRect/>
              </a:stretch>
            </p:blipFill>
            <p:spPr>
              <a:xfrm>
                <a:off x="11278423" y="1828279"/>
                <a:ext cx="821927" cy="292674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F827EB-5DE1-4CA9-B83D-61AEF956A472}"/>
                  </a:ext>
                </a:extLst>
              </p:cNvPr>
              <p:cNvSpPr txBox="1"/>
              <p:nvPr/>
            </p:nvSpPr>
            <p:spPr>
              <a:xfrm>
                <a:off x="0" y="-27093"/>
                <a:ext cx="367408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pic>
            <p:nvPicPr>
              <p:cNvPr id="24" name="Picture 23" descr="A computer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2CEC2402-14B3-FC2B-C15E-7F28CF859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1858" t="10304" b="11939"/>
              <a:stretch>
                <a:fillRect/>
              </a:stretch>
            </p:blipFill>
            <p:spPr>
              <a:xfrm>
                <a:off x="7819125" y="196045"/>
                <a:ext cx="3333736" cy="2533228"/>
              </a:xfrm>
              <a:prstGeom prst="rect">
                <a:avLst/>
              </a:prstGeom>
            </p:spPr>
          </p:pic>
          <p:pic>
            <p:nvPicPr>
              <p:cNvPr id="27" name="Picture 2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706436BE-E00E-F461-B35D-A65663DCE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20724" t="14575" b="12416"/>
              <a:stretch>
                <a:fillRect/>
              </a:stretch>
            </p:blipFill>
            <p:spPr>
              <a:xfrm>
                <a:off x="236813" y="3172385"/>
                <a:ext cx="3545498" cy="2533228"/>
              </a:xfrm>
              <a:prstGeom prst="rect">
                <a:avLst/>
              </a:prstGeom>
            </p:spPr>
          </p:pic>
          <p:pic>
            <p:nvPicPr>
              <p:cNvPr id="29" name="Picture 28" descr="A computer screen shot of a black background&#10;&#10;AI-generated content may be incorrect.">
                <a:extLst>
                  <a:ext uri="{FF2B5EF4-FFF2-40B4-BE49-F238E27FC236}">
                    <a16:creationId xmlns:a16="http://schemas.microsoft.com/office/drawing/2014/main" id="{CCE66F5B-ACA4-C7A6-CB7C-76FE035EA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21175" t="8251" b="10284"/>
              <a:stretch>
                <a:fillRect/>
              </a:stretch>
            </p:blipFill>
            <p:spPr>
              <a:xfrm>
                <a:off x="246174" y="222003"/>
                <a:ext cx="3209777" cy="2533228"/>
              </a:xfrm>
              <a:prstGeom prst="rect">
                <a:avLst/>
              </a:prstGeom>
            </p:spPr>
          </p:pic>
          <p:pic>
            <p:nvPicPr>
              <p:cNvPr id="31" name="Picture 30" descr="A computer screen shot of a diagram&#10;&#10;AI-generated content may be incorrect.">
                <a:extLst>
                  <a:ext uri="{FF2B5EF4-FFF2-40B4-BE49-F238E27FC236}">
                    <a16:creationId xmlns:a16="http://schemas.microsoft.com/office/drawing/2014/main" id="{17E0891D-F721-E970-728B-C10066914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21035" t="11133" b="11133"/>
              <a:stretch>
                <a:fillRect/>
              </a:stretch>
            </p:blipFill>
            <p:spPr>
              <a:xfrm>
                <a:off x="3952596" y="196045"/>
                <a:ext cx="3369884" cy="2533228"/>
              </a:xfrm>
              <a:prstGeom prst="rect">
                <a:avLst/>
              </a:prstGeom>
            </p:spPr>
          </p:pic>
          <p:pic>
            <p:nvPicPr>
              <p:cNvPr id="35" name="Picture 34" descr="A black background with colorful dots and lines&#10;&#10;AI-generated content may be incorrect.">
                <a:extLst>
                  <a:ext uri="{FF2B5EF4-FFF2-40B4-BE49-F238E27FC236}">
                    <a16:creationId xmlns:a16="http://schemas.microsoft.com/office/drawing/2014/main" id="{C582AE2C-6886-0E86-5E14-68FC51E9E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20752" t="14717" b="12500"/>
              <a:stretch>
                <a:fillRect/>
              </a:stretch>
            </p:blipFill>
            <p:spPr>
              <a:xfrm>
                <a:off x="3952596" y="3184618"/>
                <a:ext cx="3611955" cy="2533227"/>
              </a:xfrm>
              <a:prstGeom prst="rect">
                <a:avLst/>
              </a:prstGeom>
            </p:spPr>
          </p:pic>
          <p:pic>
            <p:nvPicPr>
              <p:cNvPr id="37" name="Picture 36" descr="A computer screen shot of a computer screen&#10;&#10;AI-generated content may be incorrect.">
                <a:extLst>
                  <a:ext uri="{FF2B5EF4-FFF2-40B4-BE49-F238E27FC236}">
                    <a16:creationId xmlns:a16="http://schemas.microsoft.com/office/drawing/2014/main" id="{3611CE9C-9418-DC66-097F-411ABFDB8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20502" t="8806" b="6773"/>
              <a:stretch>
                <a:fillRect/>
              </a:stretch>
            </p:blipFill>
            <p:spPr>
              <a:xfrm>
                <a:off x="7819125" y="3184618"/>
                <a:ext cx="3609130" cy="2926746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B0B2F4-FDB0-EA30-D71B-82E734CF2FA8}"/>
                  </a:ext>
                </a:extLst>
              </p:cNvPr>
              <p:cNvSpPr txBox="1"/>
              <p:nvPr/>
            </p:nvSpPr>
            <p:spPr>
              <a:xfrm>
                <a:off x="3531897" y="-14861"/>
                <a:ext cx="349776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4B62E01-11D9-B475-D907-D2A240B15E49}"/>
                  </a:ext>
                </a:extLst>
              </p:cNvPr>
              <p:cNvSpPr txBox="1"/>
              <p:nvPr/>
            </p:nvSpPr>
            <p:spPr>
              <a:xfrm>
                <a:off x="7404488" y="0"/>
                <a:ext cx="340158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81016F-A2BB-EC1B-8735-FCFFD130EAD7}"/>
                  </a:ext>
                </a:extLst>
              </p:cNvPr>
              <p:cNvSpPr txBox="1"/>
              <p:nvPr/>
            </p:nvSpPr>
            <p:spPr>
              <a:xfrm>
                <a:off x="-5667" y="2847788"/>
                <a:ext cx="370614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7DFA35-7E72-D66E-F3AC-72793892ED9F}"/>
                  </a:ext>
                </a:extLst>
              </p:cNvPr>
              <p:cNvSpPr txBox="1"/>
              <p:nvPr/>
            </p:nvSpPr>
            <p:spPr>
              <a:xfrm>
                <a:off x="3550915" y="2845376"/>
                <a:ext cx="328936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DC832D-6928-F2EF-85B9-CDD5E6816B50}"/>
                  </a:ext>
                </a:extLst>
              </p:cNvPr>
              <p:cNvSpPr txBox="1"/>
              <p:nvPr/>
            </p:nvSpPr>
            <p:spPr>
              <a:xfrm>
                <a:off x="7415518" y="2850355"/>
                <a:ext cx="319318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018C88D-BBF7-ECE5-9E24-8E0C99B1CDFA}"/>
                  </a:ext>
                </a:extLst>
              </p:cNvPr>
              <p:cNvSpPr/>
              <p:nvPr/>
            </p:nvSpPr>
            <p:spPr>
              <a:xfrm>
                <a:off x="1279784" y="1373875"/>
                <a:ext cx="2111416" cy="241109"/>
              </a:xfrm>
              <a:prstGeom prst="rect">
                <a:avLst/>
              </a:prstGeom>
              <a:solidFill>
                <a:srgbClr val="FFFF00">
                  <a:alpha val="341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915C64-2CE2-E42A-727B-872DC5B4C18C}"/>
                  </a:ext>
                </a:extLst>
              </p:cNvPr>
              <p:cNvSpPr/>
              <p:nvPr/>
            </p:nvSpPr>
            <p:spPr>
              <a:xfrm>
                <a:off x="881443" y="4355955"/>
                <a:ext cx="2900868" cy="84118"/>
              </a:xfrm>
              <a:prstGeom prst="rect">
                <a:avLst/>
              </a:prstGeom>
              <a:solidFill>
                <a:srgbClr val="FFFF00">
                  <a:alpha val="341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7667F6C-4DEB-EA3E-6486-D7902086ABA3}"/>
                  </a:ext>
                </a:extLst>
              </p:cNvPr>
              <p:cNvSpPr/>
              <p:nvPr/>
            </p:nvSpPr>
            <p:spPr>
              <a:xfrm>
                <a:off x="881443" y="5442066"/>
                <a:ext cx="2399058" cy="144418"/>
              </a:xfrm>
              <a:prstGeom prst="rect">
                <a:avLst/>
              </a:prstGeom>
              <a:solidFill>
                <a:srgbClr val="FFFF00">
                  <a:alpha val="341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AE148A9-70F6-A624-56E4-293047FFE24A}"/>
                  </a:ext>
                </a:extLst>
              </p:cNvPr>
              <p:cNvSpPr/>
              <p:nvPr/>
            </p:nvSpPr>
            <p:spPr>
              <a:xfrm>
                <a:off x="5349714" y="492026"/>
                <a:ext cx="1879050" cy="76631"/>
              </a:xfrm>
              <a:prstGeom prst="rect">
                <a:avLst/>
              </a:prstGeom>
              <a:solidFill>
                <a:srgbClr val="FFFF00">
                  <a:alpha val="341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2339905-26EA-4D0C-2112-E757AAA4D522}"/>
                  </a:ext>
                </a:extLst>
              </p:cNvPr>
              <p:cNvSpPr/>
              <p:nvPr/>
            </p:nvSpPr>
            <p:spPr>
              <a:xfrm>
                <a:off x="4613019" y="3866587"/>
                <a:ext cx="2951532" cy="273234"/>
              </a:xfrm>
              <a:prstGeom prst="rect">
                <a:avLst/>
              </a:prstGeom>
              <a:solidFill>
                <a:srgbClr val="FFFF00">
                  <a:alpha val="341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1945321-7201-1341-AE89-AA9E86F0DDFD}"/>
                  </a:ext>
                </a:extLst>
              </p:cNvPr>
              <p:cNvSpPr/>
              <p:nvPr/>
            </p:nvSpPr>
            <p:spPr>
              <a:xfrm>
                <a:off x="4613019" y="5514275"/>
                <a:ext cx="2429226" cy="108603"/>
              </a:xfrm>
              <a:prstGeom prst="rect">
                <a:avLst/>
              </a:prstGeom>
              <a:solidFill>
                <a:srgbClr val="FFFF00">
                  <a:alpha val="341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82A236-84F8-563D-25D9-690D3D447593}"/>
                  </a:ext>
                </a:extLst>
              </p:cNvPr>
              <p:cNvSpPr/>
              <p:nvPr/>
            </p:nvSpPr>
            <p:spPr>
              <a:xfrm>
                <a:off x="8533917" y="3944446"/>
                <a:ext cx="2388841" cy="273234"/>
              </a:xfrm>
              <a:prstGeom prst="rect">
                <a:avLst/>
              </a:prstGeom>
              <a:solidFill>
                <a:srgbClr val="FFFF00">
                  <a:alpha val="341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C7ACC45-0AFA-5A65-6BC5-29BFB7125E67}"/>
                  </a:ext>
                </a:extLst>
              </p:cNvPr>
              <p:cNvSpPr/>
              <p:nvPr/>
            </p:nvSpPr>
            <p:spPr>
              <a:xfrm>
                <a:off x="8533917" y="5514275"/>
                <a:ext cx="2894338" cy="273234"/>
              </a:xfrm>
              <a:prstGeom prst="rect">
                <a:avLst/>
              </a:prstGeom>
              <a:solidFill>
                <a:srgbClr val="FFFF00">
                  <a:alpha val="341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3F0B49F-75E6-50FF-50EF-821C033D8507}"/>
                  </a:ext>
                </a:extLst>
              </p:cNvPr>
              <p:cNvSpPr/>
              <p:nvPr/>
            </p:nvSpPr>
            <p:spPr>
              <a:xfrm>
                <a:off x="9277800" y="1901369"/>
                <a:ext cx="1875061" cy="396004"/>
              </a:xfrm>
              <a:prstGeom prst="rect">
                <a:avLst/>
              </a:prstGeom>
              <a:solidFill>
                <a:srgbClr val="FFFF00">
                  <a:alpha val="341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48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Gwenddolen Kettenburg</dc:creator>
  <cp:lastModifiedBy>Gwenddolen Kettenburg</cp:lastModifiedBy>
  <cp:revision>17</cp:revision>
  <dcterms:created xsi:type="dcterms:W3CDTF">2025-06-25T15:35:00Z</dcterms:created>
  <dcterms:modified xsi:type="dcterms:W3CDTF">2025-07-30T23:51:51Z</dcterms:modified>
</cp:coreProperties>
</file>