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67"/>
    <p:restoredTop sz="94662"/>
  </p:normalViewPr>
  <p:slideViewPr>
    <p:cSldViewPr snapToGrid="0">
      <p:cViewPr>
        <p:scale>
          <a:sx n="134" d="100"/>
          <a:sy n="134" d="100"/>
        </p:scale>
        <p:origin x="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3A4F-E044-09C6-8883-9A6E09B23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3629D-CFF2-01A4-E929-D6A50E7CC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B330-3371-386C-9F93-31CB6025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753E9-AA80-F6FC-6A3A-037A285D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638FC-8062-CF85-9912-C764D144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71FD-ADF0-4606-AA5C-1C063811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08A3A-4571-1F1B-295C-54A27762A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390F1-D3C0-3D29-5681-992E65ED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3B363-9B37-F64D-527E-4FF0CA6B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7D5E0-273E-F9A5-905C-FC7FCD02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7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2313F-92FA-3BE0-47C1-05ADD9AB7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15976-C511-72FE-AEDA-4859DEDAE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09BB9-67A3-F101-0421-7ABD702B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0B2DC-14BB-5F25-42FB-709DA2A4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955E8-9B63-099D-0B7F-E7524A3F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8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A15B-AF5F-6F4A-E49F-801B882B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179C-8ABC-343F-11F8-7A8979CF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A2B4D-BE28-4B0D-F13B-8EDC1A7A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45FB5-2B99-043C-BC60-7B6337BC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E1F2-5EC4-AE69-E1F3-CE00C1C9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0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33C3-7694-053C-757F-572FFEC3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D6EEA-4FFB-5634-EDF4-E7A2C6A4E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FABB-4193-B6BC-3401-C5D58AA0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9ACE9-4A30-B723-84CC-C25A7D9F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2C6DC-E019-3177-23BA-6684767A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2CD1-FA54-5E67-5628-CCD80BD8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922A-DDB8-9112-C800-2804C7E16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3AA8E-2E2D-8B3A-2839-54ED2411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5FC26-A90B-E9F7-CF62-CDF6C72C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7D020-DD1B-711F-97BC-47AAA377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7BA0B-D524-7A74-7CB3-B025710F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8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40CC-0CFC-EB78-A390-01B360E0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8C011-3F6D-1A71-113B-A07F5045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DB306-0514-6BA5-E73D-A2B4A75D8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8A786-C1AE-A3B9-3922-5C442931A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337C4-8ACB-650D-C314-BBBAE78E6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EA795-8A3C-C2BE-8C0A-E8265E3A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EFA3B-11DA-B57C-889B-DFECD903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09D45-AF76-0DA4-8528-90182079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5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FEBA-8E70-28BF-E3F9-230B4123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544A5-FC3B-C4E5-5084-D710E6D3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39BA5-60EE-FFF2-C2DC-E922041E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5114C-3D67-9CC3-9F48-EFBB13DD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7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539C0-44B5-5174-F402-BA648D5B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C1B61-6CDD-4442-A538-F742F6FC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87413-0CFF-3AEC-5255-476086E9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7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EAF1-735A-42CE-5904-7A93EEF0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4188-1392-DC76-9CDE-B294EE4BB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BFD5E-8ED0-EC86-7015-DBCAAA588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D0DC4-FFF8-1813-FB1C-BF6785B2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FCCCE-686A-8BF5-F211-7BD3969A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E0C59-DD44-7F65-7A2F-BC579F15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20A0-4606-DB3D-CC5B-11BB8932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B60AA-56E6-0029-F155-A4EC5BBE8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8138-C7F4-7013-63F5-4DB957551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DD58D-B9B3-6CDD-070F-B18288A3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68ED2-19FC-F3EE-3644-0D9D4337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1A5F8-BA94-BFCE-CBAA-6AE295F9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02D2A-1F9A-882B-3566-E91A5CEA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85E16-0FB0-6E07-BCCB-3BD8C4CE8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AEE28-01EF-6B09-AB2B-D0F46977F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367E-24E8-80AE-A88B-D40E4FF48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D402-2967-8981-5BBA-CCE858B22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7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7F8FA35-4964-E299-DFC5-38105E62E4E4}"/>
              </a:ext>
            </a:extLst>
          </p:cNvPr>
          <p:cNvGrpSpPr/>
          <p:nvPr/>
        </p:nvGrpSpPr>
        <p:grpSpPr>
          <a:xfrm>
            <a:off x="221380" y="6058"/>
            <a:ext cx="10025773" cy="6592540"/>
            <a:chOff x="221380" y="6058"/>
            <a:chExt cx="10025773" cy="659254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589A26-D8E6-B572-4AB5-6E7A1D3F8001}"/>
                </a:ext>
              </a:extLst>
            </p:cNvPr>
            <p:cNvSpPr txBox="1"/>
            <p:nvPr/>
          </p:nvSpPr>
          <p:spPr>
            <a:xfrm>
              <a:off x="221380" y="6058"/>
              <a:ext cx="36740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4F0D35F-5920-B1FD-0D4D-6C76AB510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999" y="259402"/>
              <a:ext cx="4611212" cy="153707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E8F8DE-6AF6-1B36-0299-585B104C2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384" y="2130606"/>
              <a:ext cx="4701828" cy="156727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D198A3-7517-7EEE-ABD6-29612881D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999" y="4032016"/>
              <a:ext cx="4701829" cy="156727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A716624-34EE-86A8-F7BE-AFDF275EA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35941" y="259402"/>
              <a:ext cx="4611212" cy="128089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77DBDFA-242A-9D19-4182-2D2498F6D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5325" y="2130606"/>
              <a:ext cx="4701828" cy="156727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2EC4842-3E1F-C458-689A-D7B60EBD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35941" y="4036813"/>
              <a:ext cx="4611212" cy="256178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1CD34A-BA23-6ECB-E4B9-D2BEE4C99563}"/>
                </a:ext>
              </a:extLst>
            </p:cNvPr>
            <p:cNvSpPr txBox="1"/>
            <p:nvPr/>
          </p:nvSpPr>
          <p:spPr>
            <a:xfrm>
              <a:off x="223680" y="1907468"/>
              <a:ext cx="36740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757512-FA8B-EB62-F7DD-CCBB1D6EB52D}"/>
                </a:ext>
              </a:extLst>
            </p:cNvPr>
            <p:cNvSpPr txBox="1"/>
            <p:nvPr/>
          </p:nvSpPr>
          <p:spPr>
            <a:xfrm>
              <a:off x="223680" y="3808878"/>
              <a:ext cx="36740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BC409D-5D81-BCF0-9F96-BDD3717B1E9F}"/>
                </a:ext>
              </a:extLst>
            </p:cNvPr>
            <p:cNvSpPr txBox="1"/>
            <p:nvPr/>
          </p:nvSpPr>
          <p:spPr>
            <a:xfrm>
              <a:off x="5361621" y="6058"/>
              <a:ext cx="36740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ECB734-67A1-1E6D-D08F-327F54892FD2}"/>
                </a:ext>
              </a:extLst>
            </p:cNvPr>
            <p:cNvSpPr txBox="1"/>
            <p:nvPr/>
          </p:nvSpPr>
          <p:spPr>
            <a:xfrm>
              <a:off x="5361621" y="1907468"/>
              <a:ext cx="36740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A92231-FD68-8914-F753-1E49DF7396A1}"/>
                </a:ext>
              </a:extLst>
            </p:cNvPr>
            <p:cNvSpPr txBox="1"/>
            <p:nvPr/>
          </p:nvSpPr>
          <p:spPr>
            <a:xfrm>
              <a:off x="5361621" y="3808878"/>
              <a:ext cx="36740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743E47-3F91-C0BB-94B9-0E7AF35AD9ED}"/>
                </a:ext>
              </a:extLst>
            </p:cNvPr>
            <p:cNvSpPr/>
            <p:nvPr/>
          </p:nvSpPr>
          <p:spPr>
            <a:xfrm>
              <a:off x="3226430" y="391333"/>
              <a:ext cx="468535" cy="402993"/>
            </a:xfrm>
            <a:prstGeom prst="rect">
              <a:avLst/>
            </a:prstGeom>
            <a:solidFill>
              <a:srgbClr val="FFFF00">
                <a:alpha val="4146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30FC50-AED0-CEE8-BADE-DD954C79968C}"/>
                </a:ext>
              </a:extLst>
            </p:cNvPr>
            <p:cNvSpPr/>
            <p:nvPr/>
          </p:nvSpPr>
          <p:spPr>
            <a:xfrm>
              <a:off x="3189486" y="3307000"/>
              <a:ext cx="468535" cy="122000"/>
            </a:xfrm>
            <a:prstGeom prst="rect">
              <a:avLst/>
            </a:prstGeom>
            <a:solidFill>
              <a:srgbClr val="FFFF00">
                <a:alpha val="4146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559741-EEFB-AB94-ED8B-2F4186250BAE}"/>
                </a:ext>
              </a:extLst>
            </p:cNvPr>
            <p:cNvSpPr/>
            <p:nvPr/>
          </p:nvSpPr>
          <p:spPr>
            <a:xfrm>
              <a:off x="3277231" y="4032016"/>
              <a:ext cx="468535" cy="122000"/>
            </a:xfrm>
            <a:prstGeom prst="rect">
              <a:avLst/>
            </a:prstGeom>
            <a:solidFill>
              <a:srgbClr val="FFFF00">
                <a:alpha val="4146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A8B0CD-F5D7-20FF-0A5E-10BE3205A047}"/>
                </a:ext>
              </a:extLst>
            </p:cNvPr>
            <p:cNvSpPr/>
            <p:nvPr/>
          </p:nvSpPr>
          <p:spPr>
            <a:xfrm>
              <a:off x="3277230" y="4154015"/>
              <a:ext cx="468535" cy="482639"/>
            </a:xfrm>
            <a:prstGeom prst="rect">
              <a:avLst/>
            </a:prstGeom>
            <a:solidFill>
              <a:srgbClr val="FFFF00">
                <a:alpha val="4146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1DF7AF-9AC7-0B81-A4D9-CB21F0130446}"/>
                </a:ext>
              </a:extLst>
            </p:cNvPr>
            <p:cNvSpPr/>
            <p:nvPr/>
          </p:nvSpPr>
          <p:spPr>
            <a:xfrm>
              <a:off x="8368098" y="949009"/>
              <a:ext cx="468535" cy="122000"/>
            </a:xfrm>
            <a:prstGeom prst="rect">
              <a:avLst/>
            </a:prstGeom>
            <a:solidFill>
              <a:srgbClr val="FFFF00">
                <a:alpha val="4146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C417D4D-D8D0-3086-F007-AD70C906D245}"/>
                </a:ext>
              </a:extLst>
            </p:cNvPr>
            <p:cNvSpPr/>
            <p:nvPr/>
          </p:nvSpPr>
          <p:spPr>
            <a:xfrm>
              <a:off x="8368097" y="1172147"/>
              <a:ext cx="468535" cy="122000"/>
            </a:xfrm>
            <a:prstGeom prst="rect">
              <a:avLst/>
            </a:prstGeom>
            <a:solidFill>
              <a:srgbClr val="FFFF00">
                <a:alpha val="4146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8C4DB0-6EBA-A3C3-9130-96A67BFD7DBF}"/>
                </a:ext>
              </a:extLst>
            </p:cNvPr>
            <p:cNvSpPr/>
            <p:nvPr/>
          </p:nvSpPr>
          <p:spPr>
            <a:xfrm>
              <a:off x="8327245" y="2267692"/>
              <a:ext cx="468535" cy="122000"/>
            </a:xfrm>
            <a:prstGeom prst="rect">
              <a:avLst/>
            </a:prstGeom>
            <a:solidFill>
              <a:srgbClr val="FFFF00">
                <a:alpha val="4146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84A7E0-63A6-AA58-66BA-4510B7B61132}"/>
                </a:ext>
              </a:extLst>
            </p:cNvPr>
            <p:cNvSpPr/>
            <p:nvPr/>
          </p:nvSpPr>
          <p:spPr>
            <a:xfrm>
              <a:off x="8327245" y="3264918"/>
              <a:ext cx="468535" cy="432964"/>
            </a:xfrm>
            <a:prstGeom prst="rect">
              <a:avLst/>
            </a:prstGeom>
            <a:solidFill>
              <a:srgbClr val="FFFF00">
                <a:alpha val="4146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F3E06E9-90D8-BB0D-325D-9F0B47964BBC}"/>
                </a:ext>
              </a:extLst>
            </p:cNvPr>
            <p:cNvSpPr/>
            <p:nvPr/>
          </p:nvSpPr>
          <p:spPr>
            <a:xfrm>
              <a:off x="8346034" y="4962523"/>
              <a:ext cx="468535" cy="329724"/>
            </a:xfrm>
            <a:prstGeom prst="rect">
              <a:avLst/>
            </a:prstGeom>
            <a:solidFill>
              <a:srgbClr val="FFFF00">
                <a:alpha val="4146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AB993F-E218-C7C4-1743-B270BC769D15}"/>
                </a:ext>
              </a:extLst>
            </p:cNvPr>
            <p:cNvSpPr/>
            <p:nvPr/>
          </p:nvSpPr>
          <p:spPr>
            <a:xfrm>
              <a:off x="8345821" y="5854254"/>
              <a:ext cx="468535" cy="122000"/>
            </a:xfrm>
            <a:prstGeom prst="rect">
              <a:avLst/>
            </a:prstGeom>
            <a:solidFill>
              <a:srgbClr val="FFFF00">
                <a:alpha val="4146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BDA252-5D31-D06A-E762-16AEB23B6081}"/>
                </a:ext>
              </a:extLst>
            </p:cNvPr>
            <p:cNvSpPr/>
            <p:nvPr/>
          </p:nvSpPr>
          <p:spPr>
            <a:xfrm>
              <a:off x="8352084" y="6197926"/>
              <a:ext cx="468535" cy="122000"/>
            </a:xfrm>
            <a:prstGeom prst="rect">
              <a:avLst/>
            </a:prstGeom>
            <a:solidFill>
              <a:srgbClr val="FFFF00">
                <a:alpha val="4146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670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98C37-6E9E-4E5D-E14F-E5049157D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75BB18-0388-9F8F-A22C-EB00884F74B4}"/>
              </a:ext>
            </a:extLst>
          </p:cNvPr>
          <p:cNvSpPr txBox="1"/>
          <p:nvPr/>
        </p:nvSpPr>
        <p:spPr>
          <a:xfrm>
            <a:off x="221380" y="6058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28CB4-10F2-7923-2820-15CCE9F36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88" y="178164"/>
            <a:ext cx="3994363" cy="1331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D3D8C8-0D31-F0B1-E315-9C2F73AD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84" y="2130606"/>
            <a:ext cx="3994363" cy="1331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22F958-DDA3-2D88-18F0-405A100FE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00" y="4032016"/>
            <a:ext cx="3994364" cy="1331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6C6121-852F-6A50-DFB9-577FEB734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941" y="259402"/>
            <a:ext cx="3994363" cy="11095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E585FE-A843-1358-54F5-17C074B3D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5325" y="2130606"/>
            <a:ext cx="3994363" cy="13314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D0102E-55EB-F1BC-834F-80C2793048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5941" y="4036813"/>
            <a:ext cx="3994363" cy="22190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BC3E8C-672B-670A-E794-7ADD02B5FFA2}"/>
              </a:ext>
            </a:extLst>
          </p:cNvPr>
          <p:cNvSpPr txBox="1"/>
          <p:nvPr/>
        </p:nvSpPr>
        <p:spPr>
          <a:xfrm>
            <a:off x="223680" y="1907468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3CA51-227E-F8C4-364A-3A417EEC87C1}"/>
              </a:ext>
            </a:extLst>
          </p:cNvPr>
          <p:cNvSpPr txBox="1"/>
          <p:nvPr/>
        </p:nvSpPr>
        <p:spPr>
          <a:xfrm>
            <a:off x="223680" y="3808878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F21A31-2ADD-C425-5013-2C51E67D5AB0}"/>
              </a:ext>
            </a:extLst>
          </p:cNvPr>
          <p:cNvSpPr txBox="1"/>
          <p:nvPr/>
        </p:nvSpPr>
        <p:spPr>
          <a:xfrm>
            <a:off x="5361621" y="6058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DF5566-3BFD-65F9-A955-DD5F89469FC3}"/>
              </a:ext>
            </a:extLst>
          </p:cNvPr>
          <p:cNvSpPr txBox="1"/>
          <p:nvPr/>
        </p:nvSpPr>
        <p:spPr>
          <a:xfrm>
            <a:off x="5361621" y="1907468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2A2366-7EA3-8EC6-88F3-0B246E27D4F6}"/>
              </a:ext>
            </a:extLst>
          </p:cNvPr>
          <p:cNvSpPr txBox="1"/>
          <p:nvPr/>
        </p:nvSpPr>
        <p:spPr>
          <a:xfrm>
            <a:off x="5361621" y="3808878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64725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236D5BD-CD9E-554E-F0CD-F113D7B25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548349"/>
              </p:ext>
            </p:extLst>
          </p:nvPr>
        </p:nvGraphicFramePr>
        <p:xfrm>
          <a:off x="2303463" y="892175"/>
          <a:ext cx="7266871" cy="435133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25587">
                  <a:extLst>
                    <a:ext uri="{9D8B030D-6E8A-4147-A177-3AD203B41FA5}">
                      <a16:colId xmlns:a16="http://schemas.microsoft.com/office/drawing/2014/main" val="13620653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67575081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826373311"/>
                    </a:ext>
                  </a:extLst>
                </a:gridCol>
                <a:gridCol w="794358">
                  <a:extLst>
                    <a:ext uri="{9D8B030D-6E8A-4147-A177-3AD203B41FA5}">
                      <a16:colId xmlns:a16="http://schemas.microsoft.com/office/drawing/2014/main" val="24534770"/>
                    </a:ext>
                  </a:extLst>
                </a:gridCol>
                <a:gridCol w="568538">
                  <a:extLst>
                    <a:ext uri="{9D8B030D-6E8A-4147-A177-3AD203B41FA5}">
                      <a16:colId xmlns:a16="http://schemas.microsoft.com/office/drawing/2014/main" val="177060698"/>
                    </a:ext>
                  </a:extLst>
                </a:gridCol>
                <a:gridCol w="644908">
                  <a:extLst>
                    <a:ext uri="{9D8B030D-6E8A-4147-A177-3AD203B41FA5}">
                      <a16:colId xmlns:a16="http://schemas.microsoft.com/office/drawing/2014/main" val="27864108"/>
                    </a:ext>
                  </a:extLst>
                </a:gridCol>
                <a:gridCol w="644908">
                  <a:extLst>
                    <a:ext uri="{9D8B030D-6E8A-4147-A177-3AD203B41FA5}">
                      <a16:colId xmlns:a16="http://schemas.microsoft.com/office/drawing/2014/main" val="585305122"/>
                    </a:ext>
                  </a:extLst>
                </a:gridCol>
                <a:gridCol w="316797">
                  <a:extLst>
                    <a:ext uri="{9D8B030D-6E8A-4147-A177-3AD203B41FA5}">
                      <a16:colId xmlns:a16="http://schemas.microsoft.com/office/drawing/2014/main" val="1659043506"/>
                    </a:ext>
                  </a:extLst>
                </a:gridCol>
              </a:tblGrid>
              <a:tr h="5225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Losses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to diverge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7988"/>
                  </a:ext>
                </a:extLst>
              </a:tr>
              <a:tr h="202139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Unclassified bat </a:t>
                      </a:r>
                      <a:r>
                        <a:rPr lang="en-US" sz="1100" i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picornavirus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81043274"/>
                  </a:ext>
                </a:extLst>
              </a:tr>
              <a:tr h="2021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20160129"/>
                  </a:ext>
                </a:extLst>
              </a:tr>
              <a:tr h="190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552016828"/>
                  </a:ext>
                </a:extLst>
              </a:tr>
              <a:tr h="202139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i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Sapelovirus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24991911"/>
                  </a:ext>
                </a:extLst>
              </a:tr>
              <a:tr h="2021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452801457"/>
                  </a:ext>
                </a:extLst>
              </a:tr>
              <a:tr h="190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636121473"/>
                  </a:ext>
                </a:extLst>
              </a:tr>
              <a:tr h="202139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i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Teschovirus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123836192"/>
                  </a:ext>
                </a:extLst>
              </a:tr>
              <a:tr h="2021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004085810"/>
                  </a:ext>
                </a:extLst>
              </a:tr>
              <a:tr h="190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989245330"/>
                  </a:ext>
                </a:extLst>
              </a:tr>
              <a:tr h="202139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100" i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Sapovirus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1338692410"/>
                  </a:ext>
                </a:extLst>
              </a:tr>
              <a:tr h="2021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22995084"/>
                  </a:ext>
                </a:extLst>
              </a:tr>
              <a:tr h="190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72200948"/>
                  </a:ext>
                </a:extLst>
              </a:tr>
              <a:tr h="2140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551789553"/>
                  </a:ext>
                </a:extLst>
              </a:tr>
              <a:tr h="202139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i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Mischivirus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1674852934"/>
                  </a:ext>
                </a:extLst>
              </a:tr>
              <a:tr h="2021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607633356"/>
                  </a:ext>
                </a:extLst>
              </a:tr>
              <a:tr h="2140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4250706954"/>
                  </a:ext>
                </a:extLst>
              </a:tr>
              <a:tr h="202139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i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Hepatovirus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300655848"/>
                  </a:ext>
                </a:extLst>
              </a:tr>
              <a:tr h="2021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4132495127"/>
                  </a:ext>
                </a:extLst>
              </a:tr>
              <a:tr h="2140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75134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71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72085-23A3-28D8-7F45-B290C7221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86FB31B-4868-0427-62FF-00D97BFC9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10685"/>
              </p:ext>
            </p:extLst>
          </p:nvPr>
        </p:nvGraphicFramePr>
        <p:xfrm>
          <a:off x="93663" y="19050"/>
          <a:ext cx="7266871" cy="111711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25587">
                  <a:extLst>
                    <a:ext uri="{9D8B030D-6E8A-4147-A177-3AD203B41FA5}">
                      <a16:colId xmlns:a16="http://schemas.microsoft.com/office/drawing/2014/main" val="13620653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67575081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826373311"/>
                    </a:ext>
                  </a:extLst>
                </a:gridCol>
                <a:gridCol w="794358">
                  <a:extLst>
                    <a:ext uri="{9D8B030D-6E8A-4147-A177-3AD203B41FA5}">
                      <a16:colId xmlns:a16="http://schemas.microsoft.com/office/drawing/2014/main" val="24534770"/>
                    </a:ext>
                  </a:extLst>
                </a:gridCol>
                <a:gridCol w="568538">
                  <a:extLst>
                    <a:ext uri="{9D8B030D-6E8A-4147-A177-3AD203B41FA5}">
                      <a16:colId xmlns:a16="http://schemas.microsoft.com/office/drawing/2014/main" val="177060698"/>
                    </a:ext>
                  </a:extLst>
                </a:gridCol>
                <a:gridCol w="644908">
                  <a:extLst>
                    <a:ext uri="{9D8B030D-6E8A-4147-A177-3AD203B41FA5}">
                      <a16:colId xmlns:a16="http://schemas.microsoft.com/office/drawing/2014/main" val="27864108"/>
                    </a:ext>
                  </a:extLst>
                </a:gridCol>
                <a:gridCol w="644908">
                  <a:extLst>
                    <a:ext uri="{9D8B030D-6E8A-4147-A177-3AD203B41FA5}">
                      <a16:colId xmlns:a16="http://schemas.microsoft.com/office/drawing/2014/main" val="585305122"/>
                    </a:ext>
                  </a:extLst>
                </a:gridCol>
                <a:gridCol w="316797">
                  <a:extLst>
                    <a:ext uri="{9D8B030D-6E8A-4147-A177-3AD203B41FA5}">
                      <a16:colId xmlns:a16="http://schemas.microsoft.com/office/drawing/2014/main" val="1659043506"/>
                    </a:ext>
                  </a:extLst>
                </a:gridCol>
              </a:tblGrid>
              <a:tr h="5225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Losses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to diverge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7988"/>
                  </a:ext>
                </a:extLst>
              </a:tr>
              <a:tr h="202139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Unclassified bat </a:t>
                      </a:r>
                      <a:r>
                        <a:rPr lang="en-US" sz="1100" i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picornavirus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81043274"/>
                  </a:ext>
                </a:extLst>
              </a:tr>
              <a:tr h="2021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20160129"/>
                  </a:ext>
                </a:extLst>
              </a:tr>
              <a:tr h="190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5520168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217752B-9907-5A96-061D-9C989CF7D0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53686"/>
              </p:ext>
            </p:extLst>
          </p:nvPr>
        </p:nvGraphicFramePr>
        <p:xfrm>
          <a:off x="93661" y="1141710"/>
          <a:ext cx="7266871" cy="111711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25587">
                  <a:extLst>
                    <a:ext uri="{9D8B030D-6E8A-4147-A177-3AD203B41FA5}">
                      <a16:colId xmlns:a16="http://schemas.microsoft.com/office/drawing/2014/main" val="13620653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67575081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826373311"/>
                    </a:ext>
                  </a:extLst>
                </a:gridCol>
                <a:gridCol w="794358">
                  <a:extLst>
                    <a:ext uri="{9D8B030D-6E8A-4147-A177-3AD203B41FA5}">
                      <a16:colId xmlns:a16="http://schemas.microsoft.com/office/drawing/2014/main" val="24534770"/>
                    </a:ext>
                  </a:extLst>
                </a:gridCol>
                <a:gridCol w="568538">
                  <a:extLst>
                    <a:ext uri="{9D8B030D-6E8A-4147-A177-3AD203B41FA5}">
                      <a16:colId xmlns:a16="http://schemas.microsoft.com/office/drawing/2014/main" val="177060698"/>
                    </a:ext>
                  </a:extLst>
                </a:gridCol>
                <a:gridCol w="644908">
                  <a:extLst>
                    <a:ext uri="{9D8B030D-6E8A-4147-A177-3AD203B41FA5}">
                      <a16:colId xmlns:a16="http://schemas.microsoft.com/office/drawing/2014/main" val="27864108"/>
                    </a:ext>
                  </a:extLst>
                </a:gridCol>
                <a:gridCol w="644908">
                  <a:extLst>
                    <a:ext uri="{9D8B030D-6E8A-4147-A177-3AD203B41FA5}">
                      <a16:colId xmlns:a16="http://schemas.microsoft.com/office/drawing/2014/main" val="585305122"/>
                    </a:ext>
                  </a:extLst>
                </a:gridCol>
                <a:gridCol w="316797">
                  <a:extLst>
                    <a:ext uri="{9D8B030D-6E8A-4147-A177-3AD203B41FA5}">
                      <a16:colId xmlns:a16="http://schemas.microsoft.com/office/drawing/2014/main" val="1659043506"/>
                    </a:ext>
                  </a:extLst>
                </a:gridCol>
              </a:tblGrid>
              <a:tr h="5225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Losses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to diverge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7988"/>
                  </a:ext>
                </a:extLst>
              </a:tr>
              <a:tr h="202139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i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Sapelovirus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24991911"/>
                  </a:ext>
                </a:extLst>
              </a:tr>
              <a:tr h="2021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452801457"/>
                  </a:ext>
                </a:extLst>
              </a:tr>
              <a:tr h="190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63612147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4453D23-6453-BD9C-B23A-2DDF7123B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252137"/>
              </p:ext>
            </p:extLst>
          </p:nvPr>
        </p:nvGraphicFramePr>
        <p:xfrm>
          <a:off x="93661" y="2258825"/>
          <a:ext cx="7266871" cy="111711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25587">
                  <a:extLst>
                    <a:ext uri="{9D8B030D-6E8A-4147-A177-3AD203B41FA5}">
                      <a16:colId xmlns:a16="http://schemas.microsoft.com/office/drawing/2014/main" val="13620653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67575081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826373311"/>
                    </a:ext>
                  </a:extLst>
                </a:gridCol>
                <a:gridCol w="794358">
                  <a:extLst>
                    <a:ext uri="{9D8B030D-6E8A-4147-A177-3AD203B41FA5}">
                      <a16:colId xmlns:a16="http://schemas.microsoft.com/office/drawing/2014/main" val="24534770"/>
                    </a:ext>
                  </a:extLst>
                </a:gridCol>
                <a:gridCol w="568538">
                  <a:extLst>
                    <a:ext uri="{9D8B030D-6E8A-4147-A177-3AD203B41FA5}">
                      <a16:colId xmlns:a16="http://schemas.microsoft.com/office/drawing/2014/main" val="177060698"/>
                    </a:ext>
                  </a:extLst>
                </a:gridCol>
                <a:gridCol w="644908">
                  <a:extLst>
                    <a:ext uri="{9D8B030D-6E8A-4147-A177-3AD203B41FA5}">
                      <a16:colId xmlns:a16="http://schemas.microsoft.com/office/drawing/2014/main" val="27864108"/>
                    </a:ext>
                  </a:extLst>
                </a:gridCol>
                <a:gridCol w="644908">
                  <a:extLst>
                    <a:ext uri="{9D8B030D-6E8A-4147-A177-3AD203B41FA5}">
                      <a16:colId xmlns:a16="http://schemas.microsoft.com/office/drawing/2014/main" val="585305122"/>
                    </a:ext>
                  </a:extLst>
                </a:gridCol>
                <a:gridCol w="316797">
                  <a:extLst>
                    <a:ext uri="{9D8B030D-6E8A-4147-A177-3AD203B41FA5}">
                      <a16:colId xmlns:a16="http://schemas.microsoft.com/office/drawing/2014/main" val="1659043506"/>
                    </a:ext>
                  </a:extLst>
                </a:gridCol>
              </a:tblGrid>
              <a:tr h="5225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Losses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to diverge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7988"/>
                  </a:ext>
                </a:extLst>
              </a:tr>
              <a:tr h="202139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i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Teschovirus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123836192"/>
                  </a:ext>
                </a:extLst>
              </a:tr>
              <a:tr h="2021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004085810"/>
                  </a:ext>
                </a:extLst>
              </a:tr>
              <a:tr h="190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98924533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D474BF9-8D33-5304-7619-11A6806D6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548562"/>
              </p:ext>
            </p:extLst>
          </p:nvPr>
        </p:nvGraphicFramePr>
        <p:xfrm>
          <a:off x="93660" y="3375940"/>
          <a:ext cx="7266871" cy="13311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25587">
                  <a:extLst>
                    <a:ext uri="{9D8B030D-6E8A-4147-A177-3AD203B41FA5}">
                      <a16:colId xmlns:a16="http://schemas.microsoft.com/office/drawing/2014/main" val="13620653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67575081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826373311"/>
                    </a:ext>
                  </a:extLst>
                </a:gridCol>
                <a:gridCol w="794358">
                  <a:extLst>
                    <a:ext uri="{9D8B030D-6E8A-4147-A177-3AD203B41FA5}">
                      <a16:colId xmlns:a16="http://schemas.microsoft.com/office/drawing/2014/main" val="24534770"/>
                    </a:ext>
                  </a:extLst>
                </a:gridCol>
                <a:gridCol w="568538">
                  <a:extLst>
                    <a:ext uri="{9D8B030D-6E8A-4147-A177-3AD203B41FA5}">
                      <a16:colId xmlns:a16="http://schemas.microsoft.com/office/drawing/2014/main" val="177060698"/>
                    </a:ext>
                  </a:extLst>
                </a:gridCol>
                <a:gridCol w="644908">
                  <a:extLst>
                    <a:ext uri="{9D8B030D-6E8A-4147-A177-3AD203B41FA5}">
                      <a16:colId xmlns:a16="http://schemas.microsoft.com/office/drawing/2014/main" val="27864108"/>
                    </a:ext>
                  </a:extLst>
                </a:gridCol>
                <a:gridCol w="644908">
                  <a:extLst>
                    <a:ext uri="{9D8B030D-6E8A-4147-A177-3AD203B41FA5}">
                      <a16:colId xmlns:a16="http://schemas.microsoft.com/office/drawing/2014/main" val="585305122"/>
                    </a:ext>
                  </a:extLst>
                </a:gridCol>
                <a:gridCol w="316797">
                  <a:extLst>
                    <a:ext uri="{9D8B030D-6E8A-4147-A177-3AD203B41FA5}">
                      <a16:colId xmlns:a16="http://schemas.microsoft.com/office/drawing/2014/main" val="1659043506"/>
                    </a:ext>
                  </a:extLst>
                </a:gridCol>
              </a:tblGrid>
              <a:tr h="5225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Losses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to diverge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7988"/>
                  </a:ext>
                </a:extLst>
              </a:tr>
              <a:tr h="202139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1100" i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Sapovirus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1338692410"/>
                  </a:ext>
                </a:extLst>
              </a:tr>
              <a:tr h="2021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22995084"/>
                  </a:ext>
                </a:extLst>
              </a:tr>
              <a:tr h="190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72200948"/>
                  </a:ext>
                </a:extLst>
              </a:tr>
              <a:tr h="2140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255178955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3F49706-BC8E-BE92-6A25-093BA1B2F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27950"/>
              </p:ext>
            </p:extLst>
          </p:nvPr>
        </p:nvGraphicFramePr>
        <p:xfrm>
          <a:off x="93659" y="4744610"/>
          <a:ext cx="7266871" cy="114089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25587">
                  <a:extLst>
                    <a:ext uri="{9D8B030D-6E8A-4147-A177-3AD203B41FA5}">
                      <a16:colId xmlns:a16="http://schemas.microsoft.com/office/drawing/2014/main" val="13620653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67575081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826373311"/>
                    </a:ext>
                  </a:extLst>
                </a:gridCol>
                <a:gridCol w="794358">
                  <a:extLst>
                    <a:ext uri="{9D8B030D-6E8A-4147-A177-3AD203B41FA5}">
                      <a16:colId xmlns:a16="http://schemas.microsoft.com/office/drawing/2014/main" val="24534770"/>
                    </a:ext>
                  </a:extLst>
                </a:gridCol>
                <a:gridCol w="568538">
                  <a:extLst>
                    <a:ext uri="{9D8B030D-6E8A-4147-A177-3AD203B41FA5}">
                      <a16:colId xmlns:a16="http://schemas.microsoft.com/office/drawing/2014/main" val="177060698"/>
                    </a:ext>
                  </a:extLst>
                </a:gridCol>
                <a:gridCol w="644908">
                  <a:extLst>
                    <a:ext uri="{9D8B030D-6E8A-4147-A177-3AD203B41FA5}">
                      <a16:colId xmlns:a16="http://schemas.microsoft.com/office/drawing/2014/main" val="27864108"/>
                    </a:ext>
                  </a:extLst>
                </a:gridCol>
                <a:gridCol w="644908">
                  <a:extLst>
                    <a:ext uri="{9D8B030D-6E8A-4147-A177-3AD203B41FA5}">
                      <a16:colId xmlns:a16="http://schemas.microsoft.com/office/drawing/2014/main" val="585305122"/>
                    </a:ext>
                  </a:extLst>
                </a:gridCol>
                <a:gridCol w="316797">
                  <a:extLst>
                    <a:ext uri="{9D8B030D-6E8A-4147-A177-3AD203B41FA5}">
                      <a16:colId xmlns:a16="http://schemas.microsoft.com/office/drawing/2014/main" val="1659043506"/>
                    </a:ext>
                  </a:extLst>
                </a:gridCol>
              </a:tblGrid>
              <a:tr h="5225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Losses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to diverge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7988"/>
                  </a:ext>
                </a:extLst>
              </a:tr>
              <a:tr h="202139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i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Mischivirus</a:t>
                      </a:r>
                      <a:endParaRPr lang="en-US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1674852934"/>
                  </a:ext>
                </a:extLst>
              </a:tr>
              <a:tr h="2021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607633356"/>
                  </a:ext>
                </a:extLst>
              </a:tr>
              <a:tr h="2140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425070695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92F242F-94E9-909F-C09B-DD36C53A2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920079"/>
              </p:ext>
            </p:extLst>
          </p:nvPr>
        </p:nvGraphicFramePr>
        <p:xfrm>
          <a:off x="93658" y="5885506"/>
          <a:ext cx="7266871" cy="114089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25587">
                  <a:extLst>
                    <a:ext uri="{9D8B030D-6E8A-4147-A177-3AD203B41FA5}">
                      <a16:colId xmlns:a16="http://schemas.microsoft.com/office/drawing/2014/main" val="13620653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67575081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826373311"/>
                    </a:ext>
                  </a:extLst>
                </a:gridCol>
                <a:gridCol w="794358">
                  <a:extLst>
                    <a:ext uri="{9D8B030D-6E8A-4147-A177-3AD203B41FA5}">
                      <a16:colId xmlns:a16="http://schemas.microsoft.com/office/drawing/2014/main" val="24534770"/>
                    </a:ext>
                  </a:extLst>
                </a:gridCol>
                <a:gridCol w="568538">
                  <a:extLst>
                    <a:ext uri="{9D8B030D-6E8A-4147-A177-3AD203B41FA5}">
                      <a16:colId xmlns:a16="http://schemas.microsoft.com/office/drawing/2014/main" val="177060698"/>
                    </a:ext>
                  </a:extLst>
                </a:gridCol>
                <a:gridCol w="644908">
                  <a:extLst>
                    <a:ext uri="{9D8B030D-6E8A-4147-A177-3AD203B41FA5}">
                      <a16:colId xmlns:a16="http://schemas.microsoft.com/office/drawing/2014/main" val="27864108"/>
                    </a:ext>
                  </a:extLst>
                </a:gridCol>
                <a:gridCol w="644908">
                  <a:extLst>
                    <a:ext uri="{9D8B030D-6E8A-4147-A177-3AD203B41FA5}">
                      <a16:colId xmlns:a16="http://schemas.microsoft.com/office/drawing/2014/main" val="585305122"/>
                    </a:ext>
                  </a:extLst>
                </a:gridCol>
                <a:gridCol w="316797">
                  <a:extLst>
                    <a:ext uri="{9D8B030D-6E8A-4147-A177-3AD203B41FA5}">
                      <a16:colId xmlns:a16="http://schemas.microsoft.com/office/drawing/2014/main" val="1659043506"/>
                    </a:ext>
                  </a:extLst>
                </a:gridCol>
              </a:tblGrid>
              <a:tr h="5225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  <a:r>
                        <a:rPr lang="en-US" sz="110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Losses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to diverge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7988"/>
                  </a:ext>
                </a:extLst>
              </a:tr>
              <a:tr h="202139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1100" i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Hepatovirus</a:t>
                      </a:r>
                      <a:endParaRPr lang="en-US" sz="11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300655848"/>
                  </a:ext>
                </a:extLst>
              </a:tr>
              <a:tr h="2021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4132495127"/>
                  </a:ext>
                </a:extLst>
              </a:tr>
              <a:tr h="2140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918" marR="8918" marT="8918" marB="0" anchor="ctr"/>
                </a:tc>
                <a:extLst>
                  <a:ext uri="{0D108BD9-81ED-4DB2-BD59-A6C34878D82A}">
                    <a16:rowId xmlns:a16="http://schemas.microsoft.com/office/drawing/2014/main" val="3751340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66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543</Words>
  <Application>Microsoft Macintosh PowerPoint</Application>
  <PresentationFormat>Widescreen</PresentationFormat>
  <Paragraphs>344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Gwenddolen Kettenburg</dc:creator>
  <cp:lastModifiedBy>Gwenddolen Kettenburg</cp:lastModifiedBy>
  <cp:revision>10</cp:revision>
  <dcterms:created xsi:type="dcterms:W3CDTF">2025-07-30T21:18:22Z</dcterms:created>
  <dcterms:modified xsi:type="dcterms:W3CDTF">2025-07-30T23:20:44Z</dcterms:modified>
</cp:coreProperties>
</file>