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3"/>
    <p:restoredTop sz="94758"/>
  </p:normalViewPr>
  <p:slideViewPr>
    <p:cSldViewPr snapToGrid="0">
      <p:cViewPr>
        <p:scale>
          <a:sx n="100" d="100"/>
          <a:sy n="100" d="100"/>
        </p:scale>
        <p:origin x="6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BEDB1-841C-334E-AFFF-175F33412F6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E4DF5-AF14-5A42-885C-FB0C47948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7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A229-32DD-A8B3-968A-C694BB8BA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99849-9B8B-6B53-5602-63CF01D40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91A04-7EC8-42BE-C343-4474E6437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77BF-7CED-20DF-6680-9BE2224DF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E4DF5-AF14-5A42-885C-FB0C47948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E6C4-A4B7-E7B9-B5D1-D8BF477B3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D1ED0-AF41-D01D-4EB3-044B3DBB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653DB-47E3-82B3-D2BA-65DBFE31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1D9E1-4255-98B0-473C-25F6AC59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E5D9-8D37-2BA8-242C-03C1DD64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3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122B-F50B-1266-50BC-84596DAD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668D6-1A11-FC0D-DB4F-7AD3C95F6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C77F4-EAD4-06CC-5E77-B73534AD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87E5-B732-01AC-4F3C-AF2E8862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3D0B6-9CA5-1A91-639D-59E78F0B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333AC-8705-4D67-824C-850AED97D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8252-BDFA-EBE2-A424-FC4EFC25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1470-9754-3C76-13CA-E46CB8A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C3B14-9AA9-E5EE-B14A-D9579BB4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77449-782A-2585-4F35-6797532B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28A8-1A19-26BC-8E4D-C092A5C0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FF7AE-CC6D-1CEC-AB86-4DC1223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622FE-B31D-408E-2E50-38D940EC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9869-5272-6471-3CCA-667078D8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2BD67-CBC7-310A-5356-090FEC10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299F-AD2E-497B-B493-F53B6076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13E34-45A6-0FE0-C549-DF4849C7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50C0-2A94-BE84-D675-D0A380E4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0DC84-846A-9834-1544-7F0BABEF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E0A5-227A-4771-ADEB-04017325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1038-E2A8-E256-EA76-29FCA964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45D10-E3E6-72D5-93FB-CB6930E18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B519B-C36E-6518-CB7D-2878C2C2F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58F35-5C26-8848-06DF-E206959A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70362-F1F5-BB04-8899-5BC378C89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B2923-5E57-D129-C719-06C727C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6EA5-9564-57E4-70E9-EF6B1C4D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AF46-97AB-97D5-BA18-C1EFD6163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DDAF6-7D81-AF88-0A16-2431F5C88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BF65F-13C1-939B-EC47-99C03FCD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DAE65-655F-79F2-88A0-722651DD0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AFA7C-F01F-9556-1629-65795FCC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94968-D09C-3BD8-03BA-C72998FE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11D1-ADBD-D977-FE93-560B81B3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2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D32F-A457-7B7A-9E29-5D4D7046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ED9DB-AC25-5DD3-8228-1332AFD0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380A6-85BD-5FED-A632-253E1AF6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AB77-E037-3397-1F10-D27722E4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1529A2-8486-C3CD-C68B-BC9AFEE3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D2F4A-4B8C-082B-F55A-F489E51A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A7E3B-AAE8-2ADE-38C4-E5A84ACB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E333-2613-9B27-F230-FC1A0E0C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3CACB-DFD8-003C-D129-F6FC76CC3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D7203-B928-1580-398F-B8F7ABD1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09A8-1AA6-5D62-209C-D9D0384D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2F060-BC94-DB2A-6390-77A13CCB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2A8BA-E0A6-5306-9BFA-F57FA8CC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4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2B36-1D72-7FC0-A5D5-F6E94CE7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BE83-E91F-615B-9B3E-C39905E30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C0E97-EFBC-7130-0997-20AB5556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6222-A653-93C1-B0F3-D7886D43A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B2697-4DC3-142A-4F90-4897D133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DA17E-5357-E40F-0DE5-57B3B79C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2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142B0-F897-A741-E9F2-46AC9E82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3A4E2-E49C-10BD-D992-5359F95B2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A6BAE-C721-F01F-188C-A5807817B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07756-5DA4-B041-90C1-C20E50507407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FCE68-22DE-D085-15A5-F8F45315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D893-1971-93D1-4BBD-3038054CD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AD063-A6ED-B74F-BBAE-FF3344DE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E6B42C5-A40B-AB5F-5B21-2945EB092727}"/>
              </a:ext>
            </a:extLst>
          </p:cNvPr>
          <p:cNvGrpSpPr/>
          <p:nvPr/>
        </p:nvGrpSpPr>
        <p:grpSpPr>
          <a:xfrm>
            <a:off x="1854500" y="222004"/>
            <a:ext cx="9473900" cy="6271658"/>
            <a:chOff x="1854500" y="222004"/>
            <a:chExt cx="9473900" cy="627165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465E69-0AF2-41B7-F597-54AA8E730213}"/>
                </a:ext>
              </a:extLst>
            </p:cNvPr>
            <p:cNvSpPr/>
            <p:nvPr/>
          </p:nvSpPr>
          <p:spPr>
            <a:xfrm>
              <a:off x="1854500" y="222004"/>
              <a:ext cx="9473900" cy="62716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omputer screen shot of a computer&#10;&#10;AI-generated content may be incorrect.">
              <a:extLst>
                <a:ext uri="{FF2B5EF4-FFF2-40B4-BE49-F238E27FC236}">
                  <a16:creationId xmlns:a16="http://schemas.microsoft.com/office/drawing/2014/main" id="{158BAD4D-649E-AD65-DFC4-4869C5E23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9501" b="4409"/>
            <a:stretch>
              <a:fillRect/>
            </a:stretch>
          </p:blipFill>
          <p:spPr>
            <a:xfrm>
              <a:off x="10214593" y="1711397"/>
              <a:ext cx="992101" cy="3532708"/>
            </a:xfrm>
            <a:prstGeom prst="rect">
              <a:avLst/>
            </a:prstGeom>
          </p:spPr>
        </p:pic>
        <p:pic>
          <p:nvPicPr>
            <p:cNvPr id="7" name="Picture 6" descr="A computer screen shot of a computer&#10;&#10;AI-generated content may be incorrect.">
              <a:extLst>
                <a:ext uri="{FF2B5EF4-FFF2-40B4-BE49-F238E27FC236}">
                  <a16:creationId xmlns:a16="http://schemas.microsoft.com/office/drawing/2014/main" id="{F94D4274-095B-D523-577D-1523AAA94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652" t="18936" r="-1" b="11414"/>
            <a:stretch>
              <a:fillRect/>
            </a:stretch>
          </p:blipFill>
          <p:spPr>
            <a:xfrm>
              <a:off x="2312653" y="625851"/>
              <a:ext cx="3239044" cy="2171092"/>
            </a:xfrm>
            <a:prstGeom prst="rect">
              <a:avLst/>
            </a:prstGeom>
          </p:spPr>
        </p:pic>
        <p:pic>
          <p:nvPicPr>
            <p:cNvPr id="9" name="Picture 8" descr="A computer screen shot of a black background&#10;&#10;AI-generated content may be incorrect.">
              <a:extLst>
                <a:ext uri="{FF2B5EF4-FFF2-40B4-BE49-F238E27FC236}">
                  <a16:creationId xmlns:a16="http://schemas.microsoft.com/office/drawing/2014/main" id="{53061F66-16B0-E107-8586-CFA1CD8D5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471" t="12664" r="-141" b="12664"/>
            <a:stretch>
              <a:fillRect/>
            </a:stretch>
          </p:blipFill>
          <p:spPr>
            <a:xfrm>
              <a:off x="6466097" y="625851"/>
              <a:ext cx="3448734" cy="2468332"/>
            </a:xfrm>
            <a:prstGeom prst="rect">
              <a:avLst/>
            </a:prstGeom>
          </p:spPr>
        </p:pic>
        <p:pic>
          <p:nvPicPr>
            <p:cNvPr id="11" name="Picture 10" descr="A computer screen shot of a black background&#10;&#10;AI-generated content may be incorrect.">
              <a:extLst>
                <a:ext uri="{FF2B5EF4-FFF2-40B4-BE49-F238E27FC236}">
                  <a16:creationId xmlns:a16="http://schemas.microsoft.com/office/drawing/2014/main" id="{926C00AB-4FFB-0C14-47F6-67D770417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519" t="10279" b="12823"/>
            <a:stretch>
              <a:fillRect/>
            </a:stretch>
          </p:blipFill>
          <p:spPr>
            <a:xfrm>
              <a:off x="2304879" y="3618837"/>
              <a:ext cx="3246818" cy="2398808"/>
            </a:xfrm>
            <a:prstGeom prst="rect">
              <a:avLst/>
            </a:prstGeom>
          </p:spPr>
        </p:pic>
        <p:pic>
          <p:nvPicPr>
            <p:cNvPr id="13" name="Picture 12" descr="A computer screen shot of a black background&#10;&#10;AI-generated content may be incorrect.">
              <a:extLst>
                <a:ext uri="{FF2B5EF4-FFF2-40B4-BE49-F238E27FC236}">
                  <a16:creationId xmlns:a16="http://schemas.microsoft.com/office/drawing/2014/main" id="{CBB02395-1505-C64D-E2D4-96EA7753E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455" t="5403" b="7714"/>
            <a:stretch>
              <a:fillRect/>
            </a:stretch>
          </p:blipFill>
          <p:spPr>
            <a:xfrm>
              <a:off x="6468101" y="3618837"/>
              <a:ext cx="3446727" cy="287482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F827EB-5DE1-4CA9-B83D-61AEF956A472}"/>
                </a:ext>
              </a:extLst>
            </p:cNvPr>
            <p:cNvSpPr txBox="1"/>
            <p:nvPr/>
          </p:nvSpPr>
          <p:spPr>
            <a:xfrm>
              <a:off x="1854500" y="222004"/>
              <a:ext cx="36740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369B17-A867-29DF-A63C-D10B752E40B3}"/>
                </a:ext>
              </a:extLst>
            </p:cNvPr>
            <p:cNvSpPr/>
            <p:nvPr/>
          </p:nvSpPr>
          <p:spPr>
            <a:xfrm>
              <a:off x="6096000" y="3562350"/>
              <a:ext cx="370096" cy="293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8EBF40-48E5-097F-1468-141ED4A46AFF}"/>
                </a:ext>
              </a:extLst>
            </p:cNvPr>
            <p:cNvSpPr/>
            <p:nvPr/>
          </p:nvSpPr>
          <p:spPr>
            <a:xfrm>
              <a:off x="6100595" y="668280"/>
              <a:ext cx="370096" cy="29313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D3F68E-BCD5-BDF0-892A-B04E5EB8EF64}"/>
                </a:ext>
              </a:extLst>
            </p:cNvPr>
            <p:cNvSpPr txBox="1"/>
            <p:nvPr/>
          </p:nvSpPr>
          <p:spPr>
            <a:xfrm>
              <a:off x="6125510" y="222004"/>
              <a:ext cx="3497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74FD7A-413C-F7EE-A654-9966A107C05B}"/>
                </a:ext>
              </a:extLst>
            </p:cNvPr>
            <p:cNvSpPr txBox="1"/>
            <p:nvPr/>
          </p:nvSpPr>
          <p:spPr>
            <a:xfrm>
              <a:off x="1854500" y="3172561"/>
              <a:ext cx="34015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D150B0-14FF-F4BE-C575-6D47ED5F1D4E}"/>
                </a:ext>
              </a:extLst>
            </p:cNvPr>
            <p:cNvSpPr txBox="1"/>
            <p:nvPr/>
          </p:nvSpPr>
          <p:spPr>
            <a:xfrm>
              <a:off x="6091405" y="3209803"/>
              <a:ext cx="370614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85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AE64-8279-DEEA-1547-B231B244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081438D-02B1-3D90-C593-2935404764D9}"/>
              </a:ext>
            </a:extLst>
          </p:cNvPr>
          <p:cNvGrpSpPr/>
          <p:nvPr/>
        </p:nvGrpSpPr>
        <p:grpSpPr>
          <a:xfrm>
            <a:off x="1690353" y="0"/>
            <a:ext cx="9472947" cy="5760074"/>
            <a:chOff x="1690353" y="0"/>
            <a:chExt cx="9472947" cy="576007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97DC9-1795-D129-4FF0-231BB45B0AAC}"/>
                </a:ext>
              </a:extLst>
            </p:cNvPr>
            <p:cNvSpPr/>
            <p:nvPr/>
          </p:nvSpPr>
          <p:spPr>
            <a:xfrm>
              <a:off x="1690353" y="88900"/>
              <a:ext cx="9472947" cy="5671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computer screen shot of a computer&#10;&#10;AI-generated content may be incorrect.">
              <a:extLst>
                <a:ext uri="{FF2B5EF4-FFF2-40B4-BE49-F238E27FC236}">
                  <a16:creationId xmlns:a16="http://schemas.microsoft.com/office/drawing/2014/main" id="{F8CEDF5B-63CB-9DF0-68D7-9E208B1A5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79501" b="4409"/>
            <a:stretch>
              <a:fillRect/>
            </a:stretch>
          </p:blipFill>
          <p:spPr>
            <a:xfrm>
              <a:off x="10045454" y="1662646"/>
              <a:ext cx="992101" cy="3532708"/>
            </a:xfrm>
            <a:prstGeom prst="rect">
              <a:avLst/>
            </a:prstGeom>
          </p:spPr>
        </p:pic>
        <p:pic>
          <p:nvPicPr>
            <p:cNvPr id="3" name="Picture 2" descr="A computer screen shot of a diagram&#10;&#10;AI-generated content may be incorrect.">
              <a:extLst>
                <a:ext uri="{FF2B5EF4-FFF2-40B4-BE49-F238E27FC236}">
                  <a16:creationId xmlns:a16="http://schemas.microsoft.com/office/drawing/2014/main" id="{4EA28ED6-766F-F289-0E22-BC9153760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0827" t="10378" b="12590"/>
            <a:stretch>
              <a:fillRect/>
            </a:stretch>
          </p:blipFill>
          <p:spPr>
            <a:xfrm>
              <a:off x="6103290" y="302313"/>
              <a:ext cx="3558247" cy="2643714"/>
            </a:xfrm>
            <a:prstGeom prst="rect">
              <a:avLst/>
            </a:prstGeom>
          </p:spPr>
        </p:pic>
        <p:pic>
          <p:nvPicPr>
            <p:cNvPr id="6" name="Picture 5" descr="A computer screen shot of a computer screen&#10;&#10;AI-generated content may be incorrect.">
              <a:extLst>
                <a:ext uri="{FF2B5EF4-FFF2-40B4-BE49-F238E27FC236}">
                  <a16:creationId xmlns:a16="http://schemas.microsoft.com/office/drawing/2014/main" id="{8421B182-F81B-95EE-0DCF-3D914813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580" t="8757" b="10968"/>
            <a:stretch>
              <a:fillRect/>
            </a:stretch>
          </p:blipFill>
          <p:spPr>
            <a:xfrm>
              <a:off x="2057763" y="342996"/>
              <a:ext cx="3558247" cy="2746436"/>
            </a:xfrm>
            <a:prstGeom prst="rect">
              <a:avLst/>
            </a:prstGeom>
          </p:spPr>
        </p:pic>
        <p:pic>
          <p:nvPicPr>
            <p:cNvPr id="10" name="Picture 9" descr="A screen shot of a game&#10;&#10;AI-generated content may be incorrect.">
              <a:extLst>
                <a:ext uri="{FF2B5EF4-FFF2-40B4-BE49-F238E27FC236}">
                  <a16:creationId xmlns:a16="http://schemas.microsoft.com/office/drawing/2014/main" id="{391CE28B-F9AB-A485-3C1B-49461B121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0804" t="20596" r="-348" b="23050"/>
            <a:stretch>
              <a:fillRect/>
            </a:stretch>
          </p:blipFill>
          <p:spPr>
            <a:xfrm>
              <a:off x="2057762" y="3835021"/>
              <a:ext cx="3558247" cy="19250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E4C2EC-FE69-49A5-2B26-082F2C240853}"/>
                </a:ext>
              </a:extLst>
            </p:cNvPr>
            <p:cNvSpPr txBox="1"/>
            <p:nvPr/>
          </p:nvSpPr>
          <p:spPr>
            <a:xfrm>
              <a:off x="1690354" y="0"/>
              <a:ext cx="36740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13E8D7-02C8-FAF7-FCF9-873124C68786}"/>
                </a:ext>
              </a:extLst>
            </p:cNvPr>
            <p:cNvSpPr txBox="1"/>
            <p:nvPr/>
          </p:nvSpPr>
          <p:spPr>
            <a:xfrm>
              <a:off x="5753514" y="0"/>
              <a:ext cx="349776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6D865B9-12BD-65FF-33B1-E37501CB6781}"/>
                </a:ext>
              </a:extLst>
            </p:cNvPr>
            <p:cNvSpPr txBox="1"/>
            <p:nvPr/>
          </p:nvSpPr>
          <p:spPr>
            <a:xfrm>
              <a:off x="1690354" y="3611883"/>
              <a:ext cx="340158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52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1</cp:revision>
  <dcterms:created xsi:type="dcterms:W3CDTF">2025-06-25T15:35:00Z</dcterms:created>
  <dcterms:modified xsi:type="dcterms:W3CDTF">2025-06-25T15:52:36Z</dcterms:modified>
</cp:coreProperties>
</file>