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80"/>
    <p:restoredTop sz="94763"/>
  </p:normalViewPr>
  <p:slideViewPr>
    <p:cSldViewPr snapToGrid="0">
      <p:cViewPr>
        <p:scale>
          <a:sx n="98" d="100"/>
          <a:sy n="98" d="100"/>
        </p:scale>
        <p:origin x="5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EDB1-841C-334E-AFFF-175F33412F67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E4DF5-AF14-5A42-885C-FB0C4794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DF5-AF14-5A42-885C-FB0C47948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6C4-A4B7-E7B9-B5D1-D8BF477B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1ED0-AF41-D01D-4EB3-044B3DBB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3DB-47E3-82B3-D2BA-65DBFE31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D9E1-4255-98B0-473C-25F6AC59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E5D9-8D37-2BA8-242C-03C1DD6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122B-F50B-1266-50BC-84596DAD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668D6-1A11-FC0D-DB4F-7AD3C95F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77F4-EAD4-06CC-5E77-B73534AD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87E5-B732-01AC-4F3C-AF2E8862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D0B6-9CA5-1A91-639D-59E78F0B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333AC-8705-4D67-824C-850AED97D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8252-BDFA-EBE2-A424-FC4EFC25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1470-9754-3C76-13CA-E46CB8A9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3B14-9AA9-E5EE-B14A-D9579BB4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7449-782A-2585-4F35-6797532B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28A8-1A19-26BC-8E4D-C092A5C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F7AE-CC6D-1CEC-AB86-4DC12232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22FE-B31D-408E-2E50-38D940EC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9869-5272-6471-3CCA-667078D8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BD67-CBC7-310A-5356-090FEC1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99F-AD2E-497B-B493-F53B6076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3E34-45A6-0FE0-C549-DF4849C7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0C0-2A94-BE84-D675-D0A380E4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C84-846A-9834-1544-7F0BABEF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E0A5-227A-4771-ADEB-040173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1038-E2A8-E256-EA76-29FCA964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D10-E3E6-72D5-93FB-CB6930E18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519B-C36E-6518-CB7D-2878C2C2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8F35-5C26-8848-06DF-E206959A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70362-F1F5-BB04-8899-5BC378C8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2923-5E57-D129-C719-06C727C2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EA5-9564-57E4-70E9-EF6B1C4D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AF46-97AB-97D5-BA18-C1EFD616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DDAF6-7D81-AF88-0A16-2431F5C8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BF65F-13C1-939B-EC47-99C03FCD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DAE65-655F-79F2-88A0-722651DD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AFA7C-F01F-9556-1629-65795FCC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94968-D09C-3BD8-03BA-C72998FE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11D1-ADBD-D977-FE93-560B81B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D32F-A457-7B7A-9E29-5D4D7046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D9DB-AC25-5DD3-8228-1332AFD0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80A6-85BD-5FED-A632-253E1AF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AB77-E037-3397-1F10-D27722E4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529A2-8486-C3CD-C68B-BC9AFEE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2F4A-4B8C-082B-F55A-F489E51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A7E3B-AAE8-2ADE-38C4-E5A84AC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E333-2613-9B27-F230-FC1A0E0C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CACB-DFD8-003C-D129-F6FC76CC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D7203-B928-1580-398F-B8F7ABD1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509A8-1AA6-5D62-209C-D9D0384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060-BC94-DB2A-6390-77A13CCB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A8BA-E0A6-5306-9BFA-F57FA8CC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2B36-1D72-7FC0-A5D5-F6E94CE7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BE83-E91F-615B-9B3E-C39905E30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0E97-EFBC-7130-0997-20AB55562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6222-A653-93C1-B0F3-D7886D43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2697-4DC3-142A-4F90-4897D133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A17E-5357-E40F-0DE5-57B3B79C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142B0-F897-A741-E9F2-46AC9E8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A4E2-E49C-10BD-D992-5359F95B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6BAE-C721-F01F-188C-A5807817B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07756-5DA4-B041-90C1-C20E5050740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CE68-22DE-D085-15A5-F8F45315B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D893-1971-93D1-4BBD-3038054C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9C09E7B-45F2-0183-EA46-3991E7172E94}"/>
              </a:ext>
            </a:extLst>
          </p:cNvPr>
          <p:cNvGrpSpPr/>
          <p:nvPr/>
        </p:nvGrpSpPr>
        <p:grpSpPr>
          <a:xfrm>
            <a:off x="53789" y="257084"/>
            <a:ext cx="12192000" cy="6333634"/>
            <a:chOff x="53789" y="257084"/>
            <a:chExt cx="12192000" cy="63336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2C6868F-9316-572A-3F43-309FFB76B6B2}"/>
                </a:ext>
              </a:extLst>
            </p:cNvPr>
            <p:cNvSpPr/>
            <p:nvPr/>
          </p:nvSpPr>
          <p:spPr>
            <a:xfrm>
              <a:off x="53789" y="257084"/>
              <a:ext cx="12192000" cy="6333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omputer screen shot of a computer&#10;&#10;AI-generated content may be incorrect.">
              <a:extLst>
                <a:ext uri="{FF2B5EF4-FFF2-40B4-BE49-F238E27FC236}">
                  <a16:creationId xmlns:a16="http://schemas.microsoft.com/office/drawing/2014/main" id="{158BAD4D-649E-AD65-DFC4-4869C5E2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79501" b="4409"/>
            <a:stretch>
              <a:fillRect/>
            </a:stretch>
          </p:blipFill>
          <p:spPr>
            <a:xfrm>
              <a:off x="11240952" y="3382645"/>
              <a:ext cx="796428" cy="30211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F827EB-5DE1-4CA9-B83D-61AEF956A472}"/>
                </a:ext>
              </a:extLst>
            </p:cNvPr>
            <p:cNvSpPr txBox="1"/>
            <p:nvPr/>
          </p:nvSpPr>
          <p:spPr>
            <a:xfrm>
              <a:off x="227560" y="260293"/>
              <a:ext cx="356010" cy="46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B0B2F4-FDB0-EA30-D71B-82E734CF2FA8}"/>
                </a:ext>
              </a:extLst>
            </p:cNvPr>
            <p:cNvSpPr txBox="1"/>
            <p:nvPr/>
          </p:nvSpPr>
          <p:spPr>
            <a:xfrm>
              <a:off x="3759492" y="257084"/>
              <a:ext cx="338925" cy="46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B62E01-11D9-B475-D907-D2A240B15E49}"/>
                </a:ext>
              </a:extLst>
            </p:cNvPr>
            <p:cNvSpPr txBox="1"/>
            <p:nvPr/>
          </p:nvSpPr>
          <p:spPr>
            <a:xfrm>
              <a:off x="7473406" y="267282"/>
              <a:ext cx="329605" cy="46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81016F-A2BB-EC1B-8735-FCFFD130EAD7}"/>
                </a:ext>
              </a:extLst>
            </p:cNvPr>
            <p:cNvSpPr txBox="1"/>
            <p:nvPr/>
          </p:nvSpPr>
          <p:spPr>
            <a:xfrm>
              <a:off x="222069" y="3227903"/>
              <a:ext cx="359116" cy="46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7DFA35-7E72-D66E-F3AC-72793892ED9F}"/>
                </a:ext>
              </a:extLst>
            </p:cNvPr>
            <p:cNvSpPr txBox="1"/>
            <p:nvPr/>
          </p:nvSpPr>
          <p:spPr>
            <a:xfrm>
              <a:off x="3757196" y="3225412"/>
              <a:ext cx="318731" cy="46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DC832D-6928-F2EF-85B9-CDD5E6816B50}"/>
                </a:ext>
              </a:extLst>
            </p:cNvPr>
            <p:cNvSpPr txBox="1"/>
            <p:nvPr/>
          </p:nvSpPr>
          <p:spPr>
            <a:xfrm>
              <a:off x="7413022" y="3230553"/>
              <a:ext cx="309412" cy="46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pic>
          <p:nvPicPr>
            <p:cNvPr id="7" name="Picture 6" descr="A black background with colorful lines&#10;&#10;AI-generated content may be incorrect.">
              <a:extLst>
                <a:ext uri="{FF2B5EF4-FFF2-40B4-BE49-F238E27FC236}">
                  <a16:creationId xmlns:a16="http://schemas.microsoft.com/office/drawing/2014/main" id="{A240AB9C-8B8E-7515-29F3-A471645E6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6457" b="10125"/>
            <a:stretch>
              <a:fillRect/>
            </a:stretch>
          </p:blipFill>
          <p:spPr>
            <a:xfrm>
              <a:off x="192867" y="610476"/>
              <a:ext cx="3265339" cy="261493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8C88D-BBF7-ECE5-9E24-8E0C99B1CDFA}"/>
                </a:ext>
              </a:extLst>
            </p:cNvPr>
            <p:cNvSpPr/>
            <p:nvPr/>
          </p:nvSpPr>
          <p:spPr>
            <a:xfrm>
              <a:off x="1250433" y="1811889"/>
              <a:ext cx="2126518" cy="248886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diagram of a computer&#10;&#10;AI-generated content may be incorrect.">
              <a:extLst>
                <a:ext uri="{FF2B5EF4-FFF2-40B4-BE49-F238E27FC236}">
                  <a16:creationId xmlns:a16="http://schemas.microsoft.com/office/drawing/2014/main" id="{533CD7A6-5336-4D32-275D-A9CBD6577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9542" b="11706"/>
            <a:stretch>
              <a:fillRect/>
            </a:stretch>
          </p:blipFill>
          <p:spPr>
            <a:xfrm>
              <a:off x="4014602" y="610476"/>
              <a:ext cx="3458804" cy="261493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C7A8EA-CE10-8786-E301-40E1BEF54F87}"/>
                </a:ext>
              </a:extLst>
            </p:cNvPr>
            <p:cNvSpPr/>
            <p:nvPr/>
          </p:nvSpPr>
          <p:spPr>
            <a:xfrm>
              <a:off x="5444733" y="953733"/>
              <a:ext cx="1949509" cy="109322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computer screen shot of a diagram&#10;&#10;AI-generated content may be incorrect.">
              <a:extLst>
                <a:ext uri="{FF2B5EF4-FFF2-40B4-BE49-F238E27FC236}">
                  <a16:creationId xmlns:a16="http://schemas.microsoft.com/office/drawing/2014/main" id="{001F5060-A075-57F4-CE85-B647BEB81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0312" b="12697"/>
            <a:stretch>
              <a:fillRect/>
            </a:stretch>
          </p:blipFill>
          <p:spPr>
            <a:xfrm>
              <a:off x="7779334" y="608873"/>
              <a:ext cx="3537927" cy="261493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40B223-A5FD-C2D5-DEE8-768F6F29B1D1}"/>
                </a:ext>
              </a:extLst>
            </p:cNvPr>
            <p:cNvSpPr/>
            <p:nvPr/>
          </p:nvSpPr>
          <p:spPr>
            <a:xfrm>
              <a:off x="9358387" y="2397500"/>
              <a:ext cx="1949509" cy="408331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27BE04C-40C8-FB31-0A37-DDB55E88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14672" b="11366"/>
            <a:stretch>
              <a:fillRect/>
            </a:stretch>
          </p:blipFill>
          <p:spPr>
            <a:xfrm>
              <a:off x="192867" y="3615579"/>
              <a:ext cx="3682857" cy="261493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3A4440-D3BA-B6EA-0FD5-836954BF6556}"/>
                </a:ext>
              </a:extLst>
            </p:cNvPr>
            <p:cNvSpPr/>
            <p:nvPr/>
          </p:nvSpPr>
          <p:spPr>
            <a:xfrm>
              <a:off x="859284" y="5905213"/>
              <a:ext cx="2517667" cy="176454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4A6FEF-A3C8-903A-15D7-72A35A718B5C}"/>
                </a:ext>
              </a:extLst>
            </p:cNvPr>
            <p:cNvSpPr/>
            <p:nvPr/>
          </p:nvSpPr>
          <p:spPr>
            <a:xfrm>
              <a:off x="859284" y="4800468"/>
              <a:ext cx="3006667" cy="92751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00CD01-AABC-9CB3-214F-E1242568A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7001" b="12594"/>
            <a:stretch>
              <a:fillRect/>
            </a:stretch>
          </p:blipFill>
          <p:spPr>
            <a:xfrm>
              <a:off x="4014602" y="3615579"/>
              <a:ext cx="3387732" cy="261493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9A68C6-3588-178C-2CEC-6163F67A76E5}"/>
                </a:ext>
              </a:extLst>
            </p:cNvPr>
            <p:cNvSpPr/>
            <p:nvPr/>
          </p:nvSpPr>
          <p:spPr>
            <a:xfrm>
              <a:off x="4629065" y="4504788"/>
              <a:ext cx="2765177" cy="227850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FA8F58-4E50-A7B3-CF19-01A54C370AEB}"/>
                </a:ext>
              </a:extLst>
            </p:cNvPr>
            <p:cNvSpPr/>
            <p:nvPr/>
          </p:nvSpPr>
          <p:spPr>
            <a:xfrm>
              <a:off x="4637158" y="6036275"/>
              <a:ext cx="2332054" cy="105031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341E19E-3035-FBB3-3D24-17D6667AD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9073" b="7837"/>
            <a:stretch>
              <a:fillRect/>
            </a:stretch>
          </p:blipFill>
          <p:spPr>
            <a:xfrm>
              <a:off x="7722434" y="3686082"/>
              <a:ext cx="3387732" cy="270224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AA2121-3C5E-2F48-24F6-3F7C8167C447}"/>
                </a:ext>
              </a:extLst>
            </p:cNvPr>
            <p:cNvSpPr/>
            <p:nvPr/>
          </p:nvSpPr>
          <p:spPr>
            <a:xfrm>
              <a:off x="8406152" y="4392137"/>
              <a:ext cx="2246833" cy="242925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059953-68AF-5863-D235-A5BD489B2B1B}"/>
                </a:ext>
              </a:extLst>
            </p:cNvPr>
            <p:cNvSpPr/>
            <p:nvPr/>
          </p:nvSpPr>
          <p:spPr>
            <a:xfrm>
              <a:off x="8424880" y="5871977"/>
              <a:ext cx="2685286" cy="242925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48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23</cp:revision>
  <dcterms:created xsi:type="dcterms:W3CDTF">2025-06-25T15:35:00Z</dcterms:created>
  <dcterms:modified xsi:type="dcterms:W3CDTF">2025-08-02T00:01:33Z</dcterms:modified>
</cp:coreProperties>
</file>