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7"/>
    <a:srgbClr val="E86BF3"/>
    <a:srgbClr val="02BFC4"/>
    <a:srgbClr val="9590FF"/>
    <a:srgbClr val="02BF7D"/>
    <a:srgbClr val="D6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/>
    <p:restoredTop sz="94692"/>
  </p:normalViewPr>
  <p:slideViewPr>
    <p:cSldViewPr snapToGrid="0">
      <p:cViewPr>
        <p:scale>
          <a:sx n="75" d="100"/>
          <a:sy n="75" d="100"/>
        </p:scale>
        <p:origin x="156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405BD-3A74-3145-9753-087A3CC3612D}" type="datetimeFigureOut">
              <a:rPr lang="en-US" smtClean="0"/>
              <a:t>8/1/25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FD07B-3D03-A44C-B941-600E6A80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FD07B-3D03-A44C-B941-600E6A80CB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3A4F-E044-09C6-8883-9A6E09B23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3629D-CFF2-01A4-E929-D6A50E7C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B330-3371-386C-9F93-31CB6025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753E9-AA80-F6FC-6A3A-037A285D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38FC-8062-CF85-9912-C764D144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71FD-ADF0-4606-AA5C-1C063811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08A3A-4571-1F1B-295C-54A27762A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390F1-D3C0-3D29-5681-992E65ED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B363-9B37-F64D-527E-4FF0CA6B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D5E0-273E-F9A5-905C-FC7FCD02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2313F-92FA-3BE0-47C1-05ADD9AB7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15976-C511-72FE-AEDA-4859DEDAE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9BB9-67A3-F101-0421-7ABD702B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0B2DC-14BB-5F25-42FB-709DA2A4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55E8-9B63-099D-0B7F-E7524A3F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A15B-AF5F-6F4A-E49F-801B882B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179C-8ABC-343F-11F8-7A8979CF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2B4D-BE28-4B0D-F13B-8EDC1A7A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5FB5-2B99-043C-BC60-7B6337BC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E1F2-5EC4-AE69-E1F3-CE00C1C9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0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33C3-7694-053C-757F-572FFEC3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D6EEA-4FFB-5634-EDF4-E7A2C6A4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FABB-4193-B6BC-3401-C5D58AA0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9ACE9-4A30-B723-84CC-C25A7D9F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C6DC-E019-3177-23BA-6684767A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2CD1-FA54-5E67-5628-CCD80BD8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922A-DDB8-9112-C800-2804C7E16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3AA8E-2E2D-8B3A-2839-54ED2411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5FC26-A90B-E9F7-CF62-CDF6C72C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D020-DD1B-711F-97BC-47AAA377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7BA0B-D524-7A74-7CB3-B025710F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40CC-0CFC-EB78-A390-01B360E0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8C011-3F6D-1A71-113B-A07F5045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B306-0514-6BA5-E73D-A2B4A75D8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8A786-C1AE-A3B9-3922-5C442931A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337C4-8ACB-650D-C314-BBBAE78E6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EA795-8A3C-C2BE-8C0A-E8265E3A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EFA3B-11DA-B57C-889B-DFECD903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09D45-AF76-0DA4-8528-90182079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FEBA-8E70-28BF-E3F9-230B4123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544A5-FC3B-C4E5-5084-D710E6D3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39BA5-60EE-FFF2-C2DC-E922041E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5114C-3D67-9CC3-9F48-EFBB13DD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539C0-44B5-5174-F402-BA648D5B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C1B61-6CDD-4442-A538-F742F6FC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87413-0CFF-3AEC-5255-476086E9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EAF1-735A-42CE-5904-7A93EEF0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4188-1392-DC76-9CDE-B294EE4B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BFD5E-8ED0-EC86-7015-DBCAAA588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0DC4-FFF8-1813-FB1C-BF6785B2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FCCCE-686A-8BF5-F211-7BD3969A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E0C59-DD44-7F65-7A2F-BC579F1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20A0-4606-DB3D-CC5B-11BB8932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B60AA-56E6-0029-F155-A4EC5BBE8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8138-C7F4-7013-63F5-4DB957551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DD58D-B9B3-6CDD-070F-B18288A3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68ED2-19FC-F3EE-3644-0D9D4337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A5F8-BA94-BFCE-CBAA-6AE295F9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02D2A-1F9A-882B-3566-E91A5CEA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5E16-0FB0-6E07-BCCB-3BD8C4CE8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EE28-01EF-6B09-AB2B-D0F46977F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67E-24E8-80AE-A88B-D40E4FF48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D402-2967-8981-5BBA-CCE858B22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7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8D69C-496B-9E93-A7AA-4E3156089E1D}"/>
              </a:ext>
            </a:extLst>
          </p:cNvPr>
          <p:cNvGrpSpPr/>
          <p:nvPr/>
        </p:nvGrpSpPr>
        <p:grpSpPr>
          <a:xfrm>
            <a:off x="0" y="0"/>
            <a:ext cx="12192000" cy="6851942"/>
            <a:chOff x="0" y="0"/>
            <a:chExt cx="12192000" cy="685194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34C2F7D-8B11-8502-1657-AD773BAF8C20}"/>
                </a:ext>
              </a:extLst>
            </p:cNvPr>
            <p:cNvSpPr/>
            <p:nvPr/>
          </p:nvSpPr>
          <p:spPr>
            <a:xfrm>
              <a:off x="0" y="0"/>
              <a:ext cx="12192000" cy="6851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F8FA35-4964-E299-DFC5-38105E62E4E4}"/>
                </a:ext>
              </a:extLst>
            </p:cNvPr>
            <p:cNvGrpSpPr/>
            <p:nvPr/>
          </p:nvGrpSpPr>
          <p:grpSpPr>
            <a:xfrm>
              <a:off x="221380" y="6058"/>
              <a:ext cx="10025773" cy="6592540"/>
              <a:chOff x="221380" y="6058"/>
              <a:chExt cx="10025773" cy="659254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589A26-D8E6-B572-4AB5-6E7A1D3F8001}"/>
                  </a:ext>
                </a:extLst>
              </p:cNvPr>
              <p:cNvSpPr txBox="1"/>
              <p:nvPr/>
            </p:nvSpPr>
            <p:spPr>
              <a:xfrm>
                <a:off x="221380" y="605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4F0D35F-5920-B1FD-0D4D-6C76AB510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7999" y="259402"/>
                <a:ext cx="4611212" cy="153707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E8F8DE-6AF6-1B36-0299-585B104C2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84" y="2130606"/>
                <a:ext cx="4701828" cy="156727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4D198A3-7517-7EEE-ABD6-29612881D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9" y="4032016"/>
                <a:ext cx="4701829" cy="156727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A716624-34EE-86A8-F7BE-AFDF275EA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5941" y="259402"/>
                <a:ext cx="4611212" cy="128089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77DBDFA-242A-9D19-4182-2D2498F6D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5325" y="2130606"/>
                <a:ext cx="4701828" cy="1567276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2EC4842-3E1F-C458-689A-D7B60EBD3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35941" y="4036813"/>
                <a:ext cx="4611212" cy="256178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1CD34A-BA23-6ECB-E4B9-D2BEE4C99563}"/>
                  </a:ext>
                </a:extLst>
              </p:cNvPr>
              <p:cNvSpPr txBox="1"/>
              <p:nvPr/>
            </p:nvSpPr>
            <p:spPr>
              <a:xfrm>
                <a:off x="223680" y="190746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757512-FA8B-EB62-F7DD-CCBB1D6EB52D}"/>
                  </a:ext>
                </a:extLst>
              </p:cNvPr>
              <p:cNvSpPr txBox="1"/>
              <p:nvPr/>
            </p:nvSpPr>
            <p:spPr>
              <a:xfrm>
                <a:off x="223680" y="380887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BC409D-5D81-BCF0-9F96-BDD3717B1E9F}"/>
                  </a:ext>
                </a:extLst>
              </p:cNvPr>
              <p:cNvSpPr txBox="1"/>
              <p:nvPr/>
            </p:nvSpPr>
            <p:spPr>
              <a:xfrm>
                <a:off x="5361621" y="605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ECB734-67A1-1E6D-D08F-327F54892FD2}"/>
                  </a:ext>
                </a:extLst>
              </p:cNvPr>
              <p:cNvSpPr txBox="1"/>
              <p:nvPr/>
            </p:nvSpPr>
            <p:spPr>
              <a:xfrm>
                <a:off x="5361621" y="190746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A92231-FD68-8914-F753-1E49DF7396A1}"/>
                  </a:ext>
                </a:extLst>
              </p:cNvPr>
              <p:cNvSpPr txBox="1"/>
              <p:nvPr/>
            </p:nvSpPr>
            <p:spPr>
              <a:xfrm>
                <a:off x="5361621" y="380887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743E47-3F91-C0BB-94B9-0E7AF35AD9ED}"/>
                  </a:ext>
                </a:extLst>
              </p:cNvPr>
              <p:cNvSpPr/>
              <p:nvPr/>
            </p:nvSpPr>
            <p:spPr>
              <a:xfrm>
                <a:off x="3226430" y="391333"/>
                <a:ext cx="468535" cy="402993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030FC50-AED0-CEE8-BADE-DD954C79968C}"/>
                  </a:ext>
                </a:extLst>
              </p:cNvPr>
              <p:cNvSpPr/>
              <p:nvPr/>
            </p:nvSpPr>
            <p:spPr>
              <a:xfrm>
                <a:off x="3189486" y="3307000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D559741-EEFB-AB94-ED8B-2F4186250BAE}"/>
                  </a:ext>
                </a:extLst>
              </p:cNvPr>
              <p:cNvSpPr/>
              <p:nvPr/>
            </p:nvSpPr>
            <p:spPr>
              <a:xfrm>
                <a:off x="3277231" y="4032016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A8B0CD-F5D7-20FF-0A5E-10BE3205A047}"/>
                  </a:ext>
                </a:extLst>
              </p:cNvPr>
              <p:cNvSpPr/>
              <p:nvPr/>
            </p:nvSpPr>
            <p:spPr>
              <a:xfrm>
                <a:off x="3277230" y="4154015"/>
                <a:ext cx="468535" cy="482639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1DF7AF-9AC7-0B81-A4D9-CB21F0130446}"/>
                  </a:ext>
                </a:extLst>
              </p:cNvPr>
              <p:cNvSpPr/>
              <p:nvPr/>
            </p:nvSpPr>
            <p:spPr>
              <a:xfrm>
                <a:off x="8368098" y="949009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C417D4D-D8D0-3086-F007-AD70C906D245}"/>
                  </a:ext>
                </a:extLst>
              </p:cNvPr>
              <p:cNvSpPr/>
              <p:nvPr/>
            </p:nvSpPr>
            <p:spPr>
              <a:xfrm>
                <a:off x="8368097" y="1172147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8C4DB0-6EBA-A3C3-9130-96A67BFD7DBF}"/>
                  </a:ext>
                </a:extLst>
              </p:cNvPr>
              <p:cNvSpPr/>
              <p:nvPr/>
            </p:nvSpPr>
            <p:spPr>
              <a:xfrm>
                <a:off x="8327245" y="2267692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84A7E0-63A6-AA58-66BA-4510B7B61132}"/>
                  </a:ext>
                </a:extLst>
              </p:cNvPr>
              <p:cNvSpPr/>
              <p:nvPr/>
            </p:nvSpPr>
            <p:spPr>
              <a:xfrm>
                <a:off x="8327245" y="3264918"/>
                <a:ext cx="468535" cy="432964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3E06E9-90D8-BB0D-325D-9F0B47964BBC}"/>
                  </a:ext>
                </a:extLst>
              </p:cNvPr>
              <p:cNvSpPr/>
              <p:nvPr/>
            </p:nvSpPr>
            <p:spPr>
              <a:xfrm>
                <a:off x="8346034" y="4962523"/>
                <a:ext cx="468535" cy="329724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8AB993F-E218-C7C4-1743-B270BC769D15}"/>
                  </a:ext>
                </a:extLst>
              </p:cNvPr>
              <p:cNvSpPr/>
              <p:nvPr/>
            </p:nvSpPr>
            <p:spPr>
              <a:xfrm>
                <a:off x="8345821" y="5854254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6BDA252-5D31-D06A-E762-16AEB23B6081}"/>
                  </a:ext>
                </a:extLst>
              </p:cNvPr>
              <p:cNvSpPr/>
              <p:nvPr/>
            </p:nvSpPr>
            <p:spPr>
              <a:xfrm>
                <a:off x="8352084" y="6197926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D6967BF-4840-8602-FE9F-8D12754AD61B}"/>
              </a:ext>
            </a:extLst>
          </p:cNvPr>
          <p:cNvSpPr/>
          <p:nvPr/>
        </p:nvSpPr>
        <p:spPr>
          <a:xfrm>
            <a:off x="8368097" y="715440"/>
            <a:ext cx="468535" cy="122000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228F6-7572-503B-131B-72C3261DF9BD}"/>
              </a:ext>
            </a:extLst>
          </p:cNvPr>
          <p:cNvSpPr/>
          <p:nvPr/>
        </p:nvSpPr>
        <p:spPr>
          <a:xfrm>
            <a:off x="8353061" y="5542907"/>
            <a:ext cx="468535" cy="122000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0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98C37-6E9E-4E5D-E14F-E5049157D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1A3366-7793-21B2-B5D5-0ABB15E27272}"/>
              </a:ext>
            </a:extLst>
          </p:cNvPr>
          <p:cNvSpPr/>
          <p:nvPr/>
        </p:nvSpPr>
        <p:spPr>
          <a:xfrm>
            <a:off x="0" y="0"/>
            <a:ext cx="9601200" cy="802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75BB18-0388-9F8F-A22C-EB00884F74B4}"/>
              </a:ext>
            </a:extLst>
          </p:cNvPr>
          <p:cNvSpPr txBox="1"/>
          <p:nvPr/>
        </p:nvSpPr>
        <p:spPr>
          <a:xfrm>
            <a:off x="221380" y="-57313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28CB4-10F2-7923-2820-15CCE9F3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88" y="159767"/>
            <a:ext cx="3994363" cy="1331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3D8C8-0D31-F0B1-E315-9C2F73ADA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88" y="2507423"/>
            <a:ext cx="3994363" cy="1331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22F958-DDA3-2D88-18F0-405A100FE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65" y="4865690"/>
            <a:ext cx="3994364" cy="1331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6C6121-852F-6A50-DFB9-577FEB734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497" y="172102"/>
            <a:ext cx="3994363" cy="1109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585FE-A843-1358-54F5-17C074B3D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1939" y="2507423"/>
            <a:ext cx="3994363" cy="13314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D0102E-55EB-F1BC-834F-80C2793048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8497" y="4864505"/>
            <a:ext cx="3994363" cy="22190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BC3E8C-672B-670A-E794-7ADD02B5FFA2}"/>
              </a:ext>
            </a:extLst>
          </p:cNvPr>
          <p:cNvSpPr txBox="1"/>
          <p:nvPr/>
        </p:nvSpPr>
        <p:spPr>
          <a:xfrm>
            <a:off x="220157" y="2284285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3CA51-227E-F8C4-364A-3A417EEC87C1}"/>
              </a:ext>
            </a:extLst>
          </p:cNvPr>
          <p:cNvSpPr txBox="1"/>
          <p:nvPr/>
        </p:nvSpPr>
        <p:spPr>
          <a:xfrm>
            <a:off x="220157" y="4631941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21A31-2ADD-C425-5013-2C51E67D5AB0}"/>
              </a:ext>
            </a:extLst>
          </p:cNvPr>
          <p:cNvSpPr txBox="1"/>
          <p:nvPr/>
        </p:nvSpPr>
        <p:spPr>
          <a:xfrm>
            <a:off x="4944177" y="-57313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F5566-3BFD-65F9-A955-DD5F89469FC3}"/>
              </a:ext>
            </a:extLst>
          </p:cNvPr>
          <p:cNvSpPr txBox="1"/>
          <p:nvPr/>
        </p:nvSpPr>
        <p:spPr>
          <a:xfrm>
            <a:off x="4944177" y="2284285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2A2366-7EA3-8EC6-88F3-0B246E27D4F6}"/>
              </a:ext>
            </a:extLst>
          </p:cNvPr>
          <p:cNvSpPr txBox="1"/>
          <p:nvPr/>
        </p:nvSpPr>
        <p:spPr>
          <a:xfrm>
            <a:off x="4944177" y="4627144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B57176-2BE3-E8B7-8AFE-DE79E88B8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41094"/>
              </p:ext>
            </p:extLst>
          </p:nvPr>
        </p:nvGraphicFramePr>
        <p:xfrm>
          <a:off x="446809" y="1566450"/>
          <a:ext cx="4135120" cy="6485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6624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75136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44874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06533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42701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8511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62678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188063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301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</a:p>
                    <a:p>
                      <a:pPr algn="ctr" fontAlgn="ctr"/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0848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Hepatovirus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300655848"/>
                  </a:ext>
                </a:extLst>
              </a:tr>
              <a:tr h="1051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4132495127"/>
                  </a:ext>
                </a:extLst>
              </a:tr>
              <a:tr h="112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75134095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09E7C75-BF60-986E-8A13-DD2FA4D9F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32394"/>
              </p:ext>
            </p:extLst>
          </p:nvPr>
        </p:nvGraphicFramePr>
        <p:xfrm>
          <a:off x="446809" y="3934898"/>
          <a:ext cx="4143099" cy="64729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8103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77738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42060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08673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40937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9232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65414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190942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29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</a:p>
                    <a:p>
                      <a:pPr algn="ctr" fontAlgn="ctr"/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1894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Mischivirus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1674852934"/>
                  </a:ext>
                </a:extLst>
              </a:tr>
              <a:tr h="111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607633356"/>
                  </a:ext>
                </a:extLst>
              </a:tr>
              <a:tr h="1226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425070695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F561D03-E974-F654-D44F-AE5490CBA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49086"/>
              </p:ext>
            </p:extLst>
          </p:nvPr>
        </p:nvGraphicFramePr>
        <p:xfrm>
          <a:off x="446809" y="6296648"/>
          <a:ext cx="4149595" cy="6333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752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81510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08049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40692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9477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65414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194789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2865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0385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Unclassified bat </a:t>
                      </a:r>
                      <a:r>
                        <a:rPr lang="en-US" sz="700" i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picornavirus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81043274"/>
                  </a:ext>
                </a:extLst>
              </a:tr>
              <a:tr h="111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20160129"/>
                  </a:ext>
                </a:extLst>
              </a:tr>
              <a:tr h="115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55201682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B477C7-819B-1894-636B-D81B61660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993846"/>
              </p:ext>
            </p:extLst>
          </p:nvPr>
        </p:nvGraphicFramePr>
        <p:xfrm>
          <a:off x="5248432" y="1570706"/>
          <a:ext cx="4149568" cy="64435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7496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01821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46446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58897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199041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285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0837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Sapelovirus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24991911"/>
                  </a:ext>
                </a:extLst>
              </a:tr>
              <a:tr h="1146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452801457"/>
                  </a:ext>
                </a:extLst>
              </a:tr>
              <a:tr h="127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63612147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BD93011-317B-4A9D-7331-48A0C24B6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12177"/>
              </p:ext>
            </p:extLst>
          </p:nvPr>
        </p:nvGraphicFramePr>
        <p:xfrm>
          <a:off x="5248432" y="3959951"/>
          <a:ext cx="4152545" cy="64435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7496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01821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46446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58897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202018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285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0837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Teschovirus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24991911"/>
                  </a:ext>
                </a:extLst>
              </a:tr>
              <a:tr h="1146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452801457"/>
                  </a:ext>
                </a:extLst>
              </a:tr>
              <a:tr h="127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63612147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2B9F68E-59E7-7B01-DCAE-6CA0B76E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70478"/>
              </p:ext>
            </p:extLst>
          </p:nvPr>
        </p:nvGraphicFramePr>
        <p:xfrm>
          <a:off x="5248432" y="7199002"/>
          <a:ext cx="4154290" cy="7471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413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76117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46358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03656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46568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7391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196427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2725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2192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Sapovirus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1338692410"/>
                  </a:ext>
                </a:extLst>
              </a:tr>
              <a:tr h="11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22995084"/>
                  </a:ext>
                </a:extLst>
              </a:tr>
              <a:tr h="1214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72200948"/>
                  </a:ext>
                </a:extLst>
              </a:tr>
              <a:tr h="101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551789553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C80155AC-D3F8-3FE3-9EAE-9358F4A750FB}"/>
              </a:ext>
            </a:extLst>
          </p:cNvPr>
          <p:cNvSpPr/>
          <p:nvPr/>
        </p:nvSpPr>
        <p:spPr>
          <a:xfrm>
            <a:off x="2945631" y="278932"/>
            <a:ext cx="410361" cy="325004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1E7217-CDF8-763E-D9B2-B5D6542A9869}"/>
              </a:ext>
            </a:extLst>
          </p:cNvPr>
          <p:cNvSpPr/>
          <p:nvPr/>
        </p:nvSpPr>
        <p:spPr>
          <a:xfrm>
            <a:off x="2947265" y="3489960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687C6C-74A6-0D93-D2FA-4C6242FCF50A}"/>
              </a:ext>
            </a:extLst>
          </p:cNvPr>
          <p:cNvSpPr/>
          <p:nvPr/>
        </p:nvSpPr>
        <p:spPr>
          <a:xfrm>
            <a:off x="2941162" y="4857372"/>
            <a:ext cx="410361" cy="514719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A12400-71AE-F100-90AE-39F5FB530A70}"/>
              </a:ext>
            </a:extLst>
          </p:cNvPr>
          <p:cNvSpPr/>
          <p:nvPr/>
        </p:nvSpPr>
        <p:spPr>
          <a:xfrm>
            <a:off x="7589127" y="774853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F3071A-5781-D6D2-F0B9-0D3997E854BF}"/>
              </a:ext>
            </a:extLst>
          </p:cNvPr>
          <p:cNvSpPr/>
          <p:nvPr/>
        </p:nvSpPr>
        <p:spPr>
          <a:xfrm>
            <a:off x="7589127" y="969988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729872-3133-1F24-B2E6-AAE53AA643AC}"/>
              </a:ext>
            </a:extLst>
          </p:cNvPr>
          <p:cNvSpPr/>
          <p:nvPr/>
        </p:nvSpPr>
        <p:spPr>
          <a:xfrm>
            <a:off x="7530753" y="2622685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8FB674-BA69-B599-5F2D-5641F563883C}"/>
              </a:ext>
            </a:extLst>
          </p:cNvPr>
          <p:cNvSpPr/>
          <p:nvPr/>
        </p:nvSpPr>
        <p:spPr>
          <a:xfrm>
            <a:off x="7530752" y="3482937"/>
            <a:ext cx="410361" cy="339555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A499E2-084A-DC60-948E-B6F1156E5BFA}"/>
              </a:ext>
            </a:extLst>
          </p:cNvPr>
          <p:cNvSpPr/>
          <p:nvPr/>
        </p:nvSpPr>
        <p:spPr>
          <a:xfrm>
            <a:off x="7574135" y="5667470"/>
            <a:ext cx="410361" cy="297848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B29A86-7829-EACD-A9C6-2829ABA78F13}"/>
              </a:ext>
            </a:extLst>
          </p:cNvPr>
          <p:cNvSpPr/>
          <p:nvPr/>
        </p:nvSpPr>
        <p:spPr>
          <a:xfrm>
            <a:off x="7574134" y="6134518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A2045F-8E1F-9607-81E5-7991F66927AC}"/>
              </a:ext>
            </a:extLst>
          </p:cNvPr>
          <p:cNvSpPr/>
          <p:nvPr/>
        </p:nvSpPr>
        <p:spPr>
          <a:xfrm>
            <a:off x="7574133" y="6437036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98F3F4-7FE3-A4B3-6174-6E71D5BB1BC3}"/>
              </a:ext>
            </a:extLst>
          </p:cNvPr>
          <p:cNvSpPr/>
          <p:nvPr/>
        </p:nvSpPr>
        <p:spPr>
          <a:xfrm>
            <a:off x="7574132" y="6731363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E2FD0-205B-1261-89D7-621A41335A66}"/>
              </a:ext>
            </a:extLst>
          </p:cNvPr>
          <p:cNvSpPr/>
          <p:nvPr/>
        </p:nvSpPr>
        <p:spPr>
          <a:xfrm>
            <a:off x="7574132" y="569706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323</Words>
  <Application>Microsoft Macintosh PowerPoint</Application>
  <PresentationFormat>Widescreen</PresentationFormat>
  <Paragraphs>213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Gwenddolen Kettenburg</dc:creator>
  <cp:lastModifiedBy>Gwenddolen Kettenburg</cp:lastModifiedBy>
  <cp:revision>32</cp:revision>
  <dcterms:created xsi:type="dcterms:W3CDTF">2025-07-30T21:18:22Z</dcterms:created>
  <dcterms:modified xsi:type="dcterms:W3CDTF">2025-08-02T03:32:22Z</dcterms:modified>
</cp:coreProperties>
</file>