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227" d="100"/>
          <a:sy n="227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5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8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8A17-67AE-244D-86FA-7CEEC30CB9C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E8A17-67AE-244D-86FA-7CEEC30CB9C0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4AC9-61B5-D341-AFD3-29BE904B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F02CB51-BA3E-D5C3-19F7-ABFF5A62E4CB}"/>
              </a:ext>
            </a:extLst>
          </p:cNvPr>
          <p:cNvGrpSpPr/>
          <p:nvPr/>
        </p:nvGrpSpPr>
        <p:grpSpPr>
          <a:xfrm>
            <a:off x="268788" y="165962"/>
            <a:ext cx="3296307" cy="3017788"/>
            <a:chOff x="-3484179" y="-277213"/>
            <a:chExt cx="3296307" cy="30177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DF5707D6-5049-53CA-7F01-0D18A07D86FC}"/>
                    </a:ext>
                  </a:extLst>
                </p:cNvPr>
                <p:cNvSpPr/>
                <p:nvPr/>
              </p:nvSpPr>
              <p:spPr>
                <a:xfrm>
                  <a:off x="-3484179" y="932794"/>
                  <a:ext cx="714703" cy="65164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DF5707D6-5049-53CA-7F01-0D18A07D8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84179" y="932794"/>
                  <a:ext cx="714703" cy="651642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9F242856-42D6-D4F0-4A80-D370419ACACA}"/>
                    </a:ext>
                  </a:extLst>
                </p:cNvPr>
                <p:cNvSpPr/>
                <p:nvPr/>
              </p:nvSpPr>
              <p:spPr>
                <a:xfrm>
                  <a:off x="-2464676" y="155027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9F242856-42D6-D4F0-4A80-D370419ACA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64676" y="155027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3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BD79C43-EEE5-AECC-0986-82CF04DA3A29}"/>
                    </a:ext>
                  </a:extLst>
                </p:cNvPr>
                <p:cNvSpPr/>
                <p:nvPr/>
              </p:nvSpPr>
              <p:spPr>
                <a:xfrm>
                  <a:off x="-2464676" y="176311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BD79C43-EEE5-AECC-0986-82CF04DA3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64676" y="176311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4"/>
                  <a:stretch>
                    <a:fillRect l="-1724"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24BD73AC-3DBF-BF9C-1F5F-21D31B692308}"/>
                    </a:ext>
                  </a:extLst>
                </p:cNvPr>
                <p:cNvSpPr/>
                <p:nvPr/>
              </p:nvSpPr>
              <p:spPr>
                <a:xfrm>
                  <a:off x="-1500352" y="93279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24BD73AC-3DBF-BF9C-1F5F-21D31B6923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00352" y="93279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5"/>
                  <a:stretch>
                    <a:fillRect l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FB51BE-B912-5C03-F68A-A2944B5DB347}"/>
                </a:ext>
              </a:extLst>
            </p:cNvPr>
            <p:cNvCxnSpPr/>
            <p:nvPr/>
          </p:nvCxnSpPr>
          <p:spPr>
            <a:xfrm flipV="1">
              <a:off x="-3084787" y="486104"/>
              <a:ext cx="472966" cy="357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F7166B-F9AE-6532-E74A-0D96E60EF97C}"/>
                </a:ext>
              </a:extLst>
            </p:cNvPr>
            <p:cNvCxnSpPr>
              <a:cxnSpLocks/>
            </p:cNvCxnSpPr>
            <p:nvPr/>
          </p:nvCxnSpPr>
          <p:spPr>
            <a:xfrm>
              <a:off x="-3084787" y="1673775"/>
              <a:ext cx="399393" cy="391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90C42E-6428-868C-4AB3-C9087481D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50125" y="1673775"/>
              <a:ext cx="504497" cy="391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C7ACA7-1F91-1441-1669-71DB70D3EE5B}"/>
                </a:ext>
              </a:extLst>
            </p:cNvPr>
            <p:cNvCxnSpPr>
              <a:cxnSpLocks/>
            </p:cNvCxnSpPr>
            <p:nvPr/>
          </p:nvCxnSpPr>
          <p:spPr>
            <a:xfrm>
              <a:off x="-1673773" y="475593"/>
              <a:ext cx="509752" cy="331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0E81BEB3-586D-9DF7-0586-4D33EB54A78C}"/>
                    </a:ext>
                  </a:extLst>
                </p:cNvPr>
                <p:cNvSpPr/>
                <p:nvPr/>
              </p:nvSpPr>
              <p:spPr>
                <a:xfrm>
                  <a:off x="-3321269" y="149771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0E81BEB3-586D-9DF7-0586-4D33EB54A7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21269" y="149771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847393A5-2F40-852D-484B-9C7FBB166B52}"/>
                    </a:ext>
                  </a:extLst>
                </p:cNvPr>
                <p:cNvSpPr/>
                <p:nvPr/>
              </p:nvSpPr>
              <p:spPr>
                <a:xfrm>
                  <a:off x="-3314700" y="167377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847393A5-2F40-852D-484B-9C7FBB166B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4700" y="167377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6E8EB9D4-8C64-6081-F438-6A872B2263B9}"/>
                    </a:ext>
                  </a:extLst>
                </p:cNvPr>
                <p:cNvSpPr/>
                <p:nvPr/>
              </p:nvSpPr>
              <p:spPr>
                <a:xfrm>
                  <a:off x="-1648810" y="1697425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6E8EB9D4-8C64-6081-F438-6A872B2263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48810" y="1697425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E8296AFD-C93E-112C-DC55-94FE9274E18E}"/>
                    </a:ext>
                  </a:extLst>
                </p:cNvPr>
                <p:cNvSpPr/>
                <p:nvPr/>
              </p:nvSpPr>
              <p:spPr>
                <a:xfrm>
                  <a:off x="-1613339" y="10510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E8296AFD-C93E-112C-DC55-94FE9274E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13339" y="10510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C3525E58-30A7-3985-437F-B4B46DC5AF6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-2109952" y="1384723"/>
              <a:ext cx="1319050" cy="1061561"/>
            </a:xfrm>
            <a:prstGeom prst="curvedConnector4">
              <a:avLst>
                <a:gd name="adj1" fmla="val -12052"/>
                <a:gd name="adj2" fmla="val 11559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ACAFD47B-84DC-0FB8-CC18-A9F072C085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2099442" y="102479"/>
              <a:ext cx="1319050" cy="993237"/>
            </a:xfrm>
            <a:prstGeom prst="curvedConnector4">
              <a:avLst>
                <a:gd name="adj1" fmla="val -12848"/>
                <a:gd name="adj2" fmla="val 1251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543DFA09-CB7E-2FB0-B2B4-29FAA5230B6D}"/>
                    </a:ext>
                  </a:extLst>
                </p:cNvPr>
                <p:cNvSpPr/>
                <p:nvPr/>
              </p:nvSpPr>
              <p:spPr>
                <a:xfrm>
                  <a:off x="-966951" y="208893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543DFA09-CB7E-2FB0-B2B4-29FAA5230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66951" y="208893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1BAF361F-AD97-2EE5-08C4-2B6FA0543410}"/>
                    </a:ext>
                  </a:extLst>
                </p:cNvPr>
                <p:cNvSpPr/>
                <p:nvPr/>
              </p:nvSpPr>
              <p:spPr>
                <a:xfrm>
                  <a:off x="-939362" y="-27721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1BAF361F-AD97-2EE5-08C4-2B6FA0543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9362" y="-27721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692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F4182B9-25B5-5E25-37CC-CFDB1B291AD0}"/>
              </a:ext>
            </a:extLst>
          </p:cNvPr>
          <p:cNvGrpSpPr/>
          <p:nvPr/>
        </p:nvGrpSpPr>
        <p:grpSpPr>
          <a:xfrm>
            <a:off x="268788" y="177787"/>
            <a:ext cx="3268718" cy="3005963"/>
            <a:chOff x="-3484179" y="-265388"/>
            <a:chExt cx="3268718" cy="3005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6C148DC-2A8F-C3EA-E5A7-C409C5B30F1E}"/>
                    </a:ext>
                  </a:extLst>
                </p:cNvPr>
                <p:cNvSpPr/>
                <p:nvPr/>
              </p:nvSpPr>
              <p:spPr>
                <a:xfrm>
                  <a:off x="-3484179" y="932794"/>
                  <a:ext cx="714703" cy="65164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DF5707D6-5049-53CA-7F01-0D18A07D8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84179" y="932794"/>
                  <a:ext cx="714703" cy="651642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0DEDCB09-AAA5-21EC-4EA2-EECDA6439E50}"/>
                    </a:ext>
                  </a:extLst>
                </p:cNvPr>
                <p:cNvSpPr/>
                <p:nvPr/>
              </p:nvSpPr>
              <p:spPr>
                <a:xfrm>
                  <a:off x="-2464676" y="155027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9F242856-42D6-D4F0-4A80-D370419ACA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64676" y="155027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3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AE530134-F73E-19C4-3278-E34FDFF96CCF}"/>
                    </a:ext>
                  </a:extLst>
                </p:cNvPr>
                <p:cNvSpPr/>
                <p:nvPr/>
              </p:nvSpPr>
              <p:spPr>
                <a:xfrm>
                  <a:off x="-2464676" y="176311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CBD79C43-EEE5-AECC-0986-82CF04DA3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64676" y="1763112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4"/>
                  <a:stretch>
                    <a:fillRect l="-1724"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4AE7F68-5D24-1105-DDD7-2F1448C89C09}"/>
                </a:ext>
              </a:extLst>
            </p:cNvPr>
            <p:cNvCxnSpPr/>
            <p:nvPr/>
          </p:nvCxnSpPr>
          <p:spPr>
            <a:xfrm flipV="1">
              <a:off x="-3006232" y="491123"/>
              <a:ext cx="472966" cy="357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2B0AD7F-271B-6CC2-6701-8FFEA22F8416}"/>
                </a:ext>
              </a:extLst>
            </p:cNvPr>
            <p:cNvCxnSpPr>
              <a:cxnSpLocks/>
            </p:cNvCxnSpPr>
            <p:nvPr/>
          </p:nvCxnSpPr>
          <p:spPr>
            <a:xfrm>
              <a:off x="-3084787" y="1673775"/>
              <a:ext cx="399393" cy="391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FFDB4B8-24A8-153F-DA08-09143EC30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50125" y="1673775"/>
              <a:ext cx="504497" cy="391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6E0A21-F888-57C5-591A-638333BECB81}"/>
                </a:ext>
              </a:extLst>
            </p:cNvPr>
            <p:cNvCxnSpPr>
              <a:cxnSpLocks/>
            </p:cNvCxnSpPr>
            <p:nvPr/>
          </p:nvCxnSpPr>
          <p:spPr>
            <a:xfrm>
              <a:off x="-1673773" y="475593"/>
              <a:ext cx="509752" cy="3310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A7AF4C78-4741-1B97-166F-EC8EC50DCE96}"/>
                    </a:ext>
                  </a:extLst>
                </p:cNvPr>
                <p:cNvSpPr/>
                <p:nvPr/>
              </p:nvSpPr>
              <p:spPr>
                <a:xfrm>
                  <a:off x="-3035252" y="438335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A7AF4C78-4741-1B97-166F-EC8EC50DCE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35252" y="438335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B4BE7F98-1F6E-7603-F05E-9E283BB7EF22}"/>
                    </a:ext>
                  </a:extLst>
                </p:cNvPr>
                <p:cNvSpPr/>
                <p:nvPr/>
              </p:nvSpPr>
              <p:spPr>
                <a:xfrm>
                  <a:off x="-3039837" y="144706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B4BE7F98-1F6E-7603-F05E-9E283BB7EF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39837" y="1447064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270C8150-4C0E-75CD-E359-C1AD7601ADFA}"/>
                    </a:ext>
                  </a:extLst>
                </p:cNvPr>
                <p:cNvSpPr/>
                <p:nvPr/>
              </p:nvSpPr>
              <p:spPr>
                <a:xfrm>
                  <a:off x="-1860192" y="1438907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270C8150-4C0E-75CD-E359-C1AD7601A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60192" y="1438907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1F15A90-F009-0FED-8CE1-2D50251C090D}"/>
                    </a:ext>
                  </a:extLst>
                </p:cNvPr>
                <p:cNvSpPr/>
                <p:nvPr/>
              </p:nvSpPr>
              <p:spPr>
                <a:xfrm>
                  <a:off x="-1820781" y="363216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1F15A90-F009-0FED-8CE1-2D50251C0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20781" y="363216"/>
                  <a:ext cx="709448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06A9241F-5F33-AE0C-6283-4D55B82D65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-2109952" y="1384723"/>
              <a:ext cx="1319050" cy="1061561"/>
            </a:xfrm>
            <a:prstGeom prst="curvedConnector4">
              <a:avLst>
                <a:gd name="adj1" fmla="val -12052"/>
                <a:gd name="adj2" fmla="val 1155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93BCE380-3730-AED3-84AC-0678135EC7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-2161152" y="80042"/>
              <a:ext cx="1319050" cy="993237"/>
            </a:xfrm>
            <a:prstGeom prst="curvedConnector4">
              <a:avLst>
                <a:gd name="adj1" fmla="val -12848"/>
                <a:gd name="adj2" fmla="val 125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269AAB58-A8FA-F3A2-2A1F-C4B255C58AE6}"/>
                    </a:ext>
                  </a:extLst>
                </p:cNvPr>
                <p:cNvSpPr/>
                <p:nvPr/>
              </p:nvSpPr>
              <p:spPr>
                <a:xfrm>
                  <a:off x="-966951" y="208893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269AAB58-A8FA-F3A2-2A1F-C4B255C58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66951" y="2088933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4E499891-9652-18AF-5DDE-8F25DF598882}"/>
                    </a:ext>
                  </a:extLst>
                </p:cNvPr>
                <p:cNvSpPr/>
                <p:nvPr/>
              </p:nvSpPr>
              <p:spPr>
                <a:xfrm>
                  <a:off x="-1397877" y="-265388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4E499891-9652-18AF-5DDE-8F25DF5988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97877" y="-265388"/>
                  <a:ext cx="751490" cy="651642"/>
                </a:xfrm>
                <a:prstGeom prst="roundRect">
                  <a:avLst>
                    <a:gd name="adj" fmla="val 15186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BB71B5-4E4E-EC12-F33E-DDF3AEF412D2}"/>
              </a:ext>
            </a:extLst>
          </p:cNvPr>
          <p:cNvCxnSpPr>
            <a:cxnSpLocks/>
          </p:cNvCxnSpPr>
          <p:nvPr/>
        </p:nvCxnSpPr>
        <p:spPr>
          <a:xfrm flipV="1">
            <a:off x="546729" y="799544"/>
            <a:ext cx="603494" cy="4630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7AC1DD-D44B-CD16-E40B-735913EE40AE}"/>
              </a:ext>
            </a:extLst>
          </p:cNvPr>
          <p:cNvCxnSpPr>
            <a:cxnSpLocks/>
          </p:cNvCxnSpPr>
          <p:nvPr/>
        </p:nvCxnSpPr>
        <p:spPr>
          <a:xfrm>
            <a:off x="582374" y="2196249"/>
            <a:ext cx="466805" cy="4349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F6CBDAE-B01D-FF05-672E-3CD7EEA19BA6}"/>
              </a:ext>
            </a:extLst>
          </p:cNvPr>
          <p:cNvCxnSpPr>
            <a:cxnSpLocks/>
          </p:cNvCxnSpPr>
          <p:nvPr/>
        </p:nvCxnSpPr>
        <p:spPr>
          <a:xfrm flipV="1">
            <a:off x="2155668" y="2141082"/>
            <a:ext cx="538452" cy="4351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5B7DB5-48CF-1FDA-F9D5-42F414B8CD15}"/>
              </a:ext>
            </a:extLst>
          </p:cNvPr>
          <p:cNvCxnSpPr>
            <a:cxnSpLocks/>
          </p:cNvCxnSpPr>
          <p:nvPr/>
        </p:nvCxnSpPr>
        <p:spPr>
          <a:xfrm flipV="1">
            <a:off x="626139" y="870587"/>
            <a:ext cx="539404" cy="4160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E16E0A-2571-DE73-6589-79F735CE9092}"/>
              </a:ext>
            </a:extLst>
          </p:cNvPr>
          <p:cNvCxnSpPr>
            <a:cxnSpLocks/>
          </p:cNvCxnSpPr>
          <p:nvPr/>
        </p:nvCxnSpPr>
        <p:spPr>
          <a:xfrm>
            <a:off x="2079194" y="829429"/>
            <a:ext cx="581972" cy="367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5F9EF1FB-BE0D-5202-EB6D-27C232641101}"/>
              </a:ext>
            </a:extLst>
          </p:cNvPr>
          <p:cNvCxnSpPr>
            <a:cxnSpLocks/>
          </p:cNvCxnSpPr>
          <p:nvPr/>
        </p:nvCxnSpPr>
        <p:spPr>
          <a:xfrm rot="10800000">
            <a:off x="1517720" y="567655"/>
            <a:ext cx="1346407" cy="1010307"/>
          </a:xfrm>
          <a:prstGeom prst="curvedConnector4">
            <a:avLst>
              <a:gd name="adj1" fmla="val -24421"/>
              <a:gd name="adj2" fmla="val 14039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E0A88C0-A6D5-6CDD-6A23-74650F25585E}"/>
              </a:ext>
            </a:extLst>
          </p:cNvPr>
          <p:cNvCxnSpPr>
            <a:cxnSpLocks/>
          </p:cNvCxnSpPr>
          <p:nvPr/>
        </p:nvCxnSpPr>
        <p:spPr>
          <a:xfrm rot="10800000">
            <a:off x="1444670" y="568001"/>
            <a:ext cx="1346407" cy="1010307"/>
          </a:xfrm>
          <a:prstGeom prst="curvedConnector4">
            <a:avLst>
              <a:gd name="adj1" fmla="val -41503"/>
              <a:gd name="adj2" fmla="val 14816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57A5D0-BBF5-EA05-E148-0298DD3364AB}"/>
                  </a:ext>
                </a:extLst>
              </p:cNvPr>
              <p:cNvSpPr/>
              <p:nvPr/>
            </p:nvSpPr>
            <p:spPr>
              <a:xfrm>
                <a:off x="2252615" y="1375969"/>
                <a:ext cx="709448" cy="651642"/>
              </a:xfrm>
              <a:prstGeom prst="roundRect">
                <a:avLst>
                  <a:gd name="adj" fmla="val 151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57A5D0-BBF5-EA05-E148-0298DD336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615" y="1375969"/>
                <a:ext cx="709448" cy="651642"/>
              </a:xfrm>
              <a:prstGeom prst="roundRect">
                <a:avLst>
                  <a:gd name="adj" fmla="val 15186"/>
                </a:avLst>
              </a:prstGeom>
              <a:blipFill>
                <a:blip r:embed="rId11"/>
                <a:stretch>
                  <a:fillRect l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86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20</Words>
  <Application>Microsoft Macintosh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Cara Brook</cp:lastModifiedBy>
  <cp:revision>5</cp:revision>
  <dcterms:created xsi:type="dcterms:W3CDTF">2023-09-13T03:37:50Z</dcterms:created>
  <dcterms:modified xsi:type="dcterms:W3CDTF">2024-04-19T21:00:14Z</dcterms:modified>
</cp:coreProperties>
</file>