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4CB-E533-28FC-E24E-1D820A5DC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614D-BCEE-0D03-E9D1-EE812BAFD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D1EA-63A3-A640-6D00-300AEC3F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CEE5-2FB9-0A80-63F5-0454DC47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51D7-CC04-709B-DAB8-294B28FB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3069-A4FA-C91D-8916-34458920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0A0ED-AD26-53A3-DEB0-A680913D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42C7-30A5-AE2E-7E87-A78EC5CE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BC9D-E6A5-F5E5-0C55-26EB27F6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5D39-5D4E-8D08-B820-6B066CBB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B0A64-934C-D399-C7ED-0FFB3B730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FA1C8-4342-9EFF-E9BA-166D7AFA7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904D-A6CA-6811-ED64-DAB5D378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F9FF-6790-27D2-404E-57F142CA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BA52-524A-D7FD-6310-549B5CE7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FC53-8DBE-3A13-6A94-C691A325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47B0-155B-6C05-0DED-2F0AB867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A4CB-021F-3AD2-D212-941EBD54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D6AF-3875-79AC-B6B6-C0374C40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ABF8-7585-BF9F-8D7D-FE63A3BF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9F4E-BB4E-645A-DA71-04A40A69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0839A-F660-0076-8F3F-02B94404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C0CC-341E-A44A-C877-2B690635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9424-8821-53EC-7DC2-F509AA3A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D2C3-616F-A6B6-603E-48BDA39A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33DE-0BDF-FA5C-3B9B-2A9EAC08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6D79-2C5C-4065-54AE-F1F9ADB3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609F-3315-13D9-E35F-2C657125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89BC-0768-2F6F-59F8-C480CFD9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1B42-4D7E-48B3-B1C3-3E0B7EB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B49D-C54E-B6D8-90DF-F72BCDE4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9503-1AA9-9FE9-1AE6-C20B2B4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50A0-A1C9-B175-1BCE-855BDE3C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69692-1A7F-28B8-AAF9-AB82F29E1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05E45-0F37-D1E9-530B-E5F70404E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93525-19E9-A77C-59EB-1AD1BA533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BEF4-969A-2E5D-5EAB-9CDDA07F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BEF25-A971-54CE-0A17-AB11856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6590A-D159-2EA2-75D7-7983D055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1AA6-CA32-AB06-C4FB-37D1615F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00CF8-9E02-9B51-2C63-732D32E2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FA25D-F80B-5864-6F70-6F666895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F2FFB-072E-3132-046B-61102AF1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78C1B-9C34-27FF-88A6-0A0DC4F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01EA2-2E59-B66E-83B3-356B4CED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1DEE8-7862-E607-9EF7-E2A70806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EF61-34E3-93C7-D398-1059AC6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845F-9019-C0E6-C1B5-7F8CE093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2FC78-2B65-9674-872D-B805A9BB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7E69-EE85-4B70-40F4-21C140E9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828D1-0EDA-2069-9133-EF13228E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E35F-DB3E-8498-07DB-40067D27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572-3370-9923-0E50-8826CB59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5982A-D84C-F4DB-1A4B-60EA49CC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FBB8A-8B50-A577-054F-105A6ACC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BF8F9-6B06-95E0-6A63-5BA0FEC0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B4F6-DE68-1991-E832-25AAE5AC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1CD69-8852-2202-F14C-B06029F0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98009-3916-5FCE-A064-9A169BFD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DAA8A-7AFC-E052-505A-B11DD28B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FDA-9645-3890-AC0C-188471727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F903-CA58-454C-AA72-0339A2BD3C7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0A1A-FAA7-14BA-1194-FEF0D8D53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6055-34A7-3B9D-0F46-0FAA671B1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1757-375B-B447-B18C-D5D421E32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314-98C2-DF22-6C5F-45961E6D3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Telemetry figs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6F142-B7B7-AF99-198A-B8783B5BB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4EFE61-2969-D9DF-68F5-7C668160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610937"/>
            <a:ext cx="7772400" cy="5636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D2A51-13D9-B153-CE27-B5A585A43941}"/>
              </a:ext>
            </a:extLst>
          </p:cNvPr>
          <p:cNvSpPr txBox="1"/>
          <p:nvPr/>
        </p:nvSpPr>
        <p:spPr>
          <a:xfrm>
            <a:off x="8984974" y="1133061"/>
            <a:ext cx="273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analysis of home ranges for some tagged bats</a:t>
            </a:r>
          </a:p>
          <a:p>
            <a:endParaRPr lang="en-US" dirty="0"/>
          </a:p>
          <a:p>
            <a:r>
              <a:rPr lang="en-US" dirty="0"/>
              <a:t>Sept 28, 2023</a:t>
            </a:r>
          </a:p>
        </p:txBody>
      </p:sp>
    </p:spTree>
    <p:extLst>
      <p:ext uri="{BB962C8B-B14F-4D97-AF65-F5344CB8AC3E}">
        <p14:creationId xmlns:p14="http://schemas.microsoft.com/office/powerpoint/2010/main" val="30849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Telemetry figs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Horigan</dc:creator>
  <cp:lastModifiedBy>Sophia Horigan</cp:lastModifiedBy>
  <cp:revision>3</cp:revision>
  <dcterms:created xsi:type="dcterms:W3CDTF">2023-09-28T19:50:09Z</dcterms:created>
  <dcterms:modified xsi:type="dcterms:W3CDTF">2023-09-28T19:52:22Z</dcterms:modified>
</cp:coreProperties>
</file>