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5"/>
    <p:restoredTop sz="94718"/>
  </p:normalViewPr>
  <p:slideViewPr>
    <p:cSldViewPr snapToGrid="0">
      <p:cViewPr varScale="1">
        <p:scale>
          <a:sx n="113" d="100"/>
          <a:sy n="113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DDDF-E4B7-2DAC-D647-FFFC32103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7411B-A1CD-B407-6E77-9F8766F90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17F6D-75C7-F4BB-13BE-F3A57354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7E3B-5D0F-584E-A720-026C6C0B466B}" type="datetimeFigureOut">
              <a:rPr lang="en-US" smtClean="0"/>
              <a:t>7/2/23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6FB25-36C5-DA6F-1343-F7B7EC26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C8841-6A52-6239-F555-D8626F93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1D1D-DDE1-F14F-AC59-618894457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7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654D-1931-5282-781D-6C4B2BAC5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66A74-2560-02DD-04F5-3EF83752C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0F3E5-5917-13C9-FB67-7207A2B4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7E3B-5D0F-584E-A720-026C6C0B466B}" type="datetimeFigureOut">
              <a:rPr lang="en-US" smtClean="0"/>
              <a:t>7/2/23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AC4FF-619E-9036-F690-F0843D5F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30D96-83D4-AD4A-DCAD-E76996BA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1D1D-DDE1-F14F-AC59-618894457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6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ABA31-18AB-BE58-58A0-837D7745E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21F85-296F-C789-CDE4-5817A42E0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60D17-8BE4-5C9E-7D0D-D7839E20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7E3B-5D0F-584E-A720-026C6C0B466B}" type="datetimeFigureOut">
              <a:rPr lang="en-US" smtClean="0"/>
              <a:t>7/2/23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11F9C-F413-A0A5-F9F8-614C5D2A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5F219-C787-5BE6-3F27-C6403BA6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1D1D-DDE1-F14F-AC59-618894457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6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9BDF8-B679-70FE-D5E0-E0DFE4F0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BADF-22E0-17A1-22DF-CF1D68937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9C2AC-5D8B-DCDB-5C75-B1F601CA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7E3B-5D0F-584E-A720-026C6C0B466B}" type="datetimeFigureOut">
              <a:rPr lang="en-US" smtClean="0"/>
              <a:t>7/2/23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35454-C426-B80F-8239-D94C8C4B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55EBD-0B92-B11A-AE76-7C117F9F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1D1D-DDE1-F14F-AC59-618894457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FBC3-DD9F-1716-78EB-319FD5801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9C23A-F25C-1EC3-AB2D-51558CB74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8F83-F9FD-B1D1-E5DF-F937D491F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7E3B-5D0F-584E-A720-026C6C0B466B}" type="datetimeFigureOut">
              <a:rPr lang="en-US" smtClean="0"/>
              <a:t>7/2/23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B84EC-2878-FB76-A2A3-E0AA39C5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C7332-0DF5-5E01-425A-8B65562B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1D1D-DDE1-F14F-AC59-618894457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4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A135-4B51-6346-B8DD-2B1DD34B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CE5FB-A5DE-2D65-A578-0972F99ED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0C59C-731A-BA24-C43B-44577F39B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1884D-A0CA-BEE1-8AB0-CD7D0AD91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7E3B-5D0F-584E-A720-026C6C0B466B}" type="datetimeFigureOut">
              <a:rPr lang="en-US" smtClean="0"/>
              <a:t>7/2/23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529D1-466B-CA23-95FB-2B6C39A6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D493E-C225-F06C-F9AB-966FFADC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1D1D-DDE1-F14F-AC59-618894457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6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0254-4755-4EED-3569-1F5EB7ECB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32260-7637-B4F7-FCC6-EC8C7FBF8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6A853-D67E-6FEE-484F-7FEC78D8B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CA698-269C-3DB0-B4E9-7D1B06317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39B92D-2DB9-DC0E-07D1-8AAF712F5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64A402-56A1-F3D2-C24C-D87A9C29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7E3B-5D0F-584E-A720-026C6C0B466B}" type="datetimeFigureOut">
              <a:rPr lang="en-US" smtClean="0"/>
              <a:t>7/2/23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9FF72-2F7B-A269-669B-2D656DEF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6C960-7354-E1D4-E69B-022BDFE0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1D1D-DDE1-F14F-AC59-618894457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3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692A-3EFC-5D98-A596-F90F23A4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3E0CD-095F-2CF1-0703-BBBDEA96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7E3B-5D0F-584E-A720-026C6C0B466B}" type="datetimeFigureOut">
              <a:rPr lang="en-US" smtClean="0"/>
              <a:t>7/2/23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36F25-4CEE-9153-B236-BE69009E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8F55F-43A6-6126-CE05-DA31F559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1D1D-DDE1-F14F-AC59-618894457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1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03AF7-5AFC-9360-8886-1C7CD680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7E3B-5D0F-584E-A720-026C6C0B466B}" type="datetimeFigureOut">
              <a:rPr lang="en-US" smtClean="0"/>
              <a:t>7/2/23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15283-324D-8E36-3D43-5120370A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2EE45-CF7C-C598-931B-EF973CF9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1D1D-DDE1-F14F-AC59-618894457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3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7663-8225-6271-8F95-EC805E400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99DBC-745B-0017-89AA-C3E1C7989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C1D92-1A4B-3B0D-E8AF-1041C2E5E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D0E88-7297-5068-2F12-89A3BEDA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7E3B-5D0F-584E-A720-026C6C0B466B}" type="datetimeFigureOut">
              <a:rPr lang="en-US" smtClean="0"/>
              <a:t>7/2/23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1FAF9-3163-F84C-8A34-364F10BC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6E42E-0465-B26D-B6D1-C978F18F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1D1D-DDE1-F14F-AC59-618894457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4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7282-62C7-909B-AEBA-44073D9E6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D3E86-8FED-D937-3FA0-C7DA4144D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FD6E9-DECD-DAA5-3759-D4E8E5BD0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DE2FE-8AB8-29EF-6D5E-E392B932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7E3B-5D0F-584E-A720-026C6C0B466B}" type="datetimeFigureOut">
              <a:rPr lang="en-US" smtClean="0"/>
              <a:t>7/2/23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77E77-E583-52AA-B654-3E524C6E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61BE0-0212-C2CE-70AD-DEF79685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1D1D-DDE1-F14F-AC59-618894457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5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DB9C3-E273-D81E-E1C9-4617FFFB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C4D14-019F-B049-B0AA-E430C70D9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21F8F-498E-BF4B-14CC-36A844B59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F7E3B-5D0F-584E-A720-026C6C0B466B}" type="datetimeFigureOut">
              <a:rPr lang="en-US" smtClean="0"/>
              <a:t>7/2/23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FBD26-5B7C-6086-051D-2A6A5267D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BFDE9-7211-BD24-3046-171AEE9DC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51D1D-DDE1-F14F-AC59-618894457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CE14617-7007-C837-6DAD-247432860F04}"/>
              </a:ext>
            </a:extLst>
          </p:cNvPr>
          <p:cNvSpPr/>
          <p:nvPr/>
        </p:nvSpPr>
        <p:spPr>
          <a:xfrm>
            <a:off x="471488" y="1462666"/>
            <a:ext cx="5624512" cy="4519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994EFB0-8BE9-FCCB-C9F0-1A90D75196A1}"/>
              </a:ext>
            </a:extLst>
          </p:cNvPr>
          <p:cNvSpPr/>
          <p:nvPr/>
        </p:nvSpPr>
        <p:spPr>
          <a:xfrm>
            <a:off x="2112579" y="1366345"/>
            <a:ext cx="1135118" cy="2448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A5C457-B8D8-98FB-438D-AC17D32D8EA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680138" y="3815255"/>
            <a:ext cx="0" cy="29113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n 9">
            <a:extLst>
              <a:ext uri="{FF2B5EF4-FFF2-40B4-BE49-F238E27FC236}">
                <a16:creationId xmlns:a16="http://schemas.microsoft.com/office/drawing/2014/main" id="{2F96A654-DB6C-9F0B-2C0E-C32CC74E9AEB}"/>
              </a:ext>
            </a:extLst>
          </p:cNvPr>
          <p:cNvSpPr/>
          <p:nvPr/>
        </p:nvSpPr>
        <p:spPr>
          <a:xfrm rot="5400000">
            <a:off x="2585545" y="1156141"/>
            <a:ext cx="189187" cy="1135117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84BE1CA2-580B-4A84-2515-E61C90DDD0C3}"/>
              </a:ext>
            </a:extLst>
          </p:cNvPr>
          <p:cNvSpPr/>
          <p:nvPr/>
        </p:nvSpPr>
        <p:spPr>
          <a:xfrm rot="5400000">
            <a:off x="2585545" y="2706417"/>
            <a:ext cx="189187" cy="1135117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795B15-F8DD-5191-1456-40D02BB9CFCA}"/>
              </a:ext>
            </a:extLst>
          </p:cNvPr>
          <p:cNvSpPr txBox="1"/>
          <p:nvPr/>
        </p:nvSpPr>
        <p:spPr>
          <a:xfrm>
            <a:off x="3247697" y="2308916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80mm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A9A165-70F9-AF3E-FDBF-EA3F820B3661}"/>
              </a:ext>
            </a:extLst>
          </p:cNvPr>
          <p:cNvSpPr txBox="1"/>
          <p:nvPr/>
        </p:nvSpPr>
        <p:spPr>
          <a:xfrm>
            <a:off x="2299960" y="1008756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25mm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9F742FA-B7EF-7D34-BE12-863B64970839}"/>
              </a:ext>
            </a:extLst>
          </p:cNvPr>
          <p:cNvSpPr/>
          <p:nvPr/>
        </p:nvSpPr>
        <p:spPr>
          <a:xfrm>
            <a:off x="8694354" y="1497726"/>
            <a:ext cx="878271" cy="18708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C72F1A-AD21-2BF2-91AB-04E3913606AE}"/>
              </a:ext>
            </a:extLst>
          </p:cNvPr>
          <p:cNvSpPr txBox="1"/>
          <p:nvPr/>
        </p:nvSpPr>
        <p:spPr>
          <a:xfrm>
            <a:off x="9572625" y="2221468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55mm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373D46-CE5B-0B77-DB6E-04A6ED16353E}"/>
              </a:ext>
            </a:extLst>
          </p:cNvPr>
          <p:cNvSpPr txBox="1"/>
          <p:nvPr/>
        </p:nvSpPr>
        <p:spPr>
          <a:xfrm>
            <a:off x="8764971" y="1128394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17mm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1E1D0A9A-61FD-30C1-659F-BB65CA3310F3}"/>
              </a:ext>
            </a:extLst>
          </p:cNvPr>
          <p:cNvSpPr/>
          <p:nvPr/>
        </p:nvSpPr>
        <p:spPr>
          <a:xfrm rot="5400000">
            <a:off x="9044729" y="1373325"/>
            <a:ext cx="177521" cy="878270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F5CB097C-905B-072C-1D45-C3E831AC8B2C}"/>
              </a:ext>
            </a:extLst>
          </p:cNvPr>
          <p:cNvSpPr/>
          <p:nvPr/>
        </p:nvSpPr>
        <p:spPr>
          <a:xfrm rot="5400000">
            <a:off x="9044729" y="2511564"/>
            <a:ext cx="177521" cy="878270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86C20F-C3F8-B8A7-C4B6-45FD689448D2}"/>
              </a:ext>
            </a:extLst>
          </p:cNvPr>
          <p:cNvSpPr txBox="1"/>
          <p:nvPr/>
        </p:nvSpPr>
        <p:spPr>
          <a:xfrm>
            <a:off x="5686425" y="5129213"/>
            <a:ext cx="344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Exactly how far down are the rails?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856FFB-AB54-AA33-39D5-26831E2461C9}"/>
              </a:ext>
            </a:extLst>
          </p:cNvPr>
          <p:cNvSpPr txBox="1"/>
          <p:nvPr/>
        </p:nvSpPr>
        <p:spPr>
          <a:xfrm>
            <a:off x="5686425" y="5544940"/>
            <a:ext cx="3447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range of collar widths exist? How much do they weigh?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87A518-DEB2-35ED-0914-D6AA0B36C0E8}"/>
              </a:ext>
            </a:extLst>
          </p:cNvPr>
          <p:cNvSpPr txBox="1"/>
          <p:nvPr/>
        </p:nvSpPr>
        <p:spPr>
          <a:xfrm>
            <a:off x="5686425" y="4680553"/>
            <a:ext cx="43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keep the back from flapping?</a:t>
            </a:r>
          </a:p>
        </p:txBody>
      </p:sp>
    </p:spTree>
    <p:extLst>
      <p:ext uri="{BB962C8B-B14F-4D97-AF65-F5344CB8AC3E}">
        <p14:creationId xmlns:p14="http://schemas.microsoft.com/office/powerpoint/2010/main" val="109933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CE14617-7007-C837-6DAD-247432860F04}"/>
              </a:ext>
            </a:extLst>
          </p:cNvPr>
          <p:cNvSpPr/>
          <p:nvPr/>
        </p:nvSpPr>
        <p:spPr>
          <a:xfrm>
            <a:off x="1785445" y="477480"/>
            <a:ext cx="5624512" cy="4519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994EFB0-8BE9-FCCB-C9F0-1A90D75196A1}"/>
              </a:ext>
            </a:extLst>
          </p:cNvPr>
          <p:cNvSpPr/>
          <p:nvPr/>
        </p:nvSpPr>
        <p:spPr>
          <a:xfrm>
            <a:off x="2112579" y="1366345"/>
            <a:ext cx="1135118" cy="2448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A5C457-B8D8-98FB-438D-AC17D32D8EA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680138" y="3815255"/>
            <a:ext cx="0" cy="29113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n 9">
            <a:extLst>
              <a:ext uri="{FF2B5EF4-FFF2-40B4-BE49-F238E27FC236}">
                <a16:creationId xmlns:a16="http://schemas.microsoft.com/office/drawing/2014/main" id="{2F96A654-DB6C-9F0B-2C0E-C32CC74E9AEB}"/>
              </a:ext>
            </a:extLst>
          </p:cNvPr>
          <p:cNvSpPr/>
          <p:nvPr/>
        </p:nvSpPr>
        <p:spPr>
          <a:xfrm rot="5400000">
            <a:off x="2585545" y="1156141"/>
            <a:ext cx="189187" cy="1135117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84BE1CA2-580B-4A84-2515-E61C90DDD0C3}"/>
              </a:ext>
            </a:extLst>
          </p:cNvPr>
          <p:cNvSpPr/>
          <p:nvPr/>
        </p:nvSpPr>
        <p:spPr>
          <a:xfrm rot="5400000">
            <a:off x="2585545" y="2706417"/>
            <a:ext cx="189187" cy="1135117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795B15-F8DD-5191-1456-40D02BB9CFCA}"/>
              </a:ext>
            </a:extLst>
          </p:cNvPr>
          <p:cNvSpPr txBox="1"/>
          <p:nvPr/>
        </p:nvSpPr>
        <p:spPr>
          <a:xfrm>
            <a:off x="3247697" y="2308916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80mm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A9A165-70F9-AF3E-FDBF-EA3F820B3661}"/>
              </a:ext>
            </a:extLst>
          </p:cNvPr>
          <p:cNvSpPr txBox="1"/>
          <p:nvPr/>
        </p:nvSpPr>
        <p:spPr>
          <a:xfrm>
            <a:off x="2299960" y="1008756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25mm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B6BE3A-60AF-7AAE-793D-599C275EDAD6}"/>
              </a:ext>
            </a:extLst>
          </p:cNvPr>
          <p:cNvSpPr/>
          <p:nvPr/>
        </p:nvSpPr>
        <p:spPr>
          <a:xfrm rot="5400000">
            <a:off x="3497158" y="1548635"/>
            <a:ext cx="1670975" cy="4133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BAB1F2-387B-5DE3-426B-A128059CFCA3}"/>
              </a:ext>
            </a:extLst>
          </p:cNvPr>
          <p:cNvSpPr/>
          <p:nvPr/>
        </p:nvSpPr>
        <p:spPr>
          <a:xfrm rot="5400000">
            <a:off x="3910513" y="1548634"/>
            <a:ext cx="1670975" cy="4133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D1726D-0426-CEEC-1F56-4CC16AC2E102}"/>
              </a:ext>
            </a:extLst>
          </p:cNvPr>
          <p:cNvSpPr/>
          <p:nvPr/>
        </p:nvSpPr>
        <p:spPr>
          <a:xfrm>
            <a:off x="3523765" y="3144488"/>
            <a:ext cx="5624512" cy="4519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0E79B-4029-3F43-883E-117BB63A63E6}"/>
              </a:ext>
            </a:extLst>
          </p:cNvPr>
          <p:cNvSpPr/>
          <p:nvPr/>
        </p:nvSpPr>
        <p:spPr>
          <a:xfrm rot="3695593">
            <a:off x="5013504" y="3869209"/>
            <a:ext cx="1670975" cy="4133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21195E-47DC-6185-6012-E81006A6FD63}"/>
              </a:ext>
            </a:extLst>
          </p:cNvPr>
          <p:cNvSpPr/>
          <p:nvPr/>
        </p:nvSpPr>
        <p:spPr>
          <a:xfrm rot="7326350">
            <a:off x="5893526" y="3884859"/>
            <a:ext cx="1670975" cy="4133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138CDC-3327-CD42-501A-08466E01427C}"/>
              </a:ext>
            </a:extLst>
          </p:cNvPr>
          <p:cNvSpPr txBox="1"/>
          <p:nvPr/>
        </p:nvSpPr>
        <p:spPr>
          <a:xfrm>
            <a:off x="4190387" y="5270938"/>
            <a:ext cx="381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you get custom nylon shapes?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3D3E10-7216-DC38-7C34-7A4C3CAE785F}"/>
              </a:ext>
            </a:extLst>
          </p:cNvPr>
          <p:cNvSpPr txBox="1"/>
          <p:nvPr/>
        </p:nvSpPr>
        <p:spPr>
          <a:xfrm>
            <a:off x="4332645" y="6195854"/>
            <a:ext cx="639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other material is firm enough to maintain it’s shape?</a:t>
            </a:r>
          </a:p>
        </p:txBody>
      </p:sp>
    </p:spTree>
    <p:extLst>
      <p:ext uri="{BB962C8B-B14F-4D97-AF65-F5344CB8AC3E}">
        <p14:creationId xmlns:p14="http://schemas.microsoft.com/office/powerpoint/2010/main" val="95460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54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Sophia Horigan</dc:creator>
  <cp:lastModifiedBy>Sophia Horigan</cp:lastModifiedBy>
  <cp:revision>9</cp:revision>
  <dcterms:created xsi:type="dcterms:W3CDTF">2023-06-30T16:47:57Z</dcterms:created>
  <dcterms:modified xsi:type="dcterms:W3CDTF">2023-07-02T15:49:46Z</dcterms:modified>
</cp:coreProperties>
</file>